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lSme36ZEczDXiSLNHIM+vwuoy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8315e1a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2f8315e1a5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2f8315e1a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82368fd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82368fda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f82368fda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82368fd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82368fdac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f82368fdac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82368fda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82368fdac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f82368fdac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82368fda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f82368fda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f82368fdac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82368fda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82368fdac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f82368fdac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82368fda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82368fdac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f82368fdac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ctrTitle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ubTitle" idx="1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 rot="10800000">
            <a:off x="5537183" y="2209593"/>
            <a:ext cx="5207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604" y="758237"/>
            <a:ext cx="38100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2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 rot="5400000">
            <a:off x="4288799" y="-1327676"/>
            <a:ext cx="3911700" cy="102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 rot="5400000">
            <a:off x="1949999" y="-445476"/>
            <a:ext cx="5811900" cy="7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13E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7179171" y="2971007"/>
            <a:ext cx="325037" cy="84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0855" y="2851655"/>
            <a:ext cx="11176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10737624" y="177995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139300" y="1709738"/>
            <a:ext cx="102081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139300" y="4589463"/>
            <a:ext cx="102081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1135626" y="1844675"/>
            <a:ext cx="5046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307394" y="1825625"/>
            <a:ext cx="5046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139300" y="365125"/>
            <a:ext cx="10216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1139300" y="1685926"/>
            <a:ext cx="4994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1139300" y="2509838"/>
            <a:ext cx="4994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3"/>
          </p:nvPr>
        </p:nvSpPr>
        <p:spPr>
          <a:xfrm>
            <a:off x="6360702" y="2509838"/>
            <a:ext cx="4994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4"/>
          </p:nvPr>
        </p:nvSpPr>
        <p:spPr>
          <a:xfrm>
            <a:off x="6369475" y="1685926"/>
            <a:ext cx="4994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135626" y="365125"/>
            <a:ext cx="10218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E23D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135626" y="1825625"/>
            <a:ext cx="10218300" cy="3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282816" y="61971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4038600" y="615912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10334" y="260397"/>
            <a:ext cx="642882" cy="81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8"/>
          <p:cNvPicPr preferRelativeResize="0"/>
          <p:nvPr/>
        </p:nvPicPr>
        <p:blipFill rotWithShape="1">
          <a:blip r:embed="rId14">
            <a:alphaModFix amt="35000"/>
          </a:blip>
          <a:srcRect/>
          <a:stretch/>
        </p:blipFill>
        <p:spPr>
          <a:xfrm>
            <a:off x="11308773" y="6141789"/>
            <a:ext cx="454120" cy="4541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ribune.com/freedom-versus-god-bless-the-usa-whats-behind-playlists-at-trump-and-harris-rallies/60102592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xonthetrail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dition.cnn.com/audio/podcasts/the-assignment/episodes/8659a946-4b94-11ef-ba2a-7fe0e4fffe2b" TargetMode="External"/><Relationship Id="rId5" Type="http://schemas.openxmlformats.org/officeDocument/2006/relationships/hyperlink" Target="https://www.startribune.com/freedom-versus-god-bless-the-usa-whats-behind-playlists-at-trump-and-harris-rallies/601025924" TargetMode="External"/><Relationship Id="rId4" Type="http://schemas.openxmlformats.org/officeDocument/2006/relationships/hyperlink" Target="https://www.hollywoodreporter.com/news/politics-news/kamala-harris-donald-trump-music-2024-campaigns-123597739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6257100" y="1472250"/>
            <a:ext cx="5265900" cy="24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3D19"/>
              </a:buClr>
              <a:buSzPts val="4800"/>
              <a:buFont typeface="Calibri"/>
              <a:buNone/>
            </a:pPr>
            <a:r>
              <a:rPr lang="en-US" sz="3800" b="0">
                <a:solidFill>
                  <a:srgbClr val="E23D19"/>
                </a:solidFill>
              </a:rPr>
              <a:t>Analýza hudby v prezidentské kampani USA 2024</a:t>
            </a:r>
            <a:r>
              <a:rPr lang="en-US" sz="2400" b="0">
                <a:solidFill>
                  <a:srgbClr val="E23D19"/>
                </a:solidFill>
              </a:rPr>
              <a:t> </a:t>
            </a:r>
            <a:endParaRPr sz="4500" b="0"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925" y="3428999"/>
            <a:ext cx="3146150" cy="15494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subTitle" idx="1"/>
          </p:nvPr>
        </p:nvSpPr>
        <p:spPr>
          <a:xfrm>
            <a:off x="3657600" y="2349563"/>
            <a:ext cx="34413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en-US"/>
              <a:t>Děkujeme za pozornost!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en-US"/>
              <a:t>Irena Eibenová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3E19"/>
              </a:buClr>
              <a:buSzPts val="2400"/>
              <a:buFont typeface="Arial"/>
              <a:buNone/>
            </a:pPr>
            <a:r>
              <a:rPr lang="en-US"/>
              <a:t>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8315e1a5c_0_0"/>
          <p:cNvSpPr txBox="1">
            <a:spLocks noGrp="1"/>
          </p:cNvSpPr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Proč by vás to mohlo zajímat?</a:t>
            </a:r>
            <a:endParaRPr/>
          </a:p>
        </p:txBody>
      </p:sp>
      <p:sp>
        <p:nvSpPr>
          <p:cNvPr id="108" name="Google Shape;108;g2f8315e1a5c_0_0"/>
          <p:cNvSpPr txBox="1">
            <a:spLocks noGrp="1"/>
          </p:cNvSpPr>
          <p:nvPr>
            <p:ph type="body" idx="1"/>
          </p:nvPr>
        </p:nvSpPr>
        <p:spPr>
          <a:xfrm>
            <a:off x="1139300" y="2057400"/>
            <a:ext cx="9913500" cy="4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Budete</a:t>
            </a:r>
            <a:r>
              <a:rPr lang="en-US" sz="2000" dirty="0"/>
              <a:t> </a:t>
            </a:r>
            <a:r>
              <a:rPr lang="en-US" sz="2000" dirty="0" err="1"/>
              <a:t>dělat</a:t>
            </a:r>
            <a:r>
              <a:rPr lang="en-US" sz="2000" dirty="0"/>
              <a:t> </a:t>
            </a:r>
            <a:r>
              <a:rPr lang="en-US" sz="2000" dirty="0" err="1"/>
              <a:t>analýzu</a:t>
            </a:r>
            <a:r>
              <a:rPr lang="en-US" sz="2000" dirty="0"/>
              <a:t> </a:t>
            </a:r>
            <a:r>
              <a:rPr lang="en-US" sz="2000" dirty="0" err="1"/>
              <a:t>hudby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se </a:t>
            </a:r>
            <a:r>
              <a:rPr lang="en-US" sz="2000" dirty="0" err="1"/>
              <a:t>letos</a:t>
            </a:r>
            <a:r>
              <a:rPr lang="en-US" sz="2000" dirty="0"/>
              <a:t> </a:t>
            </a:r>
            <a:r>
              <a:rPr lang="en-US" sz="2000" dirty="0" err="1"/>
              <a:t>reálně</a:t>
            </a:r>
            <a:r>
              <a:rPr lang="en-US" sz="2000" dirty="0"/>
              <a:t> </a:t>
            </a:r>
            <a:r>
              <a:rPr lang="en-US" sz="2000" dirty="0" err="1"/>
              <a:t>používá</a:t>
            </a:r>
            <a:r>
              <a:rPr lang="en-US" sz="2000" dirty="0"/>
              <a:t> v </a:t>
            </a:r>
            <a:r>
              <a:rPr lang="en-US" sz="2000" dirty="0" err="1"/>
              <a:t>rámci</a:t>
            </a:r>
            <a:r>
              <a:rPr lang="en-US" sz="2000" dirty="0"/>
              <a:t> </a:t>
            </a:r>
            <a:r>
              <a:rPr lang="en-US" sz="2000" dirty="0" err="1"/>
              <a:t>prezidentské</a:t>
            </a:r>
            <a:r>
              <a:rPr lang="en-US" sz="2000" dirty="0"/>
              <a:t> </a:t>
            </a:r>
            <a:r>
              <a:rPr lang="en-US" sz="2000" dirty="0" err="1"/>
              <a:t>kampaně</a:t>
            </a:r>
            <a:r>
              <a:rPr lang="en-US" sz="2000" dirty="0"/>
              <a:t> USA. 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Hudbu</a:t>
            </a:r>
            <a:r>
              <a:rPr lang="en-US" sz="2000" dirty="0"/>
              <a:t> 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rád</a:t>
            </a:r>
            <a:r>
              <a:rPr lang="en-US" sz="2000" dirty="0"/>
              <a:t> </a:t>
            </a:r>
            <a:r>
              <a:rPr lang="en-US" sz="2000" dirty="0" err="1"/>
              <a:t>každý</a:t>
            </a:r>
            <a:r>
              <a:rPr lang="en-US" sz="2000" dirty="0"/>
              <a:t>.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Dozvíme</a:t>
            </a:r>
            <a:r>
              <a:rPr lang="en-US" sz="2000" dirty="0"/>
              <a:t> se, jak </a:t>
            </a:r>
            <a:r>
              <a:rPr lang="en-US" sz="2000" dirty="0" err="1"/>
              <a:t>politický</a:t>
            </a:r>
            <a:r>
              <a:rPr lang="en-US" sz="2000" dirty="0"/>
              <a:t> marketing </a:t>
            </a:r>
            <a:r>
              <a:rPr lang="en-US" sz="2000" dirty="0" err="1"/>
              <a:t>skrze</a:t>
            </a:r>
            <a:r>
              <a:rPr lang="en-US" sz="2000" dirty="0"/>
              <a:t> </a:t>
            </a:r>
            <a:r>
              <a:rPr lang="en-US" sz="2000" dirty="0" err="1"/>
              <a:t>hudbu</a:t>
            </a:r>
            <a:r>
              <a:rPr lang="en-US" sz="2000" dirty="0"/>
              <a:t> </a:t>
            </a:r>
            <a:r>
              <a:rPr lang="en-US" sz="2000" dirty="0" err="1"/>
              <a:t>ovlivňuje</a:t>
            </a:r>
            <a:r>
              <a:rPr lang="en-US" sz="2000" dirty="0"/>
              <a:t> </a:t>
            </a:r>
            <a:r>
              <a:rPr lang="en-US" sz="2000" dirty="0" err="1"/>
              <a:t>voliče</a:t>
            </a:r>
            <a:r>
              <a:rPr lang="en-US" sz="2000" dirty="0"/>
              <a:t>.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dirty="0" err="1"/>
              <a:t>Díky</a:t>
            </a:r>
            <a:r>
              <a:rPr lang="en-US" sz="2000" dirty="0"/>
              <a:t> </a:t>
            </a:r>
            <a:r>
              <a:rPr lang="en-US" sz="2000" dirty="0" err="1"/>
              <a:t>aktivitě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také</a:t>
            </a:r>
            <a:r>
              <a:rPr lang="en-US" sz="2000" dirty="0"/>
              <a:t> </a:t>
            </a:r>
            <a:r>
              <a:rPr lang="en-US" sz="2000" dirty="0" err="1"/>
              <a:t>ujasníme</a:t>
            </a:r>
            <a:r>
              <a:rPr lang="en-US" sz="2000" dirty="0"/>
              <a:t>, </a:t>
            </a:r>
            <a:r>
              <a:rPr lang="en-US" sz="2000" dirty="0" err="1"/>
              <a:t>jaký</a:t>
            </a:r>
            <a:r>
              <a:rPr lang="en-US" sz="2000" dirty="0"/>
              <a:t> je </a:t>
            </a:r>
            <a:r>
              <a:rPr lang="en-US" sz="2000" dirty="0" err="1"/>
              <a:t>rozdíl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cs-CZ" sz="2000" dirty="0"/>
              <a:t>d</a:t>
            </a:r>
            <a:r>
              <a:rPr lang="en-US" sz="2000" dirty="0" err="1"/>
              <a:t>emokraty</a:t>
            </a:r>
            <a:r>
              <a:rPr lang="en-US" sz="2000" dirty="0"/>
              <a:t> a </a:t>
            </a:r>
            <a:r>
              <a:rPr lang="cs-CZ" sz="2000" dirty="0"/>
              <a:t>r</a:t>
            </a:r>
            <a:r>
              <a:rPr lang="en-US" sz="2000" dirty="0" err="1"/>
              <a:t>epublikány</a:t>
            </a:r>
            <a:r>
              <a:rPr lang="en-US" sz="2000" dirty="0"/>
              <a:t>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E23D19"/>
              </a:solidFill>
            </a:endParaRPr>
          </a:p>
        </p:txBody>
      </p:sp>
      <p:sp>
        <p:nvSpPr>
          <p:cNvPr id="109" name="Google Shape;109;g2f8315e1a5c_0_0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82368fdac_0_0"/>
          <p:cNvSpPr txBox="1">
            <a:spLocks noGrp="1"/>
          </p:cNvSpPr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práce!</a:t>
            </a:r>
            <a:endParaRPr/>
          </a:p>
        </p:txBody>
      </p:sp>
      <p:sp>
        <p:nvSpPr>
          <p:cNvPr id="116" name="Google Shape;116;g2f82368fdac_0_0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7" name="Google Shape;117;g2f82368fda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401" y="704057"/>
            <a:ext cx="7115198" cy="362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f82368fda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1913" y="4530025"/>
            <a:ext cx="3020177" cy="185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82368fdac_0_60"/>
          <p:cNvSpPr txBox="1">
            <a:spLocks noGrp="1"/>
          </p:cNvSpPr>
          <p:nvPr>
            <p:ph type="title"/>
          </p:nvPr>
        </p:nvSpPr>
        <p:spPr>
          <a:xfrm>
            <a:off x="1062098" y="697075"/>
            <a:ext cx="99189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Shodují se vaše zjištění se zjištěními Elliotta H. Powella, docenta amerických studií a asijsko- amerických studií na Minnesotské univerzitě?</a:t>
            </a:r>
            <a:endParaRPr/>
          </a:p>
        </p:txBody>
      </p:sp>
      <p:sp>
        <p:nvSpPr>
          <p:cNvPr id="125" name="Google Shape;125;g2f82368fdac_0_60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6" name="Google Shape;126;g2f82368fdac_0_60"/>
          <p:cNvSpPr txBox="1"/>
          <p:nvPr/>
        </p:nvSpPr>
        <p:spPr>
          <a:xfrm>
            <a:off x="1358425" y="3069625"/>
            <a:ext cx="9525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Srovnání playlistu shromáždění Trumpovy kampaně ve St. Cloud a Harrisové v Eau Claire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82368fdac_0_10"/>
          <p:cNvSpPr txBox="1">
            <a:spLocks noGrp="1"/>
          </p:cNvSpPr>
          <p:nvPr>
            <p:ph type="title"/>
          </p:nvPr>
        </p:nvSpPr>
        <p:spPr>
          <a:xfrm>
            <a:off x="1139300" y="457200"/>
            <a:ext cx="10619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Elliott H. Powell, docent amerických studií a asijsko- amerických studií na Minnesotské univerzitě, který se specializuje na populární hudbu USA, rasu, sexualitu a politiku</a:t>
            </a:r>
            <a:endParaRPr/>
          </a:p>
        </p:txBody>
      </p:sp>
      <p:sp>
        <p:nvSpPr>
          <p:cNvPr id="133" name="Google Shape;133;g2f82368fdac_0_10"/>
          <p:cNvSpPr txBox="1">
            <a:spLocks noGrp="1"/>
          </p:cNvSpPr>
          <p:nvPr>
            <p:ph type="body" idx="1"/>
          </p:nvPr>
        </p:nvSpPr>
        <p:spPr>
          <a:xfrm>
            <a:off x="977425" y="2293525"/>
            <a:ext cx="3794700" cy="357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/>
              <a:t>Playlist shromáždění Trumpovy kampaně ve St. Cloud  výrazně upřednostňoval </a:t>
            </a:r>
            <a:r>
              <a:rPr lang="en-US" sz="1700" b="1"/>
              <a:t>klasický rock od bílých mužských hudebníků a skupin</a:t>
            </a:r>
            <a:r>
              <a:rPr lang="en-US" sz="1700"/>
              <a:t>. 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/>
              <a:t>Kampaň Harrisové v Eau Claire a upřednostňovala hudbu </a:t>
            </a:r>
            <a:r>
              <a:rPr lang="en-US" sz="1700" b="1"/>
              <a:t>od černošských žen a popovou hudbu.</a:t>
            </a:r>
            <a:endParaRPr sz="1700" b="1"/>
          </a:p>
        </p:txBody>
      </p:sp>
      <p:sp>
        <p:nvSpPr>
          <p:cNvPr id="134" name="Google Shape;134;g2f82368fdac_0_10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5" name="Google Shape;135;g2f82368fda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625" y="2448702"/>
            <a:ext cx="6831577" cy="33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f82368fdac_0_10"/>
          <p:cNvSpPr txBox="1"/>
          <p:nvPr/>
        </p:nvSpPr>
        <p:spPr>
          <a:xfrm>
            <a:off x="776100" y="5983900"/>
            <a:ext cx="10149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https://www.startribune.com/freedom-versus-god-bless-the-usa-whats-behind-playlists-at-trump-and-harris-rallies/601025924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82368fdac_0_23"/>
          <p:cNvSpPr txBox="1">
            <a:spLocks noGrp="1"/>
          </p:cNvSpPr>
          <p:nvPr>
            <p:ph type="body" idx="1"/>
          </p:nvPr>
        </p:nvSpPr>
        <p:spPr>
          <a:xfrm>
            <a:off x="1139300" y="896525"/>
            <a:ext cx="10421400" cy="497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u="sng"/>
              <a:t>Trumpovo shromáždění ve St. Cloud </a:t>
            </a:r>
            <a:endParaRPr sz="1800" b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/>
              <a:t>34</a:t>
            </a:r>
            <a:r>
              <a:rPr lang="en-US" sz="1800"/>
              <a:t> písní: </a:t>
            </a:r>
            <a:r>
              <a:rPr lang="en-US" sz="1800" b="1"/>
              <a:t>27 od bílých hudebníků </a:t>
            </a:r>
            <a:r>
              <a:rPr lang="en-US" sz="1800"/>
              <a:t>nebo skupin složených výhradně z bílých členů a </a:t>
            </a:r>
            <a:r>
              <a:rPr lang="en-US" sz="1800" b="1"/>
              <a:t>25 bylo od mužských hudebníků</a:t>
            </a:r>
            <a:r>
              <a:rPr lang="en-US" sz="1800"/>
              <a:t> nebo skupin složených výhradně z mužů.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P</a:t>
            </a:r>
            <a:r>
              <a:rPr lang="en-US" sz="1800" b="1"/>
              <a:t>řevážně rockové </a:t>
            </a:r>
            <a:r>
              <a:rPr lang="en-US" sz="1800"/>
              <a:t>nebo poprockové klasiky — 15 skladeb — a několik funk/soulových, country a divadelních skladeb převážně z </a:t>
            </a:r>
            <a:r>
              <a:rPr lang="en-US" sz="1800" b="1"/>
              <a:t>60., 70. nebo 80. le</a:t>
            </a:r>
            <a:r>
              <a:rPr lang="en-US" sz="1800"/>
              <a:t>t.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/>
              <a:t>Playlist „Make America Great Again“</a:t>
            </a:r>
            <a:r>
              <a:rPr lang="en-US" sz="1800"/>
              <a:t> posluchačům připomíná </a:t>
            </a:r>
            <a:r>
              <a:rPr lang="en-US" sz="1800" b="1"/>
              <a:t>„nostalgické“ zvukové období, kdy „vše bylo dokonalé.“ 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/>
              <a:t>„Když přemýšlíme o období ‚klasického rocku‘ nebo ‚tvrdého rocku‘, vytváříme </a:t>
            </a:r>
            <a:r>
              <a:rPr lang="en-US" sz="1800" b="1"/>
              <a:t>obraz rocku, který byl bílý, mužský, maskulinní a heterosexuální,“ </a:t>
            </a:r>
            <a:r>
              <a:rPr lang="en-US" sz="1800"/>
              <a:t>řekl Powell.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g2f82368fdac_0_23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82368fdac_0_37"/>
          <p:cNvSpPr txBox="1">
            <a:spLocks noGrp="1"/>
          </p:cNvSpPr>
          <p:nvPr>
            <p:ph type="body" idx="1"/>
          </p:nvPr>
        </p:nvSpPr>
        <p:spPr>
          <a:xfrm>
            <a:off x="1167450" y="854200"/>
            <a:ext cx="9857100" cy="553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u="sng"/>
              <a:t>Shromáždění Kamaly Harris v Eau Claire </a:t>
            </a:r>
            <a:endParaRPr sz="1800" b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32</a:t>
            </a:r>
            <a:r>
              <a:rPr lang="en-US"/>
              <a:t> písní: </a:t>
            </a:r>
            <a:r>
              <a:rPr lang="en-US" b="1"/>
              <a:t>13 od sólových zpěvaček, 9 od sólových zpěváků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 b="1"/>
              <a:t>17 bylo od černošských hudebníků nebo skupin složených pouze z černochů, 10 od bílých umělců </a:t>
            </a:r>
            <a:r>
              <a:rPr lang="en-US"/>
              <a:t>nebo skupin složených pouze z bělochů, </a:t>
            </a:r>
            <a:r>
              <a:rPr lang="en-US" b="1"/>
              <a:t>4</a:t>
            </a:r>
            <a:r>
              <a:rPr lang="en-US"/>
              <a:t> od umělců nebo skupin </a:t>
            </a:r>
            <a:r>
              <a:rPr lang="en-US" b="1"/>
              <a:t>smíšené rasy</a:t>
            </a:r>
            <a:r>
              <a:rPr lang="en-US"/>
              <a:t> a </a:t>
            </a:r>
            <a:r>
              <a:rPr lang="en-US" b="1"/>
              <a:t>jedna píseň od latinskoamerické umělkyně — „Let’s Get Loud“ od Jennifer Lopez.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Výběrem</a:t>
            </a:r>
            <a:r>
              <a:rPr lang="en-US" b="1"/>
              <a:t> většiny hudby od umělců barevné pleti</a:t>
            </a:r>
            <a:r>
              <a:rPr lang="en-US"/>
              <a:t>, uvedl Powell, zvýrazňuje Harris image černošské a jihoasijské ženy a zároveň oslovuje černošské ženy, které jsou pro demokraty ve volbách klíčové.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Playlist obsahoval více </a:t>
            </a:r>
            <a:r>
              <a:rPr lang="en-US" b="1"/>
              <a:t>funk/soul, R&amp;B a hip-hopové hudby.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Playlist Kamaly Harrisové je více </a:t>
            </a:r>
            <a:r>
              <a:rPr lang="en-US" b="1"/>
              <a:t>současný</a:t>
            </a:r>
            <a:r>
              <a:rPr lang="en-US"/>
              <a:t>, obsahuje devět skladeb z 2010. let a 11 popových písní. Playlist může posílit volební slogan </a:t>
            </a:r>
            <a:r>
              <a:rPr lang="en-US" b="1"/>
              <a:t>„Nejdem zpět, “We’re Not Going Back,</a:t>
            </a:r>
            <a:r>
              <a:rPr lang="en-US"/>
              <a:t>”“ řekl Powell.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https://www.startribune.com/freedom-versus-god-bless-the-usa-whats-behind-playlists-at-trump-and-harris-rallies/601025924</a:t>
            </a:r>
            <a:endParaRPr/>
          </a:p>
        </p:txBody>
      </p:sp>
      <p:sp>
        <p:nvSpPr>
          <p:cNvPr id="150" name="Google Shape;150;g2f82368fdac_0_37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82368fdac_0_69"/>
          <p:cNvSpPr txBox="1">
            <a:spLocks noGrp="1"/>
          </p:cNvSpPr>
          <p:nvPr>
            <p:ph type="title"/>
          </p:nvPr>
        </p:nvSpPr>
        <p:spPr>
          <a:xfrm>
            <a:off x="1139301" y="457200"/>
            <a:ext cx="36327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 vy?</a:t>
            </a:r>
            <a:endParaRPr/>
          </a:p>
        </p:txBody>
      </p:sp>
      <p:sp>
        <p:nvSpPr>
          <p:cNvPr id="157" name="Google Shape;157;g2f82368fdac_0_69"/>
          <p:cNvSpPr txBox="1">
            <a:spLocks noGrp="1"/>
          </p:cNvSpPr>
          <p:nvPr>
            <p:ph type="body" idx="1"/>
          </p:nvPr>
        </p:nvSpPr>
        <p:spPr>
          <a:xfrm>
            <a:off x="1139301" y="2057400"/>
            <a:ext cx="36327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Nahlédli jste do hudební části kampaně prezidentských voleb v USA.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Shrňte své poznatky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České uši nejsou americké, přestože popkultura je tvořena převážně anglosaským světem.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Působil by playlist Kamaly a Donalda i na české voliče?</a:t>
            </a:r>
            <a:endParaRPr b="1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V čem ano? V čem ne?</a:t>
            </a:r>
            <a:endParaRPr b="1"/>
          </a:p>
        </p:txBody>
      </p:sp>
      <p:sp>
        <p:nvSpPr>
          <p:cNvPr id="158" name="Google Shape;158;g2f82368fdac_0_69"/>
          <p:cNvSpPr txBox="1">
            <a:spLocks noGrp="1"/>
          </p:cNvSpPr>
          <p:nvPr>
            <p:ph type="sldNum" idx="12"/>
          </p:nvPr>
        </p:nvSpPr>
        <p:spPr>
          <a:xfrm>
            <a:off x="10726975" y="186557"/>
            <a:ext cx="1224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59" name="Google Shape;159;g2f82368fdac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775" y="1988937"/>
            <a:ext cx="5847977" cy="28801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/>
          <p:nvPr/>
        </p:nvSpPr>
        <p:spPr>
          <a:xfrm>
            <a:off x="3048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Zdroje: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 rot="-5400000" flipH="1">
            <a:off x="555710" y="2183223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https://www.traxonthetrail.com/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https://www.hollywoodreporter.com/news/politics-news/kamala-harris-donald-trump-music-2024-campaigns-1235977398/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https://www.startribune.com/freedom-versus-god-bless-the-usa-whats-behind-playlists-at-trump-and-harris-rallies/601025924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https://edition.cnn.com/audio/podcasts/the-assignment/episodes/8659a946-4b94-11ef-ba2a-7fe0e4fffe2b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69" name="Google Shape;16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July 26, 2024</a:t>
            </a:r>
            <a:endParaRPr/>
          </a:p>
        </p:txBody>
      </p:sp>
      <p:sp>
        <p:nvSpPr>
          <p:cNvPr id="170" name="Google Shape;17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www.obcankari.cz</a:t>
            </a:r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Širokoúhlá obrazovka</PresentationFormat>
  <Paragraphs>75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Vlastní návrh</vt:lpstr>
      <vt:lpstr>Motiv Office</vt:lpstr>
      <vt:lpstr>Analýza hudby v prezidentské kampani USA 2024 </vt:lpstr>
      <vt:lpstr>Proč by vás to mohlo zajímat?</vt:lpstr>
      <vt:lpstr>Do práce!</vt:lpstr>
      <vt:lpstr>Shodují se vaše zjištění se zjištěními Elliotta H. Powella, docenta amerických studií a asijsko- amerických studií na Minnesotské univerzitě?</vt:lpstr>
      <vt:lpstr>Elliott H. Powell, docent amerických studií a asijsko- amerických studií na Minnesotské univerzitě, který se specializuje na populární hudbu USA, rasu, sexualitu a politiku</vt:lpstr>
      <vt:lpstr>Prezentace aplikace PowerPoint</vt:lpstr>
      <vt:lpstr>Prezentace aplikace PowerPoint</vt:lpstr>
      <vt:lpstr>Co vy?</vt:lpstr>
      <vt:lpstr>Zdroje: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Matyáš Trnka</dc:creator>
  <cp:lastModifiedBy>Irena Eibenová</cp:lastModifiedBy>
  <cp:revision>1</cp:revision>
  <dcterms:created xsi:type="dcterms:W3CDTF">2018-05-21T11:34:04Z</dcterms:created>
  <dcterms:modified xsi:type="dcterms:W3CDTF">2024-09-02T06:13:24Z</dcterms:modified>
</cp:coreProperties>
</file>