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13" roundtripDataSignature="AMtx7mg4ga43KoHEY9DcsXgza2Tcw6uC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customschemas.google.com/relationships/presentationmetadata" Target="metadata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f683d7179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f683d7179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bf683d7179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f683d7179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f683d7179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bf683d7179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f683d7179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bf683d7179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bf683d7179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5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>
  <p:cSld name="Úvodní sníme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/>
          <p:nvPr>
            <p:ph type="ctrTitle"/>
          </p:nvPr>
        </p:nvSpPr>
        <p:spPr>
          <a:xfrm>
            <a:off x="6310904" y="2064524"/>
            <a:ext cx="5266008" cy="2039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" type="subTitle"/>
          </p:nvPr>
        </p:nvSpPr>
        <p:spPr>
          <a:xfrm>
            <a:off x="6310903" y="3758772"/>
            <a:ext cx="5631766" cy="839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 rot="10800000">
            <a:off x="5537183" y="2209593"/>
            <a:ext cx="520700" cy="13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604" y="758237"/>
            <a:ext cx="3810000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1139301" y="457200"/>
            <a:ext cx="36327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20"/>
          <p:cNvSpPr txBox="1"/>
          <p:nvPr>
            <p:ph idx="2" type="body"/>
          </p:nvPr>
        </p:nvSpPr>
        <p:spPr>
          <a:xfrm>
            <a:off x="1139301" y="2057400"/>
            <a:ext cx="36327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 rot="5400000">
            <a:off x="4288819" y="-1327569"/>
            <a:ext cx="3911787" cy="10218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 rot="5400000">
            <a:off x="1949981" y="-445556"/>
            <a:ext cx="5811838" cy="743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>
  <p:cSld name="Nadpis a obsah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idx="1" type="subTitle"/>
          </p:nvPr>
        </p:nvSpPr>
        <p:spPr>
          <a:xfrm>
            <a:off x="3979340" y="2268886"/>
            <a:ext cx="3119549" cy="218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7179171" y="2971007"/>
            <a:ext cx="325037" cy="84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0855" y="2851655"/>
            <a:ext cx="11176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11016178" y="207530"/>
            <a:ext cx="949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>
  <p:cSld name="Porovnání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1139300" y="365125"/>
            <a:ext cx="102160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1139300" y="1685926"/>
            <a:ext cx="499468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1139300" y="2509838"/>
            <a:ext cx="499468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360702" y="2509838"/>
            <a:ext cx="499468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369475" y="1685926"/>
            <a:ext cx="499468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1139301" y="457200"/>
            <a:ext cx="36327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1139301" y="2057400"/>
            <a:ext cx="36327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>
  <p:cSld name="Dva obsah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1135626" y="1844675"/>
            <a:ext cx="50464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6307394" y="1825625"/>
            <a:ext cx="50464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1135626" y="1825625"/>
            <a:ext cx="10218174" cy="391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1139300" y="1709738"/>
            <a:ext cx="1020814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139300" y="4589463"/>
            <a:ext cx="1020815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E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E5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E23D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1135626" y="1825625"/>
            <a:ext cx="10218174" cy="391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5" name="Google Shape;25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0334" y="260397"/>
            <a:ext cx="642882" cy="810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F.png" id="26" name="Google Shape;26;p10"/>
          <p:cNvPicPr preferRelativeResize="0"/>
          <p:nvPr/>
        </p:nvPicPr>
        <p:blipFill rotWithShape="1">
          <a:blip r:embed="rId2">
            <a:alphaModFix amt="33000"/>
          </a:blip>
          <a:srcRect b="0" l="0" r="0" t="0"/>
          <a:stretch/>
        </p:blipFill>
        <p:spPr>
          <a:xfrm>
            <a:off x="10452779" y="6042772"/>
            <a:ext cx="1440000" cy="525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2.pn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6257111" y="2064524"/>
            <a:ext cx="5266008" cy="2039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800"/>
              <a:buFont typeface="Calibri"/>
              <a:buNone/>
            </a:pPr>
            <a:r>
              <a:rPr lang="cs-CZ">
                <a:solidFill>
                  <a:srgbClr val="E23D19"/>
                </a:solidFill>
              </a:rPr>
              <a:t>Jak pomáháme?</a:t>
            </a:r>
            <a:endParaRPr>
              <a:solidFill>
                <a:srgbClr val="E23D19"/>
              </a:solidFill>
            </a:endParaRPr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6292974" y="3758772"/>
            <a:ext cx="5631766" cy="839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rPr lang="cs-CZ">
                <a:solidFill>
                  <a:srgbClr val="E23D19"/>
                </a:solidFill>
              </a:rPr>
              <a:t>EU a válka na Ukrajině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3D19"/>
              </a:buClr>
              <a:buSzPts val="2400"/>
              <a:buFont typeface="Arial"/>
              <a:buNone/>
            </a:pPr>
            <a:r>
              <a:rPr lang="cs-CZ">
                <a:solidFill>
                  <a:srgbClr val="E23D19"/>
                </a:solidFill>
              </a:rPr>
              <a:t>2024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E23D19"/>
              </a:solidFill>
            </a:endParaRPr>
          </a:p>
        </p:txBody>
      </p:sp>
      <p:pic>
        <p:nvPicPr>
          <p:cNvPr descr="ACF_logolink_TRANS.png" id="102" name="Google Shape;102;p1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231842" y="6031068"/>
            <a:ext cx="3560223" cy="53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1139300" y="457200"/>
            <a:ext cx="103125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</a:pPr>
            <a:r>
              <a:rPr lang="cs-CZ" sz="3500"/>
              <a:t>Rozdělení do pracovních skupin</a:t>
            </a:r>
            <a:endParaRPr sz="3500"/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1139301" y="2057400"/>
            <a:ext cx="36327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Najděte zbytek své pracovní skupiny podle logické návaznosti textu.</a:t>
            </a:r>
            <a:endParaRPr sz="18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Společně vyplňte tabulku.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 txBox="1"/>
          <p:nvPr>
            <p:ph idx="10" type="dt"/>
          </p:nvPr>
        </p:nvSpPr>
        <p:spPr>
          <a:xfrm>
            <a:off x="297582" y="61591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21. prosince 2022</a:t>
            </a:r>
            <a:endParaRPr/>
          </a:p>
        </p:txBody>
      </p:sp>
      <p:sp>
        <p:nvSpPr>
          <p:cNvPr id="110" name="Google Shape;110;p4"/>
          <p:cNvSpPr txBox="1"/>
          <p:nvPr>
            <p:ph idx="11" type="ftr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www.obcankari.cz</a:t>
            </a:r>
            <a:endParaRPr/>
          </a:p>
        </p:txBody>
      </p:sp>
      <p:sp>
        <p:nvSpPr>
          <p:cNvPr id="111" name="Google Shape;111;p4"/>
          <p:cNvSpPr txBox="1"/>
          <p:nvPr>
            <p:ph idx="12" type="sldNum"/>
          </p:nvPr>
        </p:nvSpPr>
        <p:spPr>
          <a:xfrm>
            <a:off x="11353800" y="217445"/>
            <a:ext cx="612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939530"/>
            <a:ext cx="5355750" cy="35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674" y="3796775"/>
            <a:ext cx="4326551" cy="2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/>
          <p:nvPr/>
        </p:nvSpPr>
        <p:spPr>
          <a:xfrm>
            <a:off x="4855750" y="2275300"/>
            <a:ext cx="1240200" cy="27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2077200" y="3488613"/>
            <a:ext cx="305100" cy="654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f683d7179_0_4"/>
          <p:cNvSpPr txBox="1"/>
          <p:nvPr>
            <p:ph type="title"/>
          </p:nvPr>
        </p:nvSpPr>
        <p:spPr>
          <a:xfrm>
            <a:off x="1139300" y="457200"/>
            <a:ext cx="40440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400"/>
              <a:t>Najděte své partnery</a:t>
            </a:r>
            <a:endParaRPr sz="3400"/>
          </a:p>
        </p:txBody>
      </p:sp>
      <p:sp>
        <p:nvSpPr>
          <p:cNvPr id="122" name="Google Shape;122;g2bf683d7179_0_4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</p:sp>
      <p:sp>
        <p:nvSpPr>
          <p:cNvPr id="123" name="Google Shape;123;g2bf683d7179_0_4"/>
          <p:cNvSpPr txBox="1"/>
          <p:nvPr>
            <p:ph idx="1" type="body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800"/>
              <a:t>Najděte zbytek své skupiny, která vám doteď zůstávala skryta.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800"/>
              <a:t>Pomůže indicie na obrázku.</a:t>
            </a:r>
            <a:endParaRPr sz="1800"/>
          </a:p>
        </p:txBody>
      </p:sp>
      <p:sp>
        <p:nvSpPr>
          <p:cNvPr id="124" name="Google Shape;124;g2bf683d7179_0_4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Three Pieces Torn Paper On Black Stock Photo 553760569 | Shutterstock" id="125" name="Google Shape;125;g2bf683d7179_0_4"/>
          <p:cNvPicPr preferRelativeResize="0"/>
          <p:nvPr/>
        </p:nvPicPr>
        <p:blipFill rotWithShape="1">
          <a:blip r:embed="rId3">
            <a:alphaModFix/>
          </a:blip>
          <a:srcRect b="9788" l="0" r="0" t="0"/>
          <a:stretch/>
        </p:blipFill>
        <p:spPr>
          <a:xfrm>
            <a:off x="5247450" y="1115700"/>
            <a:ext cx="6266698" cy="435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ld Paper Torn into Two Pieces Stock Image - Image of frayed, damaged:  23867161" id="126" name="Google Shape;126;g2bf683d7179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7925" y="2609575"/>
            <a:ext cx="2956301" cy="37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bf683d7179_0_4"/>
          <p:cNvSpPr/>
          <p:nvPr/>
        </p:nvSpPr>
        <p:spPr>
          <a:xfrm>
            <a:off x="5247452" y="4717429"/>
            <a:ext cx="1185408" cy="754812"/>
          </a:xfrm>
          <a:prstGeom prst="cloud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bf683d7179_0_4"/>
          <p:cNvSpPr/>
          <p:nvPr/>
        </p:nvSpPr>
        <p:spPr>
          <a:xfrm>
            <a:off x="10364625" y="2786625"/>
            <a:ext cx="531144" cy="754812"/>
          </a:xfrm>
          <a:prstGeom prst="cloud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f683d7179_0_18"/>
          <p:cNvSpPr txBox="1"/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Doplňte si vzájemně informace</a:t>
            </a:r>
            <a:endParaRPr/>
          </a:p>
        </p:txBody>
      </p:sp>
      <p:sp>
        <p:nvSpPr>
          <p:cNvPr id="135" name="Google Shape;135;g2bf683d7179_0_18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</p:sp>
      <p:sp>
        <p:nvSpPr>
          <p:cNvPr id="136" name="Google Shape;136;g2bf683d7179_0_18"/>
          <p:cNvSpPr txBox="1"/>
          <p:nvPr>
            <p:ph idx="1" type="body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bf683d7179_0_18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38" name="Google Shape;138;g2bf683d7179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475" y="987425"/>
            <a:ext cx="7138799" cy="47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bf683d7179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4500" y="2199225"/>
            <a:ext cx="296227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bf683d7179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4075" y="37422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f683d7179_0_31"/>
          <p:cNvSpPr txBox="1"/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Shrňte si, co jste se o politice EU vůči Ukrajině </a:t>
            </a:r>
            <a:r>
              <a:rPr lang="cs-CZ"/>
              <a:t>dozvěděli</a:t>
            </a:r>
            <a:r>
              <a:rPr lang="cs-CZ"/>
              <a:t>, pomocí kvízu.</a:t>
            </a:r>
            <a:endParaRPr/>
          </a:p>
        </p:txBody>
      </p:sp>
      <p:sp>
        <p:nvSpPr>
          <p:cNvPr id="147" name="Google Shape;147;g2bf683d7179_0_31"/>
          <p:cNvSpPr txBox="1"/>
          <p:nvPr>
            <p:ph idx="1" type="body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Lépe si tak nové informace zapamatujete.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Hodně štěstí a za správné odpovědi si zasloužíte jedničku.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bf683d7179_0_31"/>
          <p:cNvSpPr txBox="1"/>
          <p:nvPr>
            <p:ph idx="12" type="sldNum"/>
          </p:nvPr>
        </p:nvSpPr>
        <p:spPr>
          <a:xfrm>
            <a:off x="11353800" y="217445"/>
            <a:ext cx="61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49" name="Google Shape;149;g2bf683d7179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444" y="3216925"/>
            <a:ext cx="6094974" cy="30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bf683d7179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87038" y="2057400"/>
            <a:ext cx="166687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idx="1" type="subTitle"/>
          </p:nvPr>
        </p:nvSpPr>
        <p:spPr>
          <a:xfrm>
            <a:off x="3657600" y="2349563"/>
            <a:ext cx="3441289" cy="218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/>
              <a:t>Děkujeme za pozornost!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cs-CZ"/>
              <a:t>Irena Eibenová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lastní návrh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2018-05-21T11:34:04Z</dcterms:created>
  <dc:creator>Matyáš Trnka</dc:creator>
</cp:coreProperties>
</file>