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8"/>
  </p:notesMasterIdLst>
  <p:sldIdLst>
    <p:sldId id="304" r:id="rId5"/>
    <p:sldId id="257" r:id="rId6"/>
    <p:sldId id="258" r:id="rId7"/>
    <p:sldId id="305" r:id="rId8"/>
    <p:sldId id="306" r:id="rId9"/>
    <p:sldId id="311" r:id="rId10"/>
    <p:sldId id="307" r:id="rId11"/>
    <p:sldId id="308" r:id="rId12"/>
    <p:sldId id="309" r:id="rId13"/>
    <p:sldId id="310" r:id="rId14"/>
    <p:sldId id="261" r:id="rId15"/>
    <p:sldId id="278" r:id="rId16"/>
    <p:sldId id="302" r:id="rId17"/>
  </p:sldIdLst>
  <p:sldSz cx="12192000" cy="6858000"/>
  <p:notesSz cx="6858000" cy="9144000"/>
  <p:embeddedFontLst>
    <p:embeddedFont>
      <p:font typeface="Roboto" panose="020B0604020202020204" charset="0"/>
      <p:regular r:id="rId19"/>
      <p:bold r:id="rId20"/>
      <p:italic r:id="rId21"/>
      <p:boldItalic r:id="rId22"/>
    </p:embeddedFont>
    <p:embeddedFont>
      <p:font typeface="Bitter" panose="020B0604020202020204" charset="-18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5" roundtripDataSignature="AMtx7mg43qAAJNoZzAPs22FAtQLlcnHZ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18DC2B-F296-455D-B5F0-91B0A477FDA5}">
  <a:tblStyle styleId="{9518DC2B-F296-455D-B5F0-91B0A477FDA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BE9"/>
          </a:solidFill>
        </a:fill>
      </a:tcStyle>
    </a:wholeTbl>
    <a:band1H>
      <a:tcTxStyle b="off" i="off"/>
      <a:tcStyle>
        <a:tcBdr/>
        <a:fill>
          <a:solidFill>
            <a:srgbClr val="FFD5D0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FD5D0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6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65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6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70557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7c3b2c4de0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6" name="Google Shape;266;g17c3b2c4de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6" name="Google Shape;46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7c3b2c4de0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g17c3b2c4de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7c3b2c4de0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g17c3b2c4de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7c3b2c4de0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g17c3b2c4de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7c3b2c4de0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g17c3b2c4de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7c3b2c4de0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g17c3b2c4de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7c3b2c4de0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g17c3b2c4de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7c3b2c4de0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g17c3b2c4de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7c3b2c4de0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g17c3b2c4de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kladni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/>
          <p:nvPr/>
        </p:nvSpPr>
        <p:spPr>
          <a:xfrm>
            <a:off x="0" y="1690688"/>
            <a:ext cx="12192000" cy="5167312"/>
          </a:xfrm>
          <a:prstGeom prst="rect">
            <a:avLst/>
          </a:prstGeom>
          <a:solidFill>
            <a:srgbClr val="F7F9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3;p13"/>
          <p:cNvSpPr/>
          <p:nvPr/>
        </p:nvSpPr>
        <p:spPr>
          <a:xfrm>
            <a:off x="0" y="0"/>
            <a:ext cx="12191999" cy="1690688"/>
          </a:xfrm>
          <a:prstGeom prst="rect">
            <a:avLst/>
          </a:prstGeom>
          <a:solidFill>
            <a:srgbClr val="0747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ctrTitle"/>
          </p:nvPr>
        </p:nvSpPr>
        <p:spPr>
          <a:xfrm>
            <a:off x="1387266" y="111585"/>
            <a:ext cx="9280733" cy="146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itter"/>
              <a:buNone/>
              <a:defRPr sz="4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subTitle" idx="1"/>
          </p:nvPr>
        </p:nvSpPr>
        <p:spPr>
          <a:xfrm>
            <a:off x="1469877" y="3976913"/>
            <a:ext cx="9198123" cy="2583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7184"/>
              </a:buClr>
              <a:buSzPts val="18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477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7184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477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7184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delka">
  <p:cSld name="predelka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/>
          <p:nvPr/>
        </p:nvSpPr>
        <p:spPr>
          <a:xfrm>
            <a:off x="0" y="1690688"/>
            <a:ext cx="12192000" cy="5167312"/>
          </a:xfrm>
          <a:prstGeom prst="rect">
            <a:avLst/>
          </a:prstGeom>
          <a:solidFill>
            <a:srgbClr val="F7F9FB"/>
          </a:solidFill>
          <a:ln w="12700" cap="flat" cmpd="sng">
            <a:solidFill>
              <a:srgbClr val="BA55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747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9;p16"/>
          <p:cNvSpPr txBox="1">
            <a:spLocks noGrp="1"/>
          </p:cNvSpPr>
          <p:nvPr>
            <p:ph type="title"/>
          </p:nvPr>
        </p:nvSpPr>
        <p:spPr>
          <a:xfrm>
            <a:off x="963384" y="2766218"/>
            <a:ext cx="102652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itter"/>
              <a:buNone/>
              <a:defRPr sz="4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ver">
  <p:cSld name="zav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7"/>
          <p:cNvSpPr/>
          <p:nvPr/>
        </p:nvSpPr>
        <p:spPr>
          <a:xfrm>
            <a:off x="0" y="0"/>
            <a:ext cx="12191999" cy="1690688"/>
          </a:xfrm>
          <a:prstGeom prst="rect">
            <a:avLst/>
          </a:prstGeom>
          <a:solidFill>
            <a:srgbClr val="0747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" name="Google Shape;40;p47"/>
          <p:cNvSpPr txBox="1">
            <a:spLocks noGrp="1"/>
          </p:cNvSpPr>
          <p:nvPr>
            <p:ph type="title"/>
          </p:nvPr>
        </p:nvSpPr>
        <p:spPr>
          <a:xfrm>
            <a:off x="1074057" y="350611"/>
            <a:ext cx="102652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itter"/>
              <a:buNone/>
              <a:defRPr sz="4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7"/>
          <p:cNvSpPr txBox="1">
            <a:spLocks noGrp="1"/>
          </p:cNvSpPr>
          <p:nvPr>
            <p:ph type="subTitle" idx="1"/>
          </p:nvPr>
        </p:nvSpPr>
        <p:spPr>
          <a:xfrm>
            <a:off x="646990" y="2026785"/>
            <a:ext cx="11119362" cy="840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7184"/>
              </a:buClr>
              <a:buSzPts val="2400"/>
              <a:buNone/>
              <a:defRPr sz="2400">
                <a:latin typeface="Bitter"/>
                <a:ea typeface="Bitter"/>
                <a:cs typeface="Bitter"/>
                <a:sym typeface="Bitter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477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7184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477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7184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42" name="Google Shape;42;p47"/>
          <p:cNvGrpSpPr/>
          <p:nvPr/>
        </p:nvGrpSpPr>
        <p:grpSpPr>
          <a:xfrm>
            <a:off x="833152" y="5489455"/>
            <a:ext cx="10525696" cy="632916"/>
            <a:chOff x="813590" y="4724142"/>
            <a:chExt cx="10525696" cy="632916"/>
          </a:xfrm>
        </p:grpSpPr>
        <p:pic>
          <p:nvPicPr>
            <p:cNvPr id="43" name="Google Shape;43;p4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299922" y="4724142"/>
              <a:ext cx="6039364" cy="6329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44;p47" descr="Obsah obrázku text, hudba, dechové nástroje&#10;&#10;Popis byl vytvořen automaticky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3590" y="4796679"/>
              <a:ext cx="3927613" cy="56037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>
  <p:cSld name="2_Nadpis a obsah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9"/>
          <p:cNvSpPr/>
          <p:nvPr/>
        </p:nvSpPr>
        <p:spPr>
          <a:xfrm>
            <a:off x="0" y="1690688"/>
            <a:ext cx="12192000" cy="5167312"/>
          </a:xfrm>
          <a:prstGeom prst="rect">
            <a:avLst/>
          </a:prstGeom>
          <a:solidFill>
            <a:srgbClr val="F7F9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" name="Google Shape;52;p49"/>
          <p:cNvSpPr/>
          <p:nvPr/>
        </p:nvSpPr>
        <p:spPr>
          <a:xfrm>
            <a:off x="4532243" y="1705203"/>
            <a:ext cx="7659757" cy="51513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" name="Google Shape;53;p49"/>
          <p:cNvSpPr/>
          <p:nvPr/>
        </p:nvSpPr>
        <p:spPr>
          <a:xfrm>
            <a:off x="0" y="0"/>
            <a:ext cx="12191999" cy="1690688"/>
          </a:xfrm>
          <a:prstGeom prst="rect">
            <a:avLst/>
          </a:prstGeom>
          <a:solidFill>
            <a:srgbClr val="0747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Google Shape;54;p49"/>
          <p:cNvSpPr txBox="1">
            <a:spLocks noGrp="1"/>
          </p:cNvSpPr>
          <p:nvPr>
            <p:ph type="title"/>
          </p:nvPr>
        </p:nvSpPr>
        <p:spPr>
          <a:xfrm>
            <a:off x="1074057" y="350611"/>
            <a:ext cx="102652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itter"/>
              <a:buNone/>
              <a:defRPr sz="4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9"/>
          <p:cNvSpPr txBox="1">
            <a:spLocks noGrp="1"/>
          </p:cNvSpPr>
          <p:nvPr>
            <p:ph type="subTitle" idx="1"/>
          </p:nvPr>
        </p:nvSpPr>
        <p:spPr>
          <a:xfrm>
            <a:off x="713093" y="2012270"/>
            <a:ext cx="3106057" cy="4495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7184"/>
              </a:buClr>
              <a:buSzPts val="2400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477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7184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477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7184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49"/>
          <p:cNvSpPr txBox="1">
            <a:spLocks noGrp="1"/>
          </p:cNvSpPr>
          <p:nvPr>
            <p:ph type="body" idx="2"/>
          </p:nvPr>
        </p:nvSpPr>
        <p:spPr>
          <a:xfrm>
            <a:off x="5276021" y="2120453"/>
            <a:ext cx="6172200" cy="427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724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7558"/>
              </a:buClr>
              <a:buSzPts val="3840"/>
              <a:buChar char="•"/>
              <a:defRPr sz="32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20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20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20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20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1074057" y="350611"/>
            <a:ext cx="102652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itter"/>
              <a:buNone/>
              <a:defRPr sz="4400" b="1" i="0" u="none" strike="noStrike" cap="none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1074057" y="1811111"/>
            <a:ext cx="10265229" cy="473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47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477F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47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477F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deed.c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hyperlink" Target="https://revize.edu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index.php?overview&amp;s=&amp;category=0&amp;too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www.flippity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ppity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flippity.net/RandomNamePicker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ingapps.cz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learningapps.org/createApp.ph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ingapps.cz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learningapps.org/createApp.ph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112A7848-DE33-4061-AE0B-D4914D3B6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Google Shape;61;p1">
            <a:extLst>
              <a:ext uri="{FF2B5EF4-FFF2-40B4-BE49-F238E27FC236}">
                <a16:creationId xmlns="" xmlns:a16="http://schemas.microsoft.com/office/drawing/2014/main" id="{42B1AD22-BBBE-4F05-9101-0BAA068F8CFE}"/>
              </a:ext>
            </a:extLst>
          </p:cNvPr>
          <p:cNvSpPr txBox="1"/>
          <p:nvPr/>
        </p:nvSpPr>
        <p:spPr>
          <a:xfrm>
            <a:off x="1078681" y="271838"/>
            <a:ext cx="5084375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cs-CZ" sz="5400" b="0" u="none" strike="noStrike" cap="none" dirty="0" err="1" smtClean="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LearningApps</a:t>
            </a:r>
            <a:r>
              <a:rPr lang="cs-CZ" sz="5400" b="0" u="none" strike="noStrike" cap="none" dirty="0" smtClean="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 v hodině VO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lang="cs-CZ" sz="2800" i="1" dirty="0" smtClean="0">
              <a:solidFill>
                <a:srgbClr val="FFFF00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cs-CZ" sz="2800" i="1" dirty="0" smtClean="0">
                <a:solidFill>
                  <a:srgbClr val="FFFF00"/>
                </a:solidFill>
                <a:latin typeface="Bitter"/>
                <a:ea typeface="Bitter"/>
                <a:cs typeface="Bitter"/>
                <a:sym typeface="Bitter"/>
              </a:rPr>
              <a:t>Využití digitálních nástrojů přímo ve výuce OV – praktické využití</a:t>
            </a:r>
            <a:endParaRPr lang="cs-CZ" sz="5400" b="0" i="1" u="none" strike="noStrike" cap="none" dirty="0">
              <a:solidFill>
                <a:srgbClr val="FFFF00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lang="cs-CZ" sz="5400" dirty="0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lang="cs-CZ" sz="5400" b="0" i="0" u="none" strike="noStrike" cap="none" dirty="0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>
              <a:buSzPts val="5400"/>
            </a:pPr>
            <a:endParaRPr lang="cs-CZ" sz="5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" name="Skupina 3"/>
          <p:cNvGrpSpPr>
            <a:grpSpLocks noChangeAspect="1"/>
          </p:cNvGrpSpPr>
          <p:nvPr/>
        </p:nvGrpSpPr>
        <p:grpSpPr>
          <a:xfrm>
            <a:off x="10824730" y="6288156"/>
            <a:ext cx="822326" cy="288813"/>
            <a:chOff x="10150475" y="6088063"/>
            <a:chExt cx="1893888" cy="665162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0158413" y="6094413"/>
              <a:ext cx="1882775" cy="644525"/>
            </a:xfrm>
            <a:custGeom>
              <a:avLst/>
              <a:gdLst>
                <a:gd name="T0" fmla="*/ 398 w 16593"/>
                <a:gd name="T1" fmla="*/ 0 h 5682"/>
                <a:gd name="T2" fmla="*/ 16175 w 16593"/>
                <a:gd name="T3" fmla="*/ 27 h 5682"/>
                <a:gd name="T4" fmla="*/ 16217 w 16593"/>
                <a:gd name="T5" fmla="*/ 27 h 5682"/>
                <a:gd name="T6" fmla="*/ 16256 w 16593"/>
                <a:gd name="T7" fmla="*/ 27 h 5682"/>
                <a:gd name="T8" fmla="*/ 16296 w 16593"/>
                <a:gd name="T9" fmla="*/ 28 h 5682"/>
                <a:gd name="T10" fmla="*/ 16334 w 16593"/>
                <a:gd name="T11" fmla="*/ 30 h 5682"/>
                <a:gd name="T12" fmla="*/ 16351 w 16593"/>
                <a:gd name="T13" fmla="*/ 31 h 5682"/>
                <a:gd name="T14" fmla="*/ 16370 w 16593"/>
                <a:gd name="T15" fmla="*/ 34 h 5682"/>
                <a:gd name="T16" fmla="*/ 16387 w 16593"/>
                <a:gd name="T17" fmla="*/ 38 h 5682"/>
                <a:gd name="T18" fmla="*/ 16405 w 16593"/>
                <a:gd name="T19" fmla="*/ 42 h 5682"/>
                <a:gd name="T20" fmla="*/ 16420 w 16593"/>
                <a:gd name="T21" fmla="*/ 47 h 5682"/>
                <a:gd name="T22" fmla="*/ 16437 w 16593"/>
                <a:gd name="T23" fmla="*/ 54 h 5682"/>
                <a:gd name="T24" fmla="*/ 16452 w 16593"/>
                <a:gd name="T25" fmla="*/ 62 h 5682"/>
                <a:gd name="T26" fmla="*/ 16466 w 16593"/>
                <a:gd name="T27" fmla="*/ 70 h 5682"/>
                <a:gd name="T28" fmla="*/ 16481 w 16593"/>
                <a:gd name="T29" fmla="*/ 80 h 5682"/>
                <a:gd name="T30" fmla="*/ 16494 w 16593"/>
                <a:gd name="T31" fmla="*/ 92 h 5682"/>
                <a:gd name="T32" fmla="*/ 16507 w 16593"/>
                <a:gd name="T33" fmla="*/ 106 h 5682"/>
                <a:gd name="T34" fmla="*/ 16518 w 16593"/>
                <a:gd name="T35" fmla="*/ 121 h 5682"/>
                <a:gd name="T36" fmla="*/ 16530 w 16593"/>
                <a:gd name="T37" fmla="*/ 138 h 5682"/>
                <a:gd name="T38" fmla="*/ 16540 w 16593"/>
                <a:gd name="T39" fmla="*/ 156 h 5682"/>
                <a:gd name="T40" fmla="*/ 16550 w 16593"/>
                <a:gd name="T41" fmla="*/ 177 h 5682"/>
                <a:gd name="T42" fmla="*/ 16558 w 16593"/>
                <a:gd name="T43" fmla="*/ 200 h 5682"/>
                <a:gd name="T44" fmla="*/ 16566 w 16593"/>
                <a:gd name="T45" fmla="*/ 225 h 5682"/>
                <a:gd name="T46" fmla="*/ 16573 w 16593"/>
                <a:gd name="T47" fmla="*/ 252 h 5682"/>
                <a:gd name="T48" fmla="*/ 16579 w 16593"/>
                <a:gd name="T49" fmla="*/ 282 h 5682"/>
                <a:gd name="T50" fmla="*/ 16584 w 16593"/>
                <a:gd name="T51" fmla="*/ 314 h 5682"/>
                <a:gd name="T52" fmla="*/ 16587 w 16593"/>
                <a:gd name="T53" fmla="*/ 349 h 5682"/>
                <a:gd name="T54" fmla="*/ 16591 w 16593"/>
                <a:gd name="T55" fmla="*/ 385 h 5682"/>
                <a:gd name="T56" fmla="*/ 16593 w 16593"/>
                <a:gd name="T57" fmla="*/ 426 h 5682"/>
                <a:gd name="T58" fmla="*/ 16593 w 16593"/>
                <a:gd name="T59" fmla="*/ 469 h 5682"/>
                <a:gd name="T60" fmla="*/ 16574 w 16593"/>
                <a:gd name="T61" fmla="*/ 5682 h 5682"/>
                <a:gd name="T62" fmla="*/ 0 w 16593"/>
                <a:gd name="T63" fmla="*/ 5682 h 5682"/>
                <a:gd name="T64" fmla="*/ 0 w 16593"/>
                <a:gd name="T65" fmla="*/ 449 h 5682"/>
                <a:gd name="T66" fmla="*/ 0 w 16593"/>
                <a:gd name="T67" fmla="*/ 406 h 5682"/>
                <a:gd name="T68" fmla="*/ 2 w 16593"/>
                <a:gd name="T69" fmla="*/ 363 h 5682"/>
                <a:gd name="T70" fmla="*/ 4 w 16593"/>
                <a:gd name="T71" fmla="*/ 321 h 5682"/>
                <a:gd name="T72" fmla="*/ 10 w 16593"/>
                <a:gd name="T73" fmla="*/ 281 h 5682"/>
                <a:gd name="T74" fmla="*/ 13 w 16593"/>
                <a:gd name="T75" fmla="*/ 261 h 5682"/>
                <a:gd name="T76" fmla="*/ 17 w 16593"/>
                <a:gd name="T77" fmla="*/ 242 h 5682"/>
                <a:gd name="T78" fmla="*/ 22 w 16593"/>
                <a:gd name="T79" fmla="*/ 223 h 5682"/>
                <a:gd name="T80" fmla="*/ 27 w 16593"/>
                <a:gd name="T81" fmla="*/ 204 h 5682"/>
                <a:gd name="T82" fmla="*/ 34 w 16593"/>
                <a:gd name="T83" fmla="*/ 186 h 5682"/>
                <a:gd name="T84" fmla="*/ 41 w 16593"/>
                <a:gd name="T85" fmla="*/ 169 h 5682"/>
                <a:gd name="T86" fmla="*/ 49 w 16593"/>
                <a:gd name="T87" fmla="*/ 153 h 5682"/>
                <a:gd name="T88" fmla="*/ 59 w 16593"/>
                <a:gd name="T89" fmla="*/ 137 h 5682"/>
                <a:gd name="T90" fmla="*/ 69 w 16593"/>
                <a:gd name="T91" fmla="*/ 121 h 5682"/>
                <a:gd name="T92" fmla="*/ 81 w 16593"/>
                <a:gd name="T93" fmla="*/ 107 h 5682"/>
                <a:gd name="T94" fmla="*/ 93 w 16593"/>
                <a:gd name="T95" fmla="*/ 93 h 5682"/>
                <a:gd name="T96" fmla="*/ 108 w 16593"/>
                <a:gd name="T97" fmla="*/ 80 h 5682"/>
                <a:gd name="T98" fmla="*/ 122 w 16593"/>
                <a:gd name="T99" fmla="*/ 68 h 5682"/>
                <a:gd name="T100" fmla="*/ 139 w 16593"/>
                <a:gd name="T101" fmla="*/ 56 h 5682"/>
                <a:gd name="T102" fmla="*/ 158 w 16593"/>
                <a:gd name="T103" fmla="*/ 46 h 5682"/>
                <a:gd name="T104" fmla="*/ 178 w 16593"/>
                <a:gd name="T105" fmla="*/ 36 h 5682"/>
                <a:gd name="T106" fmla="*/ 199 w 16593"/>
                <a:gd name="T107" fmla="*/ 28 h 5682"/>
                <a:gd name="T108" fmla="*/ 223 w 16593"/>
                <a:gd name="T109" fmla="*/ 21 h 5682"/>
                <a:gd name="T110" fmla="*/ 247 w 16593"/>
                <a:gd name="T111" fmla="*/ 14 h 5682"/>
                <a:gd name="T112" fmla="*/ 274 w 16593"/>
                <a:gd name="T113" fmla="*/ 9 h 5682"/>
                <a:gd name="T114" fmla="*/ 302 w 16593"/>
                <a:gd name="T115" fmla="*/ 5 h 5682"/>
                <a:gd name="T116" fmla="*/ 332 w 16593"/>
                <a:gd name="T117" fmla="*/ 2 h 5682"/>
                <a:gd name="T118" fmla="*/ 365 w 16593"/>
                <a:gd name="T119" fmla="*/ 0 h 5682"/>
                <a:gd name="T120" fmla="*/ 398 w 16593"/>
                <a:gd name="T121" fmla="*/ 0 h 5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593" h="5682">
                  <a:moveTo>
                    <a:pt x="398" y="0"/>
                  </a:moveTo>
                  <a:lnTo>
                    <a:pt x="16175" y="27"/>
                  </a:lnTo>
                  <a:lnTo>
                    <a:pt x="16217" y="27"/>
                  </a:lnTo>
                  <a:lnTo>
                    <a:pt x="16256" y="27"/>
                  </a:lnTo>
                  <a:lnTo>
                    <a:pt x="16296" y="28"/>
                  </a:lnTo>
                  <a:lnTo>
                    <a:pt x="16334" y="30"/>
                  </a:lnTo>
                  <a:lnTo>
                    <a:pt x="16351" y="31"/>
                  </a:lnTo>
                  <a:lnTo>
                    <a:pt x="16370" y="34"/>
                  </a:lnTo>
                  <a:lnTo>
                    <a:pt x="16387" y="38"/>
                  </a:lnTo>
                  <a:lnTo>
                    <a:pt x="16405" y="42"/>
                  </a:lnTo>
                  <a:lnTo>
                    <a:pt x="16420" y="47"/>
                  </a:lnTo>
                  <a:lnTo>
                    <a:pt x="16437" y="54"/>
                  </a:lnTo>
                  <a:lnTo>
                    <a:pt x="16452" y="62"/>
                  </a:lnTo>
                  <a:lnTo>
                    <a:pt x="16466" y="70"/>
                  </a:lnTo>
                  <a:lnTo>
                    <a:pt x="16481" y="80"/>
                  </a:lnTo>
                  <a:lnTo>
                    <a:pt x="16494" y="92"/>
                  </a:lnTo>
                  <a:lnTo>
                    <a:pt x="16507" y="106"/>
                  </a:lnTo>
                  <a:lnTo>
                    <a:pt x="16518" y="121"/>
                  </a:lnTo>
                  <a:lnTo>
                    <a:pt x="16530" y="138"/>
                  </a:lnTo>
                  <a:lnTo>
                    <a:pt x="16540" y="156"/>
                  </a:lnTo>
                  <a:lnTo>
                    <a:pt x="16550" y="177"/>
                  </a:lnTo>
                  <a:lnTo>
                    <a:pt x="16558" y="200"/>
                  </a:lnTo>
                  <a:lnTo>
                    <a:pt x="16566" y="225"/>
                  </a:lnTo>
                  <a:lnTo>
                    <a:pt x="16573" y="252"/>
                  </a:lnTo>
                  <a:lnTo>
                    <a:pt x="16579" y="282"/>
                  </a:lnTo>
                  <a:lnTo>
                    <a:pt x="16584" y="314"/>
                  </a:lnTo>
                  <a:lnTo>
                    <a:pt x="16587" y="349"/>
                  </a:lnTo>
                  <a:lnTo>
                    <a:pt x="16591" y="385"/>
                  </a:lnTo>
                  <a:lnTo>
                    <a:pt x="16593" y="426"/>
                  </a:lnTo>
                  <a:lnTo>
                    <a:pt x="16593" y="469"/>
                  </a:lnTo>
                  <a:lnTo>
                    <a:pt x="16574" y="5682"/>
                  </a:lnTo>
                  <a:lnTo>
                    <a:pt x="0" y="5682"/>
                  </a:lnTo>
                  <a:lnTo>
                    <a:pt x="0" y="449"/>
                  </a:lnTo>
                  <a:lnTo>
                    <a:pt x="0" y="406"/>
                  </a:lnTo>
                  <a:lnTo>
                    <a:pt x="2" y="363"/>
                  </a:lnTo>
                  <a:lnTo>
                    <a:pt x="4" y="321"/>
                  </a:lnTo>
                  <a:lnTo>
                    <a:pt x="10" y="281"/>
                  </a:lnTo>
                  <a:lnTo>
                    <a:pt x="13" y="261"/>
                  </a:lnTo>
                  <a:lnTo>
                    <a:pt x="17" y="242"/>
                  </a:lnTo>
                  <a:lnTo>
                    <a:pt x="22" y="223"/>
                  </a:lnTo>
                  <a:lnTo>
                    <a:pt x="27" y="204"/>
                  </a:lnTo>
                  <a:lnTo>
                    <a:pt x="34" y="186"/>
                  </a:lnTo>
                  <a:lnTo>
                    <a:pt x="41" y="169"/>
                  </a:lnTo>
                  <a:lnTo>
                    <a:pt x="49" y="153"/>
                  </a:lnTo>
                  <a:lnTo>
                    <a:pt x="59" y="137"/>
                  </a:lnTo>
                  <a:lnTo>
                    <a:pt x="69" y="121"/>
                  </a:lnTo>
                  <a:lnTo>
                    <a:pt x="81" y="107"/>
                  </a:lnTo>
                  <a:lnTo>
                    <a:pt x="93" y="93"/>
                  </a:lnTo>
                  <a:lnTo>
                    <a:pt x="108" y="80"/>
                  </a:lnTo>
                  <a:lnTo>
                    <a:pt x="122" y="68"/>
                  </a:lnTo>
                  <a:lnTo>
                    <a:pt x="139" y="56"/>
                  </a:lnTo>
                  <a:lnTo>
                    <a:pt x="158" y="46"/>
                  </a:lnTo>
                  <a:lnTo>
                    <a:pt x="178" y="36"/>
                  </a:lnTo>
                  <a:lnTo>
                    <a:pt x="199" y="28"/>
                  </a:lnTo>
                  <a:lnTo>
                    <a:pt x="223" y="21"/>
                  </a:lnTo>
                  <a:lnTo>
                    <a:pt x="247" y="14"/>
                  </a:lnTo>
                  <a:lnTo>
                    <a:pt x="274" y="9"/>
                  </a:lnTo>
                  <a:lnTo>
                    <a:pt x="302" y="5"/>
                  </a:lnTo>
                  <a:lnTo>
                    <a:pt x="332" y="2"/>
                  </a:lnTo>
                  <a:lnTo>
                    <a:pt x="365" y="0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B5B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0264775" y="6181725"/>
              <a:ext cx="430213" cy="431800"/>
            </a:xfrm>
            <a:custGeom>
              <a:avLst/>
              <a:gdLst>
                <a:gd name="T0" fmla="*/ 3787 w 3796"/>
                <a:gd name="T1" fmla="*/ 2101 h 3811"/>
                <a:gd name="T2" fmla="*/ 3736 w 3796"/>
                <a:gd name="T3" fmla="*/ 2381 h 3811"/>
                <a:gd name="T4" fmla="*/ 3648 w 3796"/>
                <a:gd name="T5" fmla="*/ 2647 h 3811"/>
                <a:gd name="T6" fmla="*/ 3521 w 3796"/>
                <a:gd name="T7" fmla="*/ 2894 h 3811"/>
                <a:gd name="T8" fmla="*/ 3364 w 3796"/>
                <a:gd name="T9" fmla="*/ 3118 h 3811"/>
                <a:gd name="T10" fmla="*/ 3175 w 3796"/>
                <a:gd name="T11" fmla="*/ 3316 h 3811"/>
                <a:gd name="T12" fmla="*/ 2960 w 3796"/>
                <a:gd name="T13" fmla="*/ 3485 h 3811"/>
                <a:gd name="T14" fmla="*/ 2722 w 3796"/>
                <a:gd name="T15" fmla="*/ 3623 h 3811"/>
                <a:gd name="T16" fmla="*/ 2464 w 3796"/>
                <a:gd name="T17" fmla="*/ 3725 h 3811"/>
                <a:gd name="T18" fmla="*/ 2188 w 3796"/>
                <a:gd name="T19" fmla="*/ 3789 h 3811"/>
                <a:gd name="T20" fmla="*/ 1899 w 3796"/>
                <a:gd name="T21" fmla="*/ 3811 h 3811"/>
                <a:gd name="T22" fmla="*/ 1610 w 3796"/>
                <a:gd name="T23" fmla="*/ 3789 h 3811"/>
                <a:gd name="T24" fmla="*/ 1334 w 3796"/>
                <a:gd name="T25" fmla="*/ 3726 h 3811"/>
                <a:gd name="T26" fmla="*/ 1077 w 3796"/>
                <a:gd name="T27" fmla="*/ 3624 h 3811"/>
                <a:gd name="T28" fmla="*/ 838 w 3796"/>
                <a:gd name="T29" fmla="*/ 3486 h 3811"/>
                <a:gd name="T30" fmla="*/ 623 w 3796"/>
                <a:gd name="T31" fmla="*/ 3317 h 3811"/>
                <a:gd name="T32" fmla="*/ 435 w 3796"/>
                <a:gd name="T33" fmla="*/ 3119 h 3811"/>
                <a:gd name="T34" fmla="*/ 276 w 3796"/>
                <a:gd name="T35" fmla="*/ 2896 h 3811"/>
                <a:gd name="T36" fmla="*/ 150 w 3796"/>
                <a:gd name="T37" fmla="*/ 2649 h 3811"/>
                <a:gd name="T38" fmla="*/ 60 w 3796"/>
                <a:gd name="T39" fmla="*/ 2384 h 3811"/>
                <a:gd name="T40" fmla="*/ 10 w 3796"/>
                <a:gd name="T41" fmla="*/ 2103 h 3811"/>
                <a:gd name="T42" fmla="*/ 0 w 3796"/>
                <a:gd name="T43" fmla="*/ 1907 h 3811"/>
                <a:gd name="T44" fmla="*/ 10 w 3796"/>
                <a:gd name="T45" fmla="*/ 1711 h 3811"/>
                <a:gd name="T46" fmla="*/ 60 w 3796"/>
                <a:gd name="T47" fmla="*/ 1430 h 3811"/>
                <a:gd name="T48" fmla="*/ 149 w 3796"/>
                <a:gd name="T49" fmla="*/ 1164 h 3811"/>
                <a:gd name="T50" fmla="*/ 275 w 3796"/>
                <a:gd name="T51" fmla="*/ 918 h 3811"/>
                <a:gd name="T52" fmla="*/ 433 w 3796"/>
                <a:gd name="T53" fmla="*/ 694 h 3811"/>
                <a:gd name="T54" fmla="*/ 622 w 3796"/>
                <a:gd name="T55" fmla="*/ 496 h 3811"/>
                <a:gd name="T56" fmla="*/ 837 w 3796"/>
                <a:gd name="T57" fmla="*/ 326 h 3811"/>
                <a:gd name="T58" fmla="*/ 1075 w 3796"/>
                <a:gd name="T59" fmla="*/ 189 h 3811"/>
                <a:gd name="T60" fmla="*/ 1332 w 3796"/>
                <a:gd name="T61" fmla="*/ 86 h 3811"/>
                <a:gd name="T62" fmla="*/ 1608 w 3796"/>
                <a:gd name="T63" fmla="*/ 22 h 3811"/>
                <a:gd name="T64" fmla="*/ 1897 w 3796"/>
                <a:gd name="T65" fmla="*/ 0 h 3811"/>
                <a:gd name="T66" fmla="*/ 2186 w 3796"/>
                <a:gd name="T67" fmla="*/ 22 h 3811"/>
                <a:gd name="T68" fmla="*/ 2462 w 3796"/>
                <a:gd name="T69" fmla="*/ 86 h 3811"/>
                <a:gd name="T70" fmla="*/ 2720 w 3796"/>
                <a:gd name="T71" fmla="*/ 188 h 3811"/>
                <a:gd name="T72" fmla="*/ 2959 w 3796"/>
                <a:gd name="T73" fmla="*/ 325 h 3811"/>
                <a:gd name="T74" fmla="*/ 3174 w 3796"/>
                <a:gd name="T75" fmla="*/ 495 h 3811"/>
                <a:gd name="T76" fmla="*/ 3362 w 3796"/>
                <a:gd name="T77" fmla="*/ 693 h 3811"/>
                <a:gd name="T78" fmla="*/ 3520 w 3796"/>
                <a:gd name="T79" fmla="*/ 916 h 3811"/>
                <a:gd name="T80" fmla="*/ 3647 w 3796"/>
                <a:gd name="T81" fmla="*/ 1162 h 3811"/>
                <a:gd name="T82" fmla="*/ 3735 w 3796"/>
                <a:gd name="T83" fmla="*/ 1428 h 3811"/>
                <a:gd name="T84" fmla="*/ 3786 w 3796"/>
                <a:gd name="T85" fmla="*/ 1709 h 3811"/>
                <a:gd name="T86" fmla="*/ 3796 w 3796"/>
                <a:gd name="T87" fmla="*/ 1905 h 3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96" h="3811">
                  <a:moveTo>
                    <a:pt x="3796" y="1906"/>
                  </a:moveTo>
                  <a:lnTo>
                    <a:pt x="3794" y="2004"/>
                  </a:lnTo>
                  <a:lnTo>
                    <a:pt x="3787" y="2101"/>
                  </a:lnTo>
                  <a:lnTo>
                    <a:pt x="3774" y="2196"/>
                  </a:lnTo>
                  <a:lnTo>
                    <a:pt x="3757" y="2289"/>
                  </a:lnTo>
                  <a:lnTo>
                    <a:pt x="3736" y="2381"/>
                  </a:lnTo>
                  <a:lnTo>
                    <a:pt x="3711" y="2472"/>
                  </a:lnTo>
                  <a:lnTo>
                    <a:pt x="3681" y="2560"/>
                  </a:lnTo>
                  <a:lnTo>
                    <a:pt x="3648" y="2647"/>
                  </a:lnTo>
                  <a:lnTo>
                    <a:pt x="3609" y="2731"/>
                  </a:lnTo>
                  <a:lnTo>
                    <a:pt x="3567" y="2814"/>
                  </a:lnTo>
                  <a:lnTo>
                    <a:pt x="3521" y="2894"/>
                  </a:lnTo>
                  <a:lnTo>
                    <a:pt x="3472" y="2971"/>
                  </a:lnTo>
                  <a:lnTo>
                    <a:pt x="3419" y="3045"/>
                  </a:lnTo>
                  <a:lnTo>
                    <a:pt x="3364" y="3118"/>
                  </a:lnTo>
                  <a:lnTo>
                    <a:pt x="3303" y="3187"/>
                  </a:lnTo>
                  <a:lnTo>
                    <a:pt x="3241" y="3253"/>
                  </a:lnTo>
                  <a:lnTo>
                    <a:pt x="3175" y="3316"/>
                  </a:lnTo>
                  <a:lnTo>
                    <a:pt x="3106" y="3375"/>
                  </a:lnTo>
                  <a:lnTo>
                    <a:pt x="3035" y="3432"/>
                  </a:lnTo>
                  <a:lnTo>
                    <a:pt x="2960" y="3485"/>
                  </a:lnTo>
                  <a:lnTo>
                    <a:pt x="2884" y="3535"/>
                  </a:lnTo>
                  <a:lnTo>
                    <a:pt x="2804" y="3581"/>
                  </a:lnTo>
                  <a:lnTo>
                    <a:pt x="2722" y="3623"/>
                  </a:lnTo>
                  <a:lnTo>
                    <a:pt x="2638" y="3661"/>
                  </a:lnTo>
                  <a:lnTo>
                    <a:pt x="2552" y="3695"/>
                  </a:lnTo>
                  <a:lnTo>
                    <a:pt x="2464" y="3725"/>
                  </a:lnTo>
                  <a:lnTo>
                    <a:pt x="2373" y="3750"/>
                  </a:lnTo>
                  <a:lnTo>
                    <a:pt x="2281" y="3772"/>
                  </a:lnTo>
                  <a:lnTo>
                    <a:pt x="2188" y="3789"/>
                  </a:lnTo>
                  <a:lnTo>
                    <a:pt x="2093" y="3801"/>
                  </a:lnTo>
                  <a:lnTo>
                    <a:pt x="1997" y="3809"/>
                  </a:lnTo>
                  <a:lnTo>
                    <a:pt x="1899" y="3811"/>
                  </a:lnTo>
                  <a:lnTo>
                    <a:pt x="1802" y="3809"/>
                  </a:lnTo>
                  <a:lnTo>
                    <a:pt x="1705" y="3802"/>
                  </a:lnTo>
                  <a:lnTo>
                    <a:pt x="1610" y="3789"/>
                  </a:lnTo>
                  <a:lnTo>
                    <a:pt x="1517" y="3772"/>
                  </a:lnTo>
                  <a:lnTo>
                    <a:pt x="1425" y="3751"/>
                  </a:lnTo>
                  <a:lnTo>
                    <a:pt x="1334" y="3726"/>
                  </a:lnTo>
                  <a:lnTo>
                    <a:pt x="1247" y="3696"/>
                  </a:lnTo>
                  <a:lnTo>
                    <a:pt x="1160" y="3662"/>
                  </a:lnTo>
                  <a:lnTo>
                    <a:pt x="1077" y="3624"/>
                  </a:lnTo>
                  <a:lnTo>
                    <a:pt x="994" y="3582"/>
                  </a:lnTo>
                  <a:lnTo>
                    <a:pt x="915" y="3536"/>
                  </a:lnTo>
                  <a:lnTo>
                    <a:pt x="838" y="3486"/>
                  </a:lnTo>
                  <a:lnTo>
                    <a:pt x="763" y="3433"/>
                  </a:lnTo>
                  <a:lnTo>
                    <a:pt x="691" y="3377"/>
                  </a:lnTo>
                  <a:lnTo>
                    <a:pt x="623" y="3317"/>
                  </a:lnTo>
                  <a:lnTo>
                    <a:pt x="557" y="3254"/>
                  </a:lnTo>
                  <a:lnTo>
                    <a:pt x="494" y="3188"/>
                  </a:lnTo>
                  <a:lnTo>
                    <a:pt x="435" y="3119"/>
                  </a:lnTo>
                  <a:lnTo>
                    <a:pt x="378" y="3048"/>
                  </a:lnTo>
                  <a:lnTo>
                    <a:pt x="325" y="2972"/>
                  </a:lnTo>
                  <a:lnTo>
                    <a:pt x="276" y="2896"/>
                  </a:lnTo>
                  <a:lnTo>
                    <a:pt x="230" y="2816"/>
                  </a:lnTo>
                  <a:lnTo>
                    <a:pt x="188" y="2733"/>
                  </a:lnTo>
                  <a:lnTo>
                    <a:pt x="150" y="2649"/>
                  </a:lnTo>
                  <a:lnTo>
                    <a:pt x="116" y="2563"/>
                  </a:lnTo>
                  <a:lnTo>
                    <a:pt x="86" y="2475"/>
                  </a:lnTo>
                  <a:lnTo>
                    <a:pt x="60" y="2384"/>
                  </a:lnTo>
                  <a:lnTo>
                    <a:pt x="39" y="2292"/>
                  </a:lnTo>
                  <a:lnTo>
                    <a:pt x="22" y="2198"/>
                  </a:lnTo>
                  <a:lnTo>
                    <a:pt x="10" y="2103"/>
                  </a:lnTo>
                  <a:lnTo>
                    <a:pt x="3" y="2006"/>
                  </a:lnTo>
                  <a:lnTo>
                    <a:pt x="0" y="1908"/>
                  </a:lnTo>
                  <a:lnTo>
                    <a:pt x="0" y="1907"/>
                  </a:lnTo>
                  <a:lnTo>
                    <a:pt x="0" y="1906"/>
                  </a:lnTo>
                  <a:lnTo>
                    <a:pt x="3" y="1807"/>
                  </a:lnTo>
                  <a:lnTo>
                    <a:pt x="10" y="1711"/>
                  </a:lnTo>
                  <a:lnTo>
                    <a:pt x="22" y="1616"/>
                  </a:lnTo>
                  <a:lnTo>
                    <a:pt x="39" y="1522"/>
                  </a:lnTo>
                  <a:lnTo>
                    <a:pt x="60" y="1430"/>
                  </a:lnTo>
                  <a:lnTo>
                    <a:pt x="85" y="1339"/>
                  </a:lnTo>
                  <a:lnTo>
                    <a:pt x="115" y="1251"/>
                  </a:lnTo>
                  <a:lnTo>
                    <a:pt x="149" y="1164"/>
                  </a:lnTo>
                  <a:lnTo>
                    <a:pt x="187" y="1080"/>
                  </a:lnTo>
                  <a:lnTo>
                    <a:pt x="229" y="998"/>
                  </a:lnTo>
                  <a:lnTo>
                    <a:pt x="275" y="918"/>
                  </a:lnTo>
                  <a:lnTo>
                    <a:pt x="324" y="840"/>
                  </a:lnTo>
                  <a:lnTo>
                    <a:pt x="377" y="766"/>
                  </a:lnTo>
                  <a:lnTo>
                    <a:pt x="433" y="694"/>
                  </a:lnTo>
                  <a:lnTo>
                    <a:pt x="493" y="625"/>
                  </a:lnTo>
                  <a:lnTo>
                    <a:pt x="556" y="559"/>
                  </a:lnTo>
                  <a:lnTo>
                    <a:pt x="622" y="496"/>
                  </a:lnTo>
                  <a:lnTo>
                    <a:pt x="690" y="436"/>
                  </a:lnTo>
                  <a:lnTo>
                    <a:pt x="761" y="380"/>
                  </a:lnTo>
                  <a:lnTo>
                    <a:pt x="837" y="326"/>
                  </a:lnTo>
                  <a:lnTo>
                    <a:pt x="913" y="277"/>
                  </a:lnTo>
                  <a:lnTo>
                    <a:pt x="993" y="231"/>
                  </a:lnTo>
                  <a:lnTo>
                    <a:pt x="1075" y="189"/>
                  </a:lnTo>
                  <a:lnTo>
                    <a:pt x="1158" y="150"/>
                  </a:lnTo>
                  <a:lnTo>
                    <a:pt x="1245" y="117"/>
                  </a:lnTo>
                  <a:lnTo>
                    <a:pt x="1332" y="86"/>
                  </a:lnTo>
                  <a:lnTo>
                    <a:pt x="1423" y="61"/>
                  </a:lnTo>
                  <a:lnTo>
                    <a:pt x="1515" y="39"/>
                  </a:lnTo>
                  <a:lnTo>
                    <a:pt x="1608" y="22"/>
                  </a:lnTo>
                  <a:lnTo>
                    <a:pt x="1703" y="11"/>
                  </a:lnTo>
                  <a:lnTo>
                    <a:pt x="1799" y="3"/>
                  </a:lnTo>
                  <a:lnTo>
                    <a:pt x="1897" y="0"/>
                  </a:lnTo>
                  <a:lnTo>
                    <a:pt x="1994" y="2"/>
                  </a:lnTo>
                  <a:lnTo>
                    <a:pt x="2091" y="10"/>
                  </a:lnTo>
                  <a:lnTo>
                    <a:pt x="2186" y="22"/>
                  </a:lnTo>
                  <a:lnTo>
                    <a:pt x="2279" y="39"/>
                  </a:lnTo>
                  <a:lnTo>
                    <a:pt x="2371" y="60"/>
                  </a:lnTo>
                  <a:lnTo>
                    <a:pt x="2462" y="86"/>
                  </a:lnTo>
                  <a:lnTo>
                    <a:pt x="2550" y="116"/>
                  </a:lnTo>
                  <a:lnTo>
                    <a:pt x="2636" y="150"/>
                  </a:lnTo>
                  <a:lnTo>
                    <a:pt x="2720" y="188"/>
                  </a:lnTo>
                  <a:lnTo>
                    <a:pt x="2802" y="230"/>
                  </a:lnTo>
                  <a:lnTo>
                    <a:pt x="2882" y="276"/>
                  </a:lnTo>
                  <a:lnTo>
                    <a:pt x="2959" y="325"/>
                  </a:lnTo>
                  <a:lnTo>
                    <a:pt x="3033" y="378"/>
                  </a:lnTo>
                  <a:lnTo>
                    <a:pt x="3105" y="435"/>
                  </a:lnTo>
                  <a:lnTo>
                    <a:pt x="3174" y="495"/>
                  </a:lnTo>
                  <a:lnTo>
                    <a:pt x="3240" y="558"/>
                  </a:lnTo>
                  <a:lnTo>
                    <a:pt x="3302" y="624"/>
                  </a:lnTo>
                  <a:lnTo>
                    <a:pt x="3362" y="693"/>
                  </a:lnTo>
                  <a:lnTo>
                    <a:pt x="3418" y="764"/>
                  </a:lnTo>
                  <a:lnTo>
                    <a:pt x="3471" y="839"/>
                  </a:lnTo>
                  <a:lnTo>
                    <a:pt x="3520" y="916"/>
                  </a:lnTo>
                  <a:lnTo>
                    <a:pt x="3566" y="997"/>
                  </a:lnTo>
                  <a:lnTo>
                    <a:pt x="3608" y="1078"/>
                  </a:lnTo>
                  <a:lnTo>
                    <a:pt x="3647" y="1162"/>
                  </a:lnTo>
                  <a:lnTo>
                    <a:pt x="3680" y="1249"/>
                  </a:lnTo>
                  <a:lnTo>
                    <a:pt x="3710" y="1337"/>
                  </a:lnTo>
                  <a:lnTo>
                    <a:pt x="3735" y="1428"/>
                  </a:lnTo>
                  <a:lnTo>
                    <a:pt x="3757" y="1520"/>
                  </a:lnTo>
                  <a:lnTo>
                    <a:pt x="3774" y="1613"/>
                  </a:lnTo>
                  <a:lnTo>
                    <a:pt x="3786" y="1709"/>
                  </a:lnTo>
                  <a:lnTo>
                    <a:pt x="3794" y="1805"/>
                  </a:lnTo>
                  <a:lnTo>
                    <a:pt x="3796" y="1904"/>
                  </a:lnTo>
                  <a:lnTo>
                    <a:pt x="3796" y="1905"/>
                  </a:lnTo>
                  <a:lnTo>
                    <a:pt x="3796" y="190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10233025" y="6149975"/>
              <a:ext cx="493713" cy="495300"/>
            </a:xfrm>
            <a:custGeom>
              <a:avLst/>
              <a:gdLst>
                <a:gd name="T0" fmla="*/ 4170 w 4349"/>
                <a:gd name="T1" fmla="*/ 1289 h 4369"/>
                <a:gd name="T2" fmla="*/ 4348 w 4349"/>
                <a:gd name="T3" fmla="*/ 2127 h 4369"/>
                <a:gd name="T4" fmla="*/ 4212 w 4349"/>
                <a:gd name="T5" fmla="*/ 2978 h 4369"/>
                <a:gd name="T6" fmla="*/ 3766 w 4349"/>
                <a:gd name="T7" fmla="*/ 3680 h 4369"/>
                <a:gd name="T8" fmla="*/ 3058 w 4349"/>
                <a:gd name="T9" fmla="*/ 4186 h 4369"/>
                <a:gd name="T10" fmla="*/ 2227 w 4349"/>
                <a:gd name="T11" fmla="*/ 4368 h 4369"/>
                <a:gd name="T12" fmla="*/ 1393 w 4349"/>
                <a:gd name="T13" fmla="*/ 4226 h 4369"/>
                <a:gd name="T14" fmla="*/ 682 w 4349"/>
                <a:gd name="T15" fmla="*/ 3763 h 4369"/>
                <a:gd name="T16" fmla="*/ 181 w 4349"/>
                <a:gd name="T17" fmla="*/ 3065 h 4369"/>
                <a:gd name="T18" fmla="*/ 1 w 4349"/>
                <a:gd name="T19" fmla="*/ 2239 h 4369"/>
                <a:gd name="T20" fmla="*/ 141 w 4349"/>
                <a:gd name="T21" fmla="*/ 1397 h 4369"/>
                <a:gd name="T22" fmla="*/ 603 w 4349"/>
                <a:gd name="T23" fmla="*/ 674 h 4369"/>
                <a:gd name="T24" fmla="*/ 1290 w 4349"/>
                <a:gd name="T25" fmla="*/ 178 h 4369"/>
                <a:gd name="T26" fmla="*/ 2116 w 4349"/>
                <a:gd name="T27" fmla="*/ 0 h 4369"/>
                <a:gd name="T28" fmla="*/ 2966 w 4349"/>
                <a:gd name="T29" fmla="*/ 138 h 4369"/>
                <a:gd name="T30" fmla="*/ 3677 w 4349"/>
                <a:gd name="T31" fmla="*/ 594 h 4369"/>
                <a:gd name="T32" fmla="*/ 560 w 4349"/>
                <a:gd name="T33" fmla="*/ 1425 h 4369"/>
                <a:gd name="T34" fmla="*/ 394 w 4349"/>
                <a:gd name="T35" fmla="*/ 2095 h 4369"/>
                <a:gd name="T36" fmla="*/ 494 w 4349"/>
                <a:gd name="T37" fmla="*/ 2783 h 4369"/>
                <a:gd name="T38" fmla="*/ 856 w 4349"/>
                <a:gd name="T39" fmla="*/ 3374 h 4369"/>
                <a:gd name="T40" fmla="*/ 1421 w 4349"/>
                <a:gd name="T41" fmla="*/ 3803 h 4369"/>
                <a:gd name="T42" fmla="*/ 2088 w 4349"/>
                <a:gd name="T43" fmla="*/ 3969 h 4369"/>
                <a:gd name="T44" fmla="*/ 2780 w 4349"/>
                <a:gd name="T45" fmla="*/ 3868 h 4369"/>
                <a:gd name="T46" fmla="*/ 3379 w 4349"/>
                <a:gd name="T47" fmla="*/ 3500 h 4369"/>
                <a:gd name="T48" fmla="*/ 3796 w 4349"/>
                <a:gd name="T49" fmla="*/ 2952 h 4369"/>
                <a:gd name="T50" fmla="*/ 3956 w 4349"/>
                <a:gd name="T51" fmla="*/ 2278 h 4369"/>
                <a:gd name="T52" fmla="*/ 3859 w 4349"/>
                <a:gd name="T53" fmla="*/ 1573 h 4369"/>
                <a:gd name="T54" fmla="*/ 3501 w 4349"/>
                <a:gd name="T55" fmla="*/ 980 h 4369"/>
                <a:gd name="T56" fmla="*/ 2941 w 4349"/>
                <a:gd name="T57" fmla="*/ 558 h 4369"/>
                <a:gd name="T58" fmla="*/ 2269 w 4349"/>
                <a:gd name="T59" fmla="*/ 395 h 4369"/>
                <a:gd name="T60" fmla="*/ 1574 w 4349"/>
                <a:gd name="T61" fmla="*/ 493 h 4369"/>
                <a:gd name="T62" fmla="*/ 990 w 4349"/>
                <a:gd name="T63" fmla="*/ 853 h 4369"/>
                <a:gd name="T64" fmla="*/ 1676 w 4349"/>
                <a:gd name="T65" fmla="*/ 1799 h 4369"/>
                <a:gd name="T66" fmla="*/ 1431 w 4349"/>
                <a:gd name="T67" fmla="*/ 1857 h 4369"/>
                <a:gd name="T68" fmla="*/ 1333 w 4349"/>
                <a:gd name="T69" fmla="*/ 2113 h 4369"/>
                <a:gd name="T70" fmla="*/ 1378 w 4349"/>
                <a:gd name="T71" fmla="*/ 2433 h 4369"/>
                <a:gd name="T72" fmla="*/ 1567 w 4349"/>
                <a:gd name="T73" fmla="*/ 2567 h 4369"/>
                <a:gd name="T74" fmla="*/ 1855 w 4349"/>
                <a:gd name="T75" fmla="*/ 2446 h 4369"/>
                <a:gd name="T76" fmla="*/ 1985 w 4349"/>
                <a:gd name="T77" fmla="*/ 2729 h 4369"/>
                <a:gd name="T78" fmla="*/ 1676 w 4349"/>
                <a:gd name="T79" fmla="*/ 2856 h 4369"/>
                <a:gd name="T80" fmla="*/ 1210 w 4349"/>
                <a:gd name="T81" fmla="*/ 2761 h 4369"/>
                <a:gd name="T82" fmla="*/ 949 w 4349"/>
                <a:gd name="T83" fmla="*/ 2334 h 4369"/>
                <a:gd name="T84" fmla="*/ 1041 w 4349"/>
                <a:gd name="T85" fmla="*/ 1789 h 4369"/>
                <a:gd name="T86" fmla="*/ 1443 w 4349"/>
                <a:gd name="T87" fmla="*/ 1518 h 4369"/>
                <a:gd name="T88" fmla="*/ 1843 w 4349"/>
                <a:gd name="T89" fmla="*/ 1550 h 4369"/>
                <a:gd name="T90" fmla="*/ 2103 w 4349"/>
                <a:gd name="T91" fmla="*/ 1749 h 4369"/>
                <a:gd name="T92" fmla="*/ 2981 w 4349"/>
                <a:gd name="T93" fmla="*/ 1818 h 4369"/>
                <a:gd name="T94" fmla="*/ 2719 w 4349"/>
                <a:gd name="T95" fmla="*/ 1831 h 4369"/>
                <a:gd name="T96" fmla="*/ 2591 w 4349"/>
                <a:gd name="T97" fmla="*/ 2050 h 4369"/>
                <a:gd name="T98" fmla="*/ 2608 w 4349"/>
                <a:gd name="T99" fmla="*/ 2387 h 4369"/>
                <a:gd name="T100" fmla="*/ 2774 w 4349"/>
                <a:gd name="T101" fmla="*/ 2557 h 4369"/>
                <a:gd name="T102" fmla="*/ 3067 w 4349"/>
                <a:gd name="T103" fmla="*/ 2496 h 4369"/>
                <a:gd name="T104" fmla="*/ 3290 w 4349"/>
                <a:gd name="T105" fmla="*/ 2687 h 4369"/>
                <a:gd name="T106" fmla="*/ 3000 w 4349"/>
                <a:gd name="T107" fmla="*/ 2846 h 4369"/>
                <a:gd name="T108" fmla="*/ 2550 w 4349"/>
                <a:gd name="T109" fmla="*/ 2805 h 4369"/>
                <a:gd name="T110" fmla="*/ 2231 w 4349"/>
                <a:gd name="T111" fmla="*/ 2435 h 4369"/>
                <a:gd name="T112" fmla="*/ 2254 w 4349"/>
                <a:gd name="T113" fmla="*/ 1874 h 4369"/>
                <a:gd name="T114" fmla="*/ 2608 w 4349"/>
                <a:gd name="T115" fmla="*/ 1541 h 4369"/>
                <a:gd name="T116" fmla="*/ 3040 w 4349"/>
                <a:gd name="T117" fmla="*/ 1531 h 4369"/>
                <a:gd name="T118" fmla="*/ 3320 w 4349"/>
                <a:gd name="T119" fmla="*/ 1700 h 4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49" h="4369">
                  <a:moveTo>
                    <a:pt x="3717" y="632"/>
                  </a:moveTo>
                  <a:lnTo>
                    <a:pt x="3756" y="672"/>
                  </a:lnTo>
                  <a:lnTo>
                    <a:pt x="3793" y="713"/>
                  </a:lnTo>
                  <a:lnTo>
                    <a:pt x="3830" y="754"/>
                  </a:lnTo>
                  <a:lnTo>
                    <a:pt x="3865" y="796"/>
                  </a:lnTo>
                  <a:lnTo>
                    <a:pt x="3899" y="838"/>
                  </a:lnTo>
                  <a:lnTo>
                    <a:pt x="3931" y="881"/>
                  </a:lnTo>
                  <a:lnTo>
                    <a:pt x="3962" y="924"/>
                  </a:lnTo>
                  <a:lnTo>
                    <a:pt x="3993" y="968"/>
                  </a:lnTo>
                  <a:lnTo>
                    <a:pt x="4022" y="1012"/>
                  </a:lnTo>
                  <a:lnTo>
                    <a:pt x="4050" y="1057"/>
                  </a:lnTo>
                  <a:lnTo>
                    <a:pt x="4076" y="1102"/>
                  </a:lnTo>
                  <a:lnTo>
                    <a:pt x="4101" y="1148"/>
                  </a:lnTo>
                  <a:lnTo>
                    <a:pt x="4125" y="1194"/>
                  </a:lnTo>
                  <a:lnTo>
                    <a:pt x="4148" y="1241"/>
                  </a:lnTo>
                  <a:lnTo>
                    <a:pt x="4170" y="1289"/>
                  </a:lnTo>
                  <a:lnTo>
                    <a:pt x="4190" y="1337"/>
                  </a:lnTo>
                  <a:lnTo>
                    <a:pt x="4210" y="1386"/>
                  </a:lnTo>
                  <a:lnTo>
                    <a:pt x="4227" y="1436"/>
                  </a:lnTo>
                  <a:lnTo>
                    <a:pt x="4244" y="1485"/>
                  </a:lnTo>
                  <a:lnTo>
                    <a:pt x="4260" y="1535"/>
                  </a:lnTo>
                  <a:lnTo>
                    <a:pt x="4273" y="1587"/>
                  </a:lnTo>
                  <a:lnTo>
                    <a:pt x="4287" y="1638"/>
                  </a:lnTo>
                  <a:lnTo>
                    <a:pt x="4298" y="1690"/>
                  </a:lnTo>
                  <a:lnTo>
                    <a:pt x="4309" y="1743"/>
                  </a:lnTo>
                  <a:lnTo>
                    <a:pt x="4318" y="1796"/>
                  </a:lnTo>
                  <a:lnTo>
                    <a:pt x="4326" y="1850"/>
                  </a:lnTo>
                  <a:lnTo>
                    <a:pt x="4333" y="1904"/>
                  </a:lnTo>
                  <a:lnTo>
                    <a:pt x="4338" y="1959"/>
                  </a:lnTo>
                  <a:lnTo>
                    <a:pt x="4342" y="2014"/>
                  </a:lnTo>
                  <a:lnTo>
                    <a:pt x="4345" y="2071"/>
                  </a:lnTo>
                  <a:lnTo>
                    <a:pt x="4348" y="2127"/>
                  </a:lnTo>
                  <a:lnTo>
                    <a:pt x="4349" y="2184"/>
                  </a:lnTo>
                  <a:lnTo>
                    <a:pt x="4348" y="2241"/>
                  </a:lnTo>
                  <a:lnTo>
                    <a:pt x="4345" y="2297"/>
                  </a:lnTo>
                  <a:lnTo>
                    <a:pt x="4342" y="2353"/>
                  </a:lnTo>
                  <a:lnTo>
                    <a:pt x="4338" y="2409"/>
                  </a:lnTo>
                  <a:lnTo>
                    <a:pt x="4333" y="2463"/>
                  </a:lnTo>
                  <a:lnTo>
                    <a:pt x="4327" y="2517"/>
                  </a:lnTo>
                  <a:lnTo>
                    <a:pt x="4318" y="2571"/>
                  </a:lnTo>
                  <a:lnTo>
                    <a:pt x="4309" y="2624"/>
                  </a:lnTo>
                  <a:lnTo>
                    <a:pt x="4300" y="2676"/>
                  </a:lnTo>
                  <a:lnTo>
                    <a:pt x="4288" y="2728"/>
                  </a:lnTo>
                  <a:lnTo>
                    <a:pt x="4274" y="2779"/>
                  </a:lnTo>
                  <a:lnTo>
                    <a:pt x="4261" y="2830"/>
                  </a:lnTo>
                  <a:lnTo>
                    <a:pt x="4245" y="2879"/>
                  </a:lnTo>
                  <a:lnTo>
                    <a:pt x="4230" y="2930"/>
                  </a:lnTo>
                  <a:lnTo>
                    <a:pt x="4212" y="2978"/>
                  </a:lnTo>
                  <a:lnTo>
                    <a:pt x="4193" y="3026"/>
                  </a:lnTo>
                  <a:lnTo>
                    <a:pt x="4173" y="3074"/>
                  </a:lnTo>
                  <a:lnTo>
                    <a:pt x="4152" y="3121"/>
                  </a:lnTo>
                  <a:lnTo>
                    <a:pt x="4129" y="3167"/>
                  </a:lnTo>
                  <a:lnTo>
                    <a:pt x="4105" y="3213"/>
                  </a:lnTo>
                  <a:lnTo>
                    <a:pt x="4081" y="3258"/>
                  </a:lnTo>
                  <a:lnTo>
                    <a:pt x="4055" y="3304"/>
                  </a:lnTo>
                  <a:lnTo>
                    <a:pt x="4028" y="3348"/>
                  </a:lnTo>
                  <a:lnTo>
                    <a:pt x="3999" y="3392"/>
                  </a:lnTo>
                  <a:lnTo>
                    <a:pt x="3970" y="3434"/>
                  </a:lnTo>
                  <a:lnTo>
                    <a:pt x="3938" y="3476"/>
                  </a:lnTo>
                  <a:lnTo>
                    <a:pt x="3906" y="3518"/>
                  </a:lnTo>
                  <a:lnTo>
                    <a:pt x="3874" y="3559"/>
                  </a:lnTo>
                  <a:lnTo>
                    <a:pt x="3838" y="3600"/>
                  </a:lnTo>
                  <a:lnTo>
                    <a:pt x="3803" y="3640"/>
                  </a:lnTo>
                  <a:lnTo>
                    <a:pt x="3766" y="3680"/>
                  </a:lnTo>
                  <a:lnTo>
                    <a:pt x="3727" y="3718"/>
                  </a:lnTo>
                  <a:lnTo>
                    <a:pt x="3687" y="3758"/>
                  </a:lnTo>
                  <a:lnTo>
                    <a:pt x="3645" y="3797"/>
                  </a:lnTo>
                  <a:lnTo>
                    <a:pt x="3602" y="3835"/>
                  </a:lnTo>
                  <a:lnTo>
                    <a:pt x="3559" y="3871"/>
                  </a:lnTo>
                  <a:lnTo>
                    <a:pt x="3517" y="3906"/>
                  </a:lnTo>
                  <a:lnTo>
                    <a:pt x="3473" y="3939"/>
                  </a:lnTo>
                  <a:lnTo>
                    <a:pt x="3428" y="3972"/>
                  </a:lnTo>
                  <a:lnTo>
                    <a:pt x="3384" y="4003"/>
                  </a:lnTo>
                  <a:lnTo>
                    <a:pt x="3338" y="4033"/>
                  </a:lnTo>
                  <a:lnTo>
                    <a:pt x="3293" y="4061"/>
                  </a:lnTo>
                  <a:lnTo>
                    <a:pt x="3247" y="4088"/>
                  </a:lnTo>
                  <a:lnTo>
                    <a:pt x="3200" y="4114"/>
                  </a:lnTo>
                  <a:lnTo>
                    <a:pt x="3153" y="4139"/>
                  </a:lnTo>
                  <a:lnTo>
                    <a:pt x="3105" y="4162"/>
                  </a:lnTo>
                  <a:lnTo>
                    <a:pt x="3058" y="4186"/>
                  </a:lnTo>
                  <a:lnTo>
                    <a:pt x="3009" y="4206"/>
                  </a:lnTo>
                  <a:lnTo>
                    <a:pt x="2960" y="4225"/>
                  </a:lnTo>
                  <a:lnTo>
                    <a:pt x="2911" y="4244"/>
                  </a:lnTo>
                  <a:lnTo>
                    <a:pt x="2861" y="4261"/>
                  </a:lnTo>
                  <a:lnTo>
                    <a:pt x="2811" y="4277"/>
                  </a:lnTo>
                  <a:lnTo>
                    <a:pt x="2761" y="4291"/>
                  </a:lnTo>
                  <a:lnTo>
                    <a:pt x="2710" y="4305"/>
                  </a:lnTo>
                  <a:lnTo>
                    <a:pt x="2658" y="4317"/>
                  </a:lnTo>
                  <a:lnTo>
                    <a:pt x="2605" y="4328"/>
                  </a:lnTo>
                  <a:lnTo>
                    <a:pt x="2553" y="4337"/>
                  </a:lnTo>
                  <a:lnTo>
                    <a:pt x="2500" y="4346"/>
                  </a:lnTo>
                  <a:lnTo>
                    <a:pt x="2447" y="4352"/>
                  </a:lnTo>
                  <a:lnTo>
                    <a:pt x="2392" y="4358"/>
                  </a:lnTo>
                  <a:lnTo>
                    <a:pt x="2338" y="4363"/>
                  </a:lnTo>
                  <a:lnTo>
                    <a:pt x="2283" y="4366"/>
                  </a:lnTo>
                  <a:lnTo>
                    <a:pt x="2227" y="4368"/>
                  </a:lnTo>
                  <a:lnTo>
                    <a:pt x="2171" y="4369"/>
                  </a:lnTo>
                  <a:lnTo>
                    <a:pt x="2117" y="4368"/>
                  </a:lnTo>
                  <a:lnTo>
                    <a:pt x="2061" y="4366"/>
                  </a:lnTo>
                  <a:lnTo>
                    <a:pt x="2007" y="4363"/>
                  </a:lnTo>
                  <a:lnTo>
                    <a:pt x="1954" y="4358"/>
                  </a:lnTo>
                  <a:lnTo>
                    <a:pt x="1901" y="4353"/>
                  </a:lnTo>
                  <a:lnTo>
                    <a:pt x="1847" y="4346"/>
                  </a:lnTo>
                  <a:lnTo>
                    <a:pt x="1795" y="4337"/>
                  </a:lnTo>
                  <a:lnTo>
                    <a:pt x="1743" y="4328"/>
                  </a:lnTo>
                  <a:lnTo>
                    <a:pt x="1692" y="4317"/>
                  </a:lnTo>
                  <a:lnTo>
                    <a:pt x="1641" y="4306"/>
                  </a:lnTo>
                  <a:lnTo>
                    <a:pt x="1591" y="4292"/>
                  </a:lnTo>
                  <a:lnTo>
                    <a:pt x="1541" y="4278"/>
                  </a:lnTo>
                  <a:lnTo>
                    <a:pt x="1491" y="4262"/>
                  </a:lnTo>
                  <a:lnTo>
                    <a:pt x="1442" y="4245"/>
                  </a:lnTo>
                  <a:lnTo>
                    <a:pt x="1393" y="4226"/>
                  </a:lnTo>
                  <a:lnTo>
                    <a:pt x="1345" y="4208"/>
                  </a:lnTo>
                  <a:lnTo>
                    <a:pt x="1298" y="4187"/>
                  </a:lnTo>
                  <a:lnTo>
                    <a:pt x="1251" y="4165"/>
                  </a:lnTo>
                  <a:lnTo>
                    <a:pt x="1204" y="4142"/>
                  </a:lnTo>
                  <a:lnTo>
                    <a:pt x="1159" y="4116"/>
                  </a:lnTo>
                  <a:lnTo>
                    <a:pt x="1113" y="4091"/>
                  </a:lnTo>
                  <a:lnTo>
                    <a:pt x="1068" y="4064"/>
                  </a:lnTo>
                  <a:lnTo>
                    <a:pt x="1023" y="4036"/>
                  </a:lnTo>
                  <a:lnTo>
                    <a:pt x="979" y="4005"/>
                  </a:lnTo>
                  <a:lnTo>
                    <a:pt x="935" y="3975"/>
                  </a:lnTo>
                  <a:lnTo>
                    <a:pt x="891" y="3942"/>
                  </a:lnTo>
                  <a:lnTo>
                    <a:pt x="848" y="3910"/>
                  </a:lnTo>
                  <a:lnTo>
                    <a:pt x="807" y="3874"/>
                  </a:lnTo>
                  <a:lnTo>
                    <a:pt x="765" y="3839"/>
                  </a:lnTo>
                  <a:lnTo>
                    <a:pt x="723" y="3802"/>
                  </a:lnTo>
                  <a:lnTo>
                    <a:pt x="682" y="3763"/>
                  </a:lnTo>
                  <a:lnTo>
                    <a:pt x="642" y="3724"/>
                  </a:lnTo>
                  <a:lnTo>
                    <a:pt x="603" y="3684"/>
                  </a:lnTo>
                  <a:lnTo>
                    <a:pt x="565" y="3642"/>
                  </a:lnTo>
                  <a:lnTo>
                    <a:pt x="528" y="3601"/>
                  </a:lnTo>
                  <a:lnTo>
                    <a:pt x="491" y="3559"/>
                  </a:lnTo>
                  <a:lnTo>
                    <a:pt x="457" y="3516"/>
                  </a:lnTo>
                  <a:lnTo>
                    <a:pt x="424" y="3473"/>
                  </a:lnTo>
                  <a:lnTo>
                    <a:pt x="392" y="3430"/>
                  </a:lnTo>
                  <a:lnTo>
                    <a:pt x="361" y="3386"/>
                  </a:lnTo>
                  <a:lnTo>
                    <a:pt x="332" y="3341"/>
                  </a:lnTo>
                  <a:lnTo>
                    <a:pt x="304" y="3296"/>
                  </a:lnTo>
                  <a:lnTo>
                    <a:pt x="276" y="3251"/>
                  </a:lnTo>
                  <a:lnTo>
                    <a:pt x="251" y="3205"/>
                  </a:lnTo>
                  <a:lnTo>
                    <a:pt x="226" y="3159"/>
                  </a:lnTo>
                  <a:lnTo>
                    <a:pt x="203" y="3112"/>
                  </a:lnTo>
                  <a:lnTo>
                    <a:pt x="181" y="3065"/>
                  </a:lnTo>
                  <a:lnTo>
                    <a:pt x="161" y="3017"/>
                  </a:lnTo>
                  <a:lnTo>
                    <a:pt x="141" y="2968"/>
                  </a:lnTo>
                  <a:lnTo>
                    <a:pt x="123" y="2919"/>
                  </a:lnTo>
                  <a:lnTo>
                    <a:pt x="106" y="2870"/>
                  </a:lnTo>
                  <a:lnTo>
                    <a:pt x="91" y="2821"/>
                  </a:lnTo>
                  <a:lnTo>
                    <a:pt x="76" y="2770"/>
                  </a:lnTo>
                  <a:lnTo>
                    <a:pt x="62" y="2719"/>
                  </a:lnTo>
                  <a:lnTo>
                    <a:pt x="51" y="2668"/>
                  </a:lnTo>
                  <a:lnTo>
                    <a:pt x="41" y="2616"/>
                  </a:lnTo>
                  <a:lnTo>
                    <a:pt x="31" y="2564"/>
                  </a:lnTo>
                  <a:lnTo>
                    <a:pt x="23" y="2511"/>
                  </a:lnTo>
                  <a:lnTo>
                    <a:pt x="15" y="2457"/>
                  </a:lnTo>
                  <a:lnTo>
                    <a:pt x="10" y="2404"/>
                  </a:lnTo>
                  <a:lnTo>
                    <a:pt x="6" y="2349"/>
                  </a:lnTo>
                  <a:lnTo>
                    <a:pt x="3" y="2295"/>
                  </a:lnTo>
                  <a:lnTo>
                    <a:pt x="1" y="2239"/>
                  </a:lnTo>
                  <a:lnTo>
                    <a:pt x="0" y="2184"/>
                  </a:lnTo>
                  <a:lnTo>
                    <a:pt x="1" y="2128"/>
                  </a:lnTo>
                  <a:lnTo>
                    <a:pt x="3" y="2073"/>
                  </a:lnTo>
                  <a:lnTo>
                    <a:pt x="6" y="2018"/>
                  </a:lnTo>
                  <a:lnTo>
                    <a:pt x="10" y="1964"/>
                  </a:lnTo>
                  <a:lnTo>
                    <a:pt x="15" y="1909"/>
                  </a:lnTo>
                  <a:lnTo>
                    <a:pt x="23" y="1856"/>
                  </a:lnTo>
                  <a:lnTo>
                    <a:pt x="31" y="1803"/>
                  </a:lnTo>
                  <a:lnTo>
                    <a:pt x="41" y="1751"/>
                  </a:lnTo>
                  <a:lnTo>
                    <a:pt x="51" y="1699"/>
                  </a:lnTo>
                  <a:lnTo>
                    <a:pt x="62" y="1647"/>
                  </a:lnTo>
                  <a:lnTo>
                    <a:pt x="76" y="1596"/>
                  </a:lnTo>
                  <a:lnTo>
                    <a:pt x="91" y="1546"/>
                  </a:lnTo>
                  <a:lnTo>
                    <a:pt x="106" y="1496"/>
                  </a:lnTo>
                  <a:lnTo>
                    <a:pt x="123" y="1446"/>
                  </a:lnTo>
                  <a:lnTo>
                    <a:pt x="141" y="1397"/>
                  </a:lnTo>
                  <a:lnTo>
                    <a:pt x="161" y="1348"/>
                  </a:lnTo>
                  <a:lnTo>
                    <a:pt x="181" y="1300"/>
                  </a:lnTo>
                  <a:lnTo>
                    <a:pt x="203" y="1253"/>
                  </a:lnTo>
                  <a:lnTo>
                    <a:pt x="226" y="1205"/>
                  </a:lnTo>
                  <a:lnTo>
                    <a:pt x="251" y="1158"/>
                  </a:lnTo>
                  <a:lnTo>
                    <a:pt x="276" y="1112"/>
                  </a:lnTo>
                  <a:lnTo>
                    <a:pt x="304" y="1066"/>
                  </a:lnTo>
                  <a:lnTo>
                    <a:pt x="332" y="1020"/>
                  </a:lnTo>
                  <a:lnTo>
                    <a:pt x="361" y="976"/>
                  </a:lnTo>
                  <a:lnTo>
                    <a:pt x="392" y="931"/>
                  </a:lnTo>
                  <a:lnTo>
                    <a:pt x="424" y="887"/>
                  </a:lnTo>
                  <a:lnTo>
                    <a:pt x="457" y="844"/>
                  </a:lnTo>
                  <a:lnTo>
                    <a:pt x="491" y="800"/>
                  </a:lnTo>
                  <a:lnTo>
                    <a:pt x="528" y="758"/>
                  </a:lnTo>
                  <a:lnTo>
                    <a:pt x="565" y="715"/>
                  </a:lnTo>
                  <a:lnTo>
                    <a:pt x="603" y="674"/>
                  </a:lnTo>
                  <a:lnTo>
                    <a:pt x="642" y="632"/>
                  </a:lnTo>
                  <a:lnTo>
                    <a:pt x="681" y="594"/>
                  </a:lnTo>
                  <a:lnTo>
                    <a:pt x="721" y="556"/>
                  </a:lnTo>
                  <a:lnTo>
                    <a:pt x="762" y="519"/>
                  </a:lnTo>
                  <a:lnTo>
                    <a:pt x="804" y="485"/>
                  </a:lnTo>
                  <a:lnTo>
                    <a:pt x="844" y="450"/>
                  </a:lnTo>
                  <a:lnTo>
                    <a:pt x="887" y="418"/>
                  </a:lnTo>
                  <a:lnTo>
                    <a:pt x="929" y="386"/>
                  </a:lnTo>
                  <a:lnTo>
                    <a:pt x="973" y="356"/>
                  </a:lnTo>
                  <a:lnTo>
                    <a:pt x="1017" y="327"/>
                  </a:lnTo>
                  <a:lnTo>
                    <a:pt x="1060" y="298"/>
                  </a:lnTo>
                  <a:lnTo>
                    <a:pt x="1105" y="272"/>
                  </a:lnTo>
                  <a:lnTo>
                    <a:pt x="1151" y="247"/>
                  </a:lnTo>
                  <a:lnTo>
                    <a:pt x="1196" y="223"/>
                  </a:lnTo>
                  <a:lnTo>
                    <a:pt x="1243" y="200"/>
                  </a:lnTo>
                  <a:lnTo>
                    <a:pt x="1290" y="178"/>
                  </a:lnTo>
                  <a:lnTo>
                    <a:pt x="1337" y="158"/>
                  </a:lnTo>
                  <a:lnTo>
                    <a:pt x="1386" y="138"/>
                  </a:lnTo>
                  <a:lnTo>
                    <a:pt x="1434" y="120"/>
                  </a:lnTo>
                  <a:lnTo>
                    <a:pt x="1483" y="103"/>
                  </a:lnTo>
                  <a:lnTo>
                    <a:pt x="1533" y="89"/>
                  </a:lnTo>
                  <a:lnTo>
                    <a:pt x="1583" y="74"/>
                  </a:lnTo>
                  <a:lnTo>
                    <a:pt x="1635" y="62"/>
                  </a:lnTo>
                  <a:lnTo>
                    <a:pt x="1686" y="49"/>
                  </a:lnTo>
                  <a:lnTo>
                    <a:pt x="1737" y="38"/>
                  </a:lnTo>
                  <a:lnTo>
                    <a:pt x="1790" y="29"/>
                  </a:lnTo>
                  <a:lnTo>
                    <a:pt x="1842" y="22"/>
                  </a:lnTo>
                  <a:lnTo>
                    <a:pt x="1897" y="14"/>
                  </a:lnTo>
                  <a:lnTo>
                    <a:pt x="1950" y="9"/>
                  </a:lnTo>
                  <a:lnTo>
                    <a:pt x="2005" y="5"/>
                  </a:lnTo>
                  <a:lnTo>
                    <a:pt x="2059" y="2"/>
                  </a:lnTo>
                  <a:lnTo>
                    <a:pt x="2116" y="0"/>
                  </a:lnTo>
                  <a:lnTo>
                    <a:pt x="2171" y="0"/>
                  </a:lnTo>
                  <a:lnTo>
                    <a:pt x="2228" y="0"/>
                  </a:lnTo>
                  <a:lnTo>
                    <a:pt x="2285" y="2"/>
                  </a:lnTo>
                  <a:lnTo>
                    <a:pt x="2340" y="5"/>
                  </a:lnTo>
                  <a:lnTo>
                    <a:pt x="2395" y="9"/>
                  </a:lnTo>
                  <a:lnTo>
                    <a:pt x="2451" y="14"/>
                  </a:lnTo>
                  <a:lnTo>
                    <a:pt x="2504" y="22"/>
                  </a:lnTo>
                  <a:lnTo>
                    <a:pt x="2558" y="29"/>
                  </a:lnTo>
                  <a:lnTo>
                    <a:pt x="2611" y="38"/>
                  </a:lnTo>
                  <a:lnTo>
                    <a:pt x="2664" y="49"/>
                  </a:lnTo>
                  <a:lnTo>
                    <a:pt x="2715" y="62"/>
                  </a:lnTo>
                  <a:lnTo>
                    <a:pt x="2767" y="74"/>
                  </a:lnTo>
                  <a:lnTo>
                    <a:pt x="2817" y="89"/>
                  </a:lnTo>
                  <a:lnTo>
                    <a:pt x="2867" y="103"/>
                  </a:lnTo>
                  <a:lnTo>
                    <a:pt x="2917" y="120"/>
                  </a:lnTo>
                  <a:lnTo>
                    <a:pt x="2966" y="138"/>
                  </a:lnTo>
                  <a:lnTo>
                    <a:pt x="3015" y="158"/>
                  </a:lnTo>
                  <a:lnTo>
                    <a:pt x="3063" y="178"/>
                  </a:lnTo>
                  <a:lnTo>
                    <a:pt x="3111" y="200"/>
                  </a:lnTo>
                  <a:lnTo>
                    <a:pt x="3158" y="223"/>
                  </a:lnTo>
                  <a:lnTo>
                    <a:pt x="3203" y="247"/>
                  </a:lnTo>
                  <a:lnTo>
                    <a:pt x="3249" y="272"/>
                  </a:lnTo>
                  <a:lnTo>
                    <a:pt x="3294" y="298"/>
                  </a:lnTo>
                  <a:lnTo>
                    <a:pt x="3339" y="327"/>
                  </a:lnTo>
                  <a:lnTo>
                    <a:pt x="3384" y="356"/>
                  </a:lnTo>
                  <a:lnTo>
                    <a:pt x="3427" y="386"/>
                  </a:lnTo>
                  <a:lnTo>
                    <a:pt x="3471" y="418"/>
                  </a:lnTo>
                  <a:lnTo>
                    <a:pt x="3512" y="450"/>
                  </a:lnTo>
                  <a:lnTo>
                    <a:pt x="3554" y="485"/>
                  </a:lnTo>
                  <a:lnTo>
                    <a:pt x="3596" y="519"/>
                  </a:lnTo>
                  <a:lnTo>
                    <a:pt x="3637" y="556"/>
                  </a:lnTo>
                  <a:lnTo>
                    <a:pt x="3677" y="594"/>
                  </a:lnTo>
                  <a:lnTo>
                    <a:pt x="3717" y="632"/>
                  </a:lnTo>
                  <a:close/>
                  <a:moveTo>
                    <a:pt x="926" y="917"/>
                  </a:moveTo>
                  <a:lnTo>
                    <a:pt x="892" y="951"/>
                  </a:lnTo>
                  <a:lnTo>
                    <a:pt x="861" y="985"/>
                  </a:lnTo>
                  <a:lnTo>
                    <a:pt x="831" y="1020"/>
                  </a:lnTo>
                  <a:lnTo>
                    <a:pt x="800" y="1055"/>
                  </a:lnTo>
                  <a:lnTo>
                    <a:pt x="772" y="1090"/>
                  </a:lnTo>
                  <a:lnTo>
                    <a:pt x="744" y="1126"/>
                  </a:lnTo>
                  <a:lnTo>
                    <a:pt x="718" y="1162"/>
                  </a:lnTo>
                  <a:lnTo>
                    <a:pt x="692" y="1199"/>
                  </a:lnTo>
                  <a:lnTo>
                    <a:pt x="668" y="1236"/>
                  </a:lnTo>
                  <a:lnTo>
                    <a:pt x="644" y="1273"/>
                  </a:lnTo>
                  <a:lnTo>
                    <a:pt x="622" y="1310"/>
                  </a:lnTo>
                  <a:lnTo>
                    <a:pt x="600" y="1349"/>
                  </a:lnTo>
                  <a:lnTo>
                    <a:pt x="580" y="1387"/>
                  </a:lnTo>
                  <a:lnTo>
                    <a:pt x="560" y="1425"/>
                  </a:lnTo>
                  <a:lnTo>
                    <a:pt x="543" y="1465"/>
                  </a:lnTo>
                  <a:lnTo>
                    <a:pt x="525" y="1504"/>
                  </a:lnTo>
                  <a:lnTo>
                    <a:pt x="509" y="1544"/>
                  </a:lnTo>
                  <a:lnTo>
                    <a:pt x="495" y="1585"/>
                  </a:lnTo>
                  <a:lnTo>
                    <a:pt x="480" y="1624"/>
                  </a:lnTo>
                  <a:lnTo>
                    <a:pt x="467" y="1665"/>
                  </a:lnTo>
                  <a:lnTo>
                    <a:pt x="455" y="1707"/>
                  </a:lnTo>
                  <a:lnTo>
                    <a:pt x="444" y="1748"/>
                  </a:lnTo>
                  <a:lnTo>
                    <a:pt x="434" y="1790"/>
                  </a:lnTo>
                  <a:lnTo>
                    <a:pt x="426" y="1833"/>
                  </a:lnTo>
                  <a:lnTo>
                    <a:pt x="417" y="1876"/>
                  </a:lnTo>
                  <a:lnTo>
                    <a:pt x="411" y="1919"/>
                  </a:lnTo>
                  <a:lnTo>
                    <a:pt x="405" y="1962"/>
                  </a:lnTo>
                  <a:lnTo>
                    <a:pt x="401" y="2006"/>
                  </a:lnTo>
                  <a:lnTo>
                    <a:pt x="396" y="2050"/>
                  </a:lnTo>
                  <a:lnTo>
                    <a:pt x="394" y="2095"/>
                  </a:lnTo>
                  <a:lnTo>
                    <a:pt x="392" y="2139"/>
                  </a:lnTo>
                  <a:lnTo>
                    <a:pt x="392" y="2185"/>
                  </a:lnTo>
                  <a:lnTo>
                    <a:pt x="392" y="2230"/>
                  </a:lnTo>
                  <a:lnTo>
                    <a:pt x="394" y="2275"/>
                  </a:lnTo>
                  <a:lnTo>
                    <a:pt x="396" y="2319"/>
                  </a:lnTo>
                  <a:lnTo>
                    <a:pt x="401" y="2363"/>
                  </a:lnTo>
                  <a:lnTo>
                    <a:pt x="405" y="2407"/>
                  </a:lnTo>
                  <a:lnTo>
                    <a:pt x="410" y="2450"/>
                  </a:lnTo>
                  <a:lnTo>
                    <a:pt x="417" y="2493"/>
                  </a:lnTo>
                  <a:lnTo>
                    <a:pt x="425" y="2536"/>
                  </a:lnTo>
                  <a:lnTo>
                    <a:pt x="434" y="2578"/>
                  </a:lnTo>
                  <a:lnTo>
                    <a:pt x="443" y="2619"/>
                  </a:lnTo>
                  <a:lnTo>
                    <a:pt x="454" y="2660"/>
                  </a:lnTo>
                  <a:lnTo>
                    <a:pt x="466" y="2701"/>
                  </a:lnTo>
                  <a:lnTo>
                    <a:pt x="479" y="2742"/>
                  </a:lnTo>
                  <a:lnTo>
                    <a:pt x="494" y="2783"/>
                  </a:lnTo>
                  <a:lnTo>
                    <a:pt x="508" y="2823"/>
                  </a:lnTo>
                  <a:lnTo>
                    <a:pt x="524" y="2861"/>
                  </a:lnTo>
                  <a:lnTo>
                    <a:pt x="541" y="2901"/>
                  </a:lnTo>
                  <a:lnTo>
                    <a:pt x="559" y="2939"/>
                  </a:lnTo>
                  <a:lnTo>
                    <a:pt x="578" y="2978"/>
                  </a:lnTo>
                  <a:lnTo>
                    <a:pt x="598" y="3015"/>
                  </a:lnTo>
                  <a:lnTo>
                    <a:pt x="620" y="3053"/>
                  </a:lnTo>
                  <a:lnTo>
                    <a:pt x="642" y="3091"/>
                  </a:lnTo>
                  <a:lnTo>
                    <a:pt x="665" y="3128"/>
                  </a:lnTo>
                  <a:lnTo>
                    <a:pt x="689" y="3163"/>
                  </a:lnTo>
                  <a:lnTo>
                    <a:pt x="715" y="3200"/>
                  </a:lnTo>
                  <a:lnTo>
                    <a:pt x="741" y="3235"/>
                  </a:lnTo>
                  <a:lnTo>
                    <a:pt x="768" y="3270"/>
                  </a:lnTo>
                  <a:lnTo>
                    <a:pt x="796" y="3306"/>
                  </a:lnTo>
                  <a:lnTo>
                    <a:pt x="826" y="3340"/>
                  </a:lnTo>
                  <a:lnTo>
                    <a:pt x="856" y="3374"/>
                  </a:lnTo>
                  <a:lnTo>
                    <a:pt x="888" y="3407"/>
                  </a:lnTo>
                  <a:lnTo>
                    <a:pt x="920" y="3441"/>
                  </a:lnTo>
                  <a:lnTo>
                    <a:pt x="953" y="3473"/>
                  </a:lnTo>
                  <a:lnTo>
                    <a:pt x="987" y="3505"/>
                  </a:lnTo>
                  <a:lnTo>
                    <a:pt x="1021" y="3535"/>
                  </a:lnTo>
                  <a:lnTo>
                    <a:pt x="1055" y="3565"/>
                  </a:lnTo>
                  <a:lnTo>
                    <a:pt x="1090" y="3594"/>
                  </a:lnTo>
                  <a:lnTo>
                    <a:pt x="1125" y="3621"/>
                  </a:lnTo>
                  <a:lnTo>
                    <a:pt x="1161" y="3647"/>
                  </a:lnTo>
                  <a:lnTo>
                    <a:pt x="1197" y="3672"/>
                  </a:lnTo>
                  <a:lnTo>
                    <a:pt x="1234" y="3697"/>
                  </a:lnTo>
                  <a:lnTo>
                    <a:pt x="1270" y="3720"/>
                  </a:lnTo>
                  <a:lnTo>
                    <a:pt x="1307" y="3742"/>
                  </a:lnTo>
                  <a:lnTo>
                    <a:pt x="1344" y="3763"/>
                  </a:lnTo>
                  <a:lnTo>
                    <a:pt x="1383" y="3784"/>
                  </a:lnTo>
                  <a:lnTo>
                    <a:pt x="1421" y="3803"/>
                  </a:lnTo>
                  <a:lnTo>
                    <a:pt x="1459" y="3821"/>
                  </a:lnTo>
                  <a:lnTo>
                    <a:pt x="1499" y="3838"/>
                  </a:lnTo>
                  <a:lnTo>
                    <a:pt x="1538" y="3855"/>
                  </a:lnTo>
                  <a:lnTo>
                    <a:pt x="1578" y="3869"/>
                  </a:lnTo>
                  <a:lnTo>
                    <a:pt x="1619" y="3883"/>
                  </a:lnTo>
                  <a:lnTo>
                    <a:pt x="1660" y="3896"/>
                  </a:lnTo>
                  <a:lnTo>
                    <a:pt x="1700" y="3908"/>
                  </a:lnTo>
                  <a:lnTo>
                    <a:pt x="1742" y="3919"/>
                  </a:lnTo>
                  <a:lnTo>
                    <a:pt x="1784" y="3929"/>
                  </a:lnTo>
                  <a:lnTo>
                    <a:pt x="1826" y="3937"/>
                  </a:lnTo>
                  <a:lnTo>
                    <a:pt x="1868" y="3946"/>
                  </a:lnTo>
                  <a:lnTo>
                    <a:pt x="1911" y="3952"/>
                  </a:lnTo>
                  <a:lnTo>
                    <a:pt x="1955" y="3958"/>
                  </a:lnTo>
                  <a:lnTo>
                    <a:pt x="1999" y="3962"/>
                  </a:lnTo>
                  <a:lnTo>
                    <a:pt x="2043" y="3966"/>
                  </a:lnTo>
                  <a:lnTo>
                    <a:pt x="2088" y="3969"/>
                  </a:lnTo>
                  <a:lnTo>
                    <a:pt x="2132" y="3970"/>
                  </a:lnTo>
                  <a:lnTo>
                    <a:pt x="2178" y="3971"/>
                  </a:lnTo>
                  <a:lnTo>
                    <a:pt x="2223" y="3970"/>
                  </a:lnTo>
                  <a:lnTo>
                    <a:pt x="2268" y="3969"/>
                  </a:lnTo>
                  <a:lnTo>
                    <a:pt x="2313" y="3966"/>
                  </a:lnTo>
                  <a:lnTo>
                    <a:pt x="2357" y="3962"/>
                  </a:lnTo>
                  <a:lnTo>
                    <a:pt x="2402" y="3957"/>
                  </a:lnTo>
                  <a:lnTo>
                    <a:pt x="2445" y="3952"/>
                  </a:lnTo>
                  <a:lnTo>
                    <a:pt x="2488" y="3945"/>
                  </a:lnTo>
                  <a:lnTo>
                    <a:pt x="2531" y="3937"/>
                  </a:lnTo>
                  <a:lnTo>
                    <a:pt x="2573" y="3929"/>
                  </a:lnTo>
                  <a:lnTo>
                    <a:pt x="2616" y="3918"/>
                  </a:lnTo>
                  <a:lnTo>
                    <a:pt x="2656" y="3908"/>
                  </a:lnTo>
                  <a:lnTo>
                    <a:pt x="2698" y="3895"/>
                  </a:lnTo>
                  <a:lnTo>
                    <a:pt x="2739" y="3883"/>
                  </a:lnTo>
                  <a:lnTo>
                    <a:pt x="2780" y="3868"/>
                  </a:lnTo>
                  <a:lnTo>
                    <a:pt x="2820" y="3853"/>
                  </a:lnTo>
                  <a:lnTo>
                    <a:pt x="2860" y="3837"/>
                  </a:lnTo>
                  <a:lnTo>
                    <a:pt x="2900" y="3820"/>
                  </a:lnTo>
                  <a:lnTo>
                    <a:pt x="2938" y="3801"/>
                  </a:lnTo>
                  <a:lnTo>
                    <a:pt x="2977" y="3782"/>
                  </a:lnTo>
                  <a:lnTo>
                    <a:pt x="3016" y="3761"/>
                  </a:lnTo>
                  <a:lnTo>
                    <a:pt x="3053" y="3740"/>
                  </a:lnTo>
                  <a:lnTo>
                    <a:pt x="3091" y="3717"/>
                  </a:lnTo>
                  <a:lnTo>
                    <a:pt x="3128" y="3694"/>
                  </a:lnTo>
                  <a:lnTo>
                    <a:pt x="3165" y="3669"/>
                  </a:lnTo>
                  <a:lnTo>
                    <a:pt x="3201" y="3644"/>
                  </a:lnTo>
                  <a:lnTo>
                    <a:pt x="3238" y="3618"/>
                  </a:lnTo>
                  <a:lnTo>
                    <a:pt x="3273" y="3589"/>
                  </a:lnTo>
                  <a:lnTo>
                    <a:pt x="3309" y="3561"/>
                  </a:lnTo>
                  <a:lnTo>
                    <a:pt x="3343" y="3531"/>
                  </a:lnTo>
                  <a:lnTo>
                    <a:pt x="3379" y="3500"/>
                  </a:lnTo>
                  <a:lnTo>
                    <a:pt x="3412" y="3468"/>
                  </a:lnTo>
                  <a:lnTo>
                    <a:pt x="3447" y="3436"/>
                  </a:lnTo>
                  <a:lnTo>
                    <a:pt x="3478" y="3404"/>
                  </a:lnTo>
                  <a:lnTo>
                    <a:pt x="3508" y="3373"/>
                  </a:lnTo>
                  <a:lnTo>
                    <a:pt x="3537" y="3340"/>
                  </a:lnTo>
                  <a:lnTo>
                    <a:pt x="3567" y="3307"/>
                  </a:lnTo>
                  <a:lnTo>
                    <a:pt x="3594" y="3274"/>
                  </a:lnTo>
                  <a:lnTo>
                    <a:pt x="3620" y="3240"/>
                  </a:lnTo>
                  <a:lnTo>
                    <a:pt x="3646" y="3205"/>
                  </a:lnTo>
                  <a:lnTo>
                    <a:pt x="3670" y="3170"/>
                  </a:lnTo>
                  <a:lnTo>
                    <a:pt x="3694" y="3136"/>
                  </a:lnTo>
                  <a:lnTo>
                    <a:pt x="3716" y="3099"/>
                  </a:lnTo>
                  <a:lnTo>
                    <a:pt x="3738" y="3064"/>
                  </a:lnTo>
                  <a:lnTo>
                    <a:pt x="3759" y="3026"/>
                  </a:lnTo>
                  <a:lnTo>
                    <a:pt x="3778" y="2989"/>
                  </a:lnTo>
                  <a:lnTo>
                    <a:pt x="3796" y="2952"/>
                  </a:lnTo>
                  <a:lnTo>
                    <a:pt x="3814" y="2913"/>
                  </a:lnTo>
                  <a:lnTo>
                    <a:pt x="3831" y="2874"/>
                  </a:lnTo>
                  <a:lnTo>
                    <a:pt x="3845" y="2834"/>
                  </a:lnTo>
                  <a:lnTo>
                    <a:pt x="3860" y="2794"/>
                  </a:lnTo>
                  <a:lnTo>
                    <a:pt x="3874" y="2755"/>
                  </a:lnTo>
                  <a:lnTo>
                    <a:pt x="3886" y="2714"/>
                  </a:lnTo>
                  <a:lnTo>
                    <a:pt x="3898" y="2672"/>
                  </a:lnTo>
                  <a:lnTo>
                    <a:pt x="3908" y="2630"/>
                  </a:lnTo>
                  <a:lnTo>
                    <a:pt x="3917" y="2588"/>
                  </a:lnTo>
                  <a:lnTo>
                    <a:pt x="3927" y="2545"/>
                  </a:lnTo>
                  <a:lnTo>
                    <a:pt x="3934" y="2502"/>
                  </a:lnTo>
                  <a:lnTo>
                    <a:pt x="3940" y="2458"/>
                  </a:lnTo>
                  <a:lnTo>
                    <a:pt x="3946" y="2413"/>
                  </a:lnTo>
                  <a:lnTo>
                    <a:pt x="3951" y="2369"/>
                  </a:lnTo>
                  <a:lnTo>
                    <a:pt x="3954" y="2323"/>
                  </a:lnTo>
                  <a:lnTo>
                    <a:pt x="3956" y="2278"/>
                  </a:lnTo>
                  <a:lnTo>
                    <a:pt x="3958" y="2231"/>
                  </a:lnTo>
                  <a:lnTo>
                    <a:pt x="3958" y="2185"/>
                  </a:lnTo>
                  <a:lnTo>
                    <a:pt x="3958" y="2138"/>
                  </a:lnTo>
                  <a:lnTo>
                    <a:pt x="3956" y="2092"/>
                  </a:lnTo>
                  <a:lnTo>
                    <a:pt x="3954" y="2047"/>
                  </a:lnTo>
                  <a:lnTo>
                    <a:pt x="3950" y="2000"/>
                  </a:lnTo>
                  <a:lnTo>
                    <a:pt x="3946" y="1956"/>
                  </a:lnTo>
                  <a:lnTo>
                    <a:pt x="3940" y="1911"/>
                  </a:lnTo>
                  <a:lnTo>
                    <a:pt x="3933" y="1867"/>
                  </a:lnTo>
                  <a:lnTo>
                    <a:pt x="3926" y="1824"/>
                  </a:lnTo>
                  <a:lnTo>
                    <a:pt x="3917" y="1781"/>
                  </a:lnTo>
                  <a:lnTo>
                    <a:pt x="3908" y="1739"/>
                  </a:lnTo>
                  <a:lnTo>
                    <a:pt x="3897" y="1697"/>
                  </a:lnTo>
                  <a:lnTo>
                    <a:pt x="3885" y="1655"/>
                  </a:lnTo>
                  <a:lnTo>
                    <a:pt x="3873" y="1614"/>
                  </a:lnTo>
                  <a:lnTo>
                    <a:pt x="3859" y="1573"/>
                  </a:lnTo>
                  <a:lnTo>
                    <a:pt x="3844" y="1532"/>
                  </a:lnTo>
                  <a:lnTo>
                    <a:pt x="3829" y="1492"/>
                  </a:lnTo>
                  <a:lnTo>
                    <a:pt x="3812" y="1454"/>
                  </a:lnTo>
                  <a:lnTo>
                    <a:pt x="3794" y="1414"/>
                  </a:lnTo>
                  <a:lnTo>
                    <a:pt x="3774" y="1375"/>
                  </a:lnTo>
                  <a:lnTo>
                    <a:pt x="3756" y="1337"/>
                  </a:lnTo>
                  <a:lnTo>
                    <a:pt x="3735" y="1300"/>
                  </a:lnTo>
                  <a:lnTo>
                    <a:pt x="3713" y="1262"/>
                  </a:lnTo>
                  <a:lnTo>
                    <a:pt x="3690" y="1225"/>
                  </a:lnTo>
                  <a:lnTo>
                    <a:pt x="3666" y="1190"/>
                  </a:lnTo>
                  <a:lnTo>
                    <a:pt x="3641" y="1153"/>
                  </a:lnTo>
                  <a:lnTo>
                    <a:pt x="3615" y="1117"/>
                  </a:lnTo>
                  <a:lnTo>
                    <a:pt x="3588" y="1083"/>
                  </a:lnTo>
                  <a:lnTo>
                    <a:pt x="3560" y="1048"/>
                  </a:lnTo>
                  <a:lnTo>
                    <a:pt x="3531" y="1014"/>
                  </a:lnTo>
                  <a:lnTo>
                    <a:pt x="3501" y="980"/>
                  </a:lnTo>
                  <a:lnTo>
                    <a:pt x="3471" y="947"/>
                  </a:lnTo>
                  <a:lnTo>
                    <a:pt x="3438" y="914"/>
                  </a:lnTo>
                  <a:lnTo>
                    <a:pt x="3406" y="882"/>
                  </a:lnTo>
                  <a:lnTo>
                    <a:pt x="3373" y="851"/>
                  </a:lnTo>
                  <a:lnTo>
                    <a:pt x="3339" y="821"/>
                  </a:lnTo>
                  <a:lnTo>
                    <a:pt x="3305" y="792"/>
                  </a:lnTo>
                  <a:lnTo>
                    <a:pt x="3270" y="764"/>
                  </a:lnTo>
                  <a:lnTo>
                    <a:pt x="3236" y="737"/>
                  </a:lnTo>
                  <a:lnTo>
                    <a:pt x="3200" y="711"/>
                  </a:lnTo>
                  <a:lnTo>
                    <a:pt x="3165" y="686"/>
                  </a:lnTo>
                  <a:lnTo>
                    <a:pt x="3128" y="662"/>
                  </a:lnTo>
                  <a:lnTo>
                    <a:pt x="3092" y="639"/>
                  </a:lnTo>
                  <a:lnTo>
                    <a:pt x="3055" y="617"/>
                  </a:lnTo>
                  <a:lnTo>
                    <a:pt x="3018" y="597"/>
                  </a:lnTo>
                  <a:lnTo>
                    <a:pt x="2979" y="577"/>
                  </a:lnTo>
                  <a:lnTo>
                    <a:pt x="2941" y="558"/>
                  </a:lnTo>
                  <a:lnTo>
                    <a:pt x="2903" y="540"/>
                  </a:lnTo>
                  <a:lnTo>
                    <a:pt x="2863" y="523"/>
                  </a:lnTo>
                  <a:lnTo>
                    <a:pt x="2823" y="507"/>
                  </a:lnTo>
                  <a:lnTo>
                    <a:pt x="2784" y="492"/>
                  </a:lnTo>
                  <a:lnTo>
                    <a:pt x="2743" y="478"/>
                  </a:lnTo>
                  <a:lnTo>
                    <a:pt x="2702" y="466"/>
                  </a:lnTo>
                  <a:lnTo>
                    <a:pt x="2661" y="454"/>
                  </a:lnTo>
                  <a:lnTo>
                    <a:pt x="2619" y="444"/>
                  </a:lnTo>
                  <a:lnTo>
                    <a:pt x="2577" y="433"/>
                  </a:lnTo>
                  <a:lnTo>
                    <a:pt x="2534" y="425"/>
                  </a:lnTo>
                  <a:lnTo>
                    <a:pt x="2492" y="418"/>
                  </a:lnTo>
                  <a:lnTo>
                    <a:pt x="2448" y="410"/>
                  </a:lnTo>
                  <a:lnTo>
                    <a:pt x="2404" y="405"/>
                  </a:lnTo>
                  <a:lnTo>
                    <a:pt x="2360" y="401"/>
                  </a:lnTo>
                  <a:lnTo>
                    <a:pt x="2315" y="397"/>
                  </a:lnTo>
                  <a:lnTo>
                    <a:pt x="2269" y="395"/>
                  </a:lnTo>
                  <a:lnTo>
                    <a:pt x="2224" y="393"/>
                  </a:lnTo>
                  <a:lnTo>
                    <a:pt x="2178" y="393"/>
                  </a:lnTo>
                  <a:lnTo>
                    <a:pt x="2131" y="393"/>
                  </a:lnTo>
                  <a:lnTo>
                    <a:pt x="2087" y="395"/>
                  </a:lnTo>
                  <a:lnTo>
                    <a:pt x="2041" y="397"/>
                  </a:lnTo>
                  <a:lnTo>
                    <a:pt x="1997" y="401"/>
                  </a:lnTo>
                  <a:lnTo>
                    <a:pt x="1952" y="405"/>
                  </a:lnTo>
                  <a:lnTo>
                    <a:pt x="1908" y="411"/>
                  </a:lnTo>
                  <a:lnTo>
                    <a:pt x="1865" y="418"/>
                  </a:lnTo>
                  <a:lnTo>
                    <a:pt x="1822" y="425"/>
                  </a:lnTo>
                  <a:lnTo>
                    <a:pt x="1780" y="434"/>
                  </a:lnTo>
                  <a:lnTo>
                    <a:pt x="1738" y="444"/>
                  </a:lnTo>
                  <a:lnTo>
                    <a:pt x="1696" y="454"/>
                  </a:lnTo>
                  <a:lnTo>
                    <a:pt x="1654" y="466"/>
                  </a:lnTo>
                  <a:lnTo>
                    <a:pt x="1614" y="479"/>
                  </a:lnTo>
                  <a:lnTo>
                    <a:pt x="1574" y="493"/>
                  </a:lnTo>
                  <a:lnTo>
                    <a:pt x="1534" y="508"/>
                  </a:lnTo>
                  <a:lnTo>
                    <a:pt x="1495" y="523"/>
                  </a:lnTo>
                  <a:lnTo>
                    <a:pt x="1456" y="540"/>
                  </a:lnTo>
                  <a:lnTo>
                    <a:pt x="1417" y="558"/>
                  </a:lnTo>
                  <a:lnTo>
                    <a:pt x="1379" y="577"/>
                  </a:lnTo>
                  <a:lnTo>
                    <a:pt x="1341" y="598"/>
                  </a:lnTo>
                  <a:lnTo>
                    <a:pt x="1305" y="619"/>
                  </a:lnTo>
                  <a:lnTo>
                    <a:pt x="1268" y="641"/>
                  </a:lnTo>
                  <a:lnTo>
                    <a:pt x="1232" y="664"/>
                  </a:lnTo>
                  <a:lnTo>
                    <a:pt x="1196" y="688"/>
                  </a:lnTo>
                  <a:lnTo>
                    <a:pt x="1161" y="713"/>
                  </a:lnTo>
                  <a:lnTo>
                    <a:pt x="1125" y="738"/>
                  </a:lnTo>
                  <a:lnTo>
                    <a:pt x="1091" y="765"/>
                  </a:lnTo>
                  <a:lnTo>
                    <a:pt x="1057" y="794"/>
                  </a:lnTo>
                  <a:lnTo>
                    <a:pt x="1024" y="823"/>
                  </a:lnTo>
                  <a:lnTo>
                    <a:pt x="990" y="853"/>
                  </a:lnTo>
                  <a:lnTo>
                    <a:pt x="958" y="885"/>
                  </a:lnTo>
                  <a:lnTo>
                    <a:pt x="926" y="917"/>
                  </a:lnTo>
                  <a:close/>
                  <a:moveTo>
                    <a:pt x="1862" y="1971"/>
                  </a:moveTo>
                  <a:lnTo>
                    <a:pt x="1852" y="1950"/>
                  </a:lnTo>
                  <a:lnTo>
                    <a:pt x="1840" y="1929"/>
                  </a:lnTo>
                  <a:lnTo>
                    <a:pt x="1829" y="1910"/>
                  </a:lnTo>
                  <a:lnTo>
                    <a:pt x="1816" y="1894"/>
                  </a:lnTo>
                  <a:lnTo>
                    <a:pt x="1803" y="1877"/>
                  </a:lnTo>
                  <a:lnTo>
                    <a:pt x="1789" y="1862"/>
                  </a:lnTo>
                  <a:lnTo>
                    <a:pt x="1775" y="1850"/>
                  </a:lnTo>
                  <a:lnTo>
                    <a:pt x="1760" y="1837"/>
                  </a:lnTo>
                  <a:lnTo>
                    <a:pt x="1744" y="1827"/>
                  </a:lnTo>
                  <a:lnTo>
                    <a:pt x="1728" y="1818"/>
                  </a:lnTo>
                  <a:lnTo>
                    <a:pt x="1712" y="1810"/>
                  </a:lnTo>
                  <a:lnTo>
                    <a:pt x="1694" y="1803"/>
                  </a:lnTo>
                  <a:lnTo>
                    <a:pt x="1676" y="1799"/>
                  </a:lnTo>
                  <a:lnTo>
                    <a:pt x="1657" y="1795"/>
                  </a:lnTo>
                  <a:lnTo>
                    <a:pt x="1638" y="1793"/>
                  </a:lnTo>
                  <a:lnTo>
                    <a:pt x="1618" y="1793"/>
                  </a:lnTo>
                  <a:lnTo>
                    <a:pt x="1600" y="1793"/>
                  </a:lnTo>
                  <a:lnTo>
                    <a:pt x="1582" y="1794"/>
                  </a:lnTo>
                  <a:lnTo>
                    <a:pt x="1567" y="1796"/>
                  </a:lnTo>
                  <a:lnTo>
                    <a:pt x="1550" y="1799"/>
                  </a:lnTo>
                  <a:lnTo>
                    <a:pt x="1534" y="1802"/>
                  </a:lnTo>
                  <a:lnTo>
                    <a:pt x="1520" y="1807"/>
                  </a:lnTo>
                  <a:lnTo>
                    <a:pt x="1505" y="1812"/>
                  </a:lnTo>
                  <a:lnTo>
                    <a:pt x="1491" y="1817"/>
                  </a:lnTo>
                  <a:lnTo>
                    <a:pt x="1479" y="1823"/>
                  </a:lnTo>
                  <a:lnTo>
                    <a:pt x="1465" y="1831"/>
                  </a:lnTo>
                  <a:lnTo>
                    <a:pt x="1454" y="1839"/>
                  </a:lnTo>
                  <a:lnTo>
                    <a:pt x="1442" y="1847"/>
                  </a:lnTo>
                  <a:lnTo>
                    <a:pt x="1431" y="1857"/>
                  </a:lnTo>
                  <a:lnTo>
                    <a:pt x="1421" y="1867"/>
                  </a:lnTo>
                  <a:lnTo>
                    <a:pt x="1411" y="1878"/>
                  </a:lnTo>
                  <a:lnTo>
                    <a:pt x="1402" y="1890"/>
                  </a:lnTo>
                  <a:lnTo>
                    <a:pt x="1393" y="1903"/>
                  </a:lnTo>
                  <a:lnTo>
                    <a:pt x="1385" y="1916"/>
                  </a:lnTo>
                  <a:lnTo>
                    <a:pt x="1378" y="1930"/>
                  </a:lnTo>
                  <a:lnTo>
                    <a:pt x="1370" y="1945"/>
                  </a:lnTo>
                  <a:lnTo>
                    <a:pt x="1364" y="1961"/>
                  </a:lnTo>
                  <a:lnTo>
                    <a:pt x="1358" y="1976"/>
                  </a:lnTo>
                  <a:lnTo>
                    <a:pt x="1353" y="1994"/>
                  </a:lnTo>
                  <a:lnTo>
                    <a:pt x="1347" y="2012"/>
                  </a:lnTo>
                  <a:lnTo>
                    <a:pt x="1343" y="2030"/>
                  </a:lnTo>
                  <a:lnTo>
                    <a:pt x="1340" y="2050"/>
                  </a:lnTo>
                  <a:lnTo>
                    <a:pt x="1337" y="2070"/>
                  </a:lnTo>
                  <a:lnTo>
                    <a:pt x="1334" y="2091"/>
                  </a:lnTo>
                  <a:lnTo>
                    <a:pt x="1333" y="2113"/>
                  </a:lnTo>
                  <a:lnTo>
                    <a:pt x="1331" y="2135"/>
                  </a:lnTo>
                  <a:lnTo>
                    <a:pt x="1330" y="2158"/>
                  </a:lnTo>
                  <a:lnTo>
                    <a:pt x="1330" y="2182"/>
                  </a:lnTo>
                  <a:lnTo>
                    <a:pt x="1330" y="2206"/>
                  </a:lnTo>
                  <a:lnTo>
                    <a:pt x="1331" y="2229"/>
                  </a:lnTo>
                  <a:lnTo>
                    <a:pt x="1333" y="2251"/>
                  </a:lnTo>
                  <a:lnTo>
                    <a:pt x="1334" y="2273"/>
                  </a:lnTo>
                  <a:lnTo>
                    <a:pt x="1337" y="2294"/>
                  </a:lnTo>
                  <a:lnTo>
                    <a:pt x="1340" y="2314"/>
                  </a:lnTo>
                  <a:lnTo>
                    <a:pt x="1343" y="2334"/>
                  </a:lnTo>
                  <a:lnTo>
                    <a:pt x="1347" y="2351"/>
                  </a:lnTo>
                  <a:lnTo>
                    <a:pt x="1353" y="2369"/>
                  </a:lnTo>
                  <a:lnTo>
                    <a:pt x="1358" y="2387"/>
                  </a:lnTo>
                  <a:lnTo>
                    <a:pt x="1364" y="2403"/>
                  </a:lnTo>
                  <a:lnTo>
                    <a:pt x="1370" y="2418"/>
                  </a:lnTo>
                  <a:lnTo>
                    <a:pt x="1378" y="2433"/>
                  </a:lnTo>
                  <a:lnTo>
                    <a:pt x="1385" y="2448"/>
                  </a:lnTo>
                  <a:lnTo>
                    <a:pt x="1393" y="2460"/>
                  </a:lnTo>
                  <a:lnTo>
                    <a:pt x="1402" y="2473"/>
                  </a:lnTo>
                  <a:lnTo>
                    <a:pt x="1411" y="2485"/>
                  </a:lnTo>
                  <a:lnTo>
                    <a:pt x="1421" y="2496"/>
                  </a:lnTo>
                  <a:lnTo>
                    <a:pt x="1431" y="2506"/>
                  </a:lnTo>
                  <a:lnTo>
                    <a:pt x="1442" y="2516"/>
                  </a:lnTo>
                  <a:lnTo>
                    <a:pt x="1454" y="2524"/>
                  </a:lnTo>
                  <a:lnTo>
                    <a:pt x="1465" y="2533"/>
                  </a:lnTo>
                  <a:lnTo>
                    <a:pt x="1479" y="2540"/>
                  </a:lnTo>
                  <a:lnTo>
                    <a:pt x="1491" y="2546"/>
                  </a:lnTo>
                  <a:lnTo>
                    <a:pt x="1505" y="2551"/>
                  </a:lnTo>
                  <a:lnTo>
                    <a:pt x="1520" y="2557"/>
                  </a:lnTo>
                  <a:lnTo>
                    <a:pt x="1534" y="2561"/>
                  </a:lnTo>
                  <a:lnTo>
                    <a:pt x="1550" y="2564"/>
                  </a:lnTo>
                  <a:lnTo>
                    <a:pt x="1567" y="2567"/>
                  </a:lnTo>
                  <a:lnTo>
                    <a:pt x="1582" y="2569"/>
                  </a:lnTo>
                  <a:lnTo>
                    <a:pt x="1600" y="2570"/>
                  </a:lnTo>
                  <a:lnTo>
                    <a:pt x="1618" y="2570"/>
                  </a:lnTo>
                  <a:lnTo>
                    <a:pt x="1641" y="2569"/>
                  </a:lnTo>
                  <a:lnTo>
                    <a:pt x="1664" y="2567"/>
                  </a:lnTo>
                  <a:lnTo>
                    <a:pt x="1685" y="2564"/>
                  </a:lnTo>
                  <a:lnTo>
                    <a:pt x="1705" y="2559"/>
                  </a:lnTo>
                  <a:lnTo>
                    <a:pt x="1725" y="2551"/>
                  </a:lnTo>
                  <a:lnTo>
                    <a:pt x="1745" y="2544"/>
                  </a:lnTo>
                  <a:lnTo>
                    <a:pt x="1763" y="2534"/>
                  </a:lnTo>
                  <a:lnTo>
                    <a:pt x="1781" y="2523"/>
                  </a:lnTo>
                  <a:lnTo>
                    <a:pt x="1797" y="2511"/>
                  </a:lnTo>
                  <a:lnTo>
                    <a:pt x="1813" y="2496"/>
                  </a:lnTo>
                  <a:lnTo>
                    <a:pt x="1828" y="2481"/>
                  </a:lnTo>
                  <a:lnTo>
                    <a:pt x="1841" y="2463"/>
                  </a:lnTo>
                  <a:lnTo>
                    <a:pt x="1855" y="2446"/>
                  </a:lnTo>
                  <a:lnTo>
                    <a:pt x="1867" y="2426"/>
                  </a:lnTo>
                  <a:lnTo>
                    <a:pt x="1879" y="2404"/>
                  </a:lnTo>
                  <a:lnTo>
                    <a:pt x="1889" y="2381"/>
                  </a:lnTo>
                  <a:lnTo>
                    <a:pt x="2155" y="2523"/>
                  </a:lnTo>
                  <a:lnTo>
                    <a:pt x="2143" y="2544"/>
                  </a:lnTo>
                  <a:lnTo>
                    <a:pt x="2130" y="2564"/>
                  </a:lnTo>
                  <a:lnTo>
                    <a:pt x="2118" y="2584"/>
                  </a:lnTo>
                  <a:lnTo>
                    <a:pt x="2104" y="2603"/>
                  </a:lnTo>
                  <a:lnTo>
                    <a:pt x="2091" y="2621"/>
                  </a:lnTo>
                  <a:lnTo>
                    <a:pt x="2077" y="2638"/>
                  </a:lnTo>
                  <a:lnTo>
                    <a:pt x="2062" y="2655"/>
                  </a:lnTo>
                  <a:lnTo>
                    <a:pt x="2048" y="2671"/>
                  </a:lnTo>
                  <a:lnTo>
                    <a:pt x="2033" y="2687"/>
                  </a:lnTo>
                  <a:lnTo>
                    <a:pt x="2018" y="2701"/>
                  </a:lnTo>
                  <a:lnTo>
                    <a:pt x="2002" y="2716"/>
                  </a:lnTo>
                  <a:lnTo>
                    <a:pt x="1985" y="2729"/>
                  </a:lnTo>
                  <a:lnTo>
                    <a:pt x="1970" y="2742"/>
                  </a:lnTo>
                  <a:lnTo>
                    <a:pt x="1952" y="2755"/>
                  </a:lnTo>
                  <a:lnTo>
                    <a:pt x="1935" y="2766"/>
                  </a:lnTo>
                  <a:lnTo>
                    <a:pt x="1917" y="2778"/>
                  </a:lnTo>
                  <a:lnTo>
                    <a:pt x="1900" y="2787"/>
                  </a:lnTo>
                  <a:lnTo>
                    <a:pt x="1881" y="2797"/>
                  </a:lnTo>
                  <a:lnTo>
                    <a:pt x="1862" y="2806"/>
                  </a:lnTo>
                  <a:lnTo>
                    <a:pt x="1843" y="2814"/>
                  </a:lnTo>
                  <a:lnTo>
                    <a:pt x="1823" y="2822"/>
                  </a:lnTo>
                  <a:lnTo>
                    <a:pt x="1804" y="2829"/>
                  </a:lnTo>
                  <a:lnTo>
                    <a:pt x="1784" y="2835"/>
                  </a:lnTo>
                  <a:lnTo>
                    <a:pt x="1763" y="2841"/>
                  </a:lnTo>
                  <a:lnTo>
                    <a:pt x="1742" y="2846"/>
                  </a:lnTo>
                  <a:lnTo>
                    <a:pt x="1720" y="2850"/>
                  </a:lnTo>
                  <a:lnTo>
                    <a:pt x="1699" y="2854"/>
                  </a:lnTo>
                  <a:lnTo>
                    <a:pt x="1676" y="2856"/>
                  </a:lnTo>
                  <a:lnTo>
                    <a:pt x="1654" y="2859"/>
                  </a:lnTo>
                  <a:lnTo>
                    <a:pt x="1631" y="2860"/>
                  </a:lnTo>
                  <a:lnTo>
                    <a:pt x="1608" y="2861"/>
                  </a:lnTo>
                  <a:lnTo>
                    <a:pt x="1584" y="2861"/>
                  </a:lnTo>
                  <a:lnTo>
                    <a:pt x="1548" y="2861"/>
                  </a:lnTo>
                  <a:lnTo>
                    <a:pt x="1513" y="2859"/>
                  </a:lnTo>
                  <a:lnTo>
                    <a:pt x="1479" y="2855"/>
                  </a:lnTo>
                  <a:lnTo>
                    <a:pt x="1446" y="2851"/>
                  </a:lnTo>
                  <a:lnTo>
                    <a:pt x="1412" y="2845"/>
                  </a:lnTo>
                  <a:lnTo>
                    <a:pt x="1381" y="2836"/>
                  </a:lnTo>
                  <a:lnTo>
                    <a:pt x="1351" y="2827"/>
                  </a:lnTo>
                  <a:lnTo>
                    <a:pt x="1320" y="2816"/>
                  </a:lnTo>
                  <a:lnTo>
                    <a:pt x="1291" y="2805"/>
                  </a:lnTo>
                  <a:lnTo>
                    <a:pt x="1264" y="2791"/>
                  </a:lnTo>
                  <a:lnTo>
                    <a:pt x="1237" y="2777"/>
                  </a:lnTo>
                  <a:lnTo>
                    <a:pt x="1210" y="2761"/>
                  </a:lnTo>
                  <a:lnTo>
                    <a:pt x="1185" y="2743"/>
                  </a:lnTo>
                  <a:lnTo>
                    <a:pt x="1161" y="2724"/>
                  </a:lnTo>
                  <a:lnTo>
                    <a:pt x="1138" y="2703"/>
                  </a:lnTo>
                  <a:lnTo>
                    <a:pt x="1115" y="2681"/>
                  </a:lnTo>
                  <a:lnTo>
                    <a:pt x="1093" y="2658"/>
                  </a:lnTo>
                  <a:lnTo>
                    <a:pt x="1073" y="2634"/>
                  </a:lnTo>
                  <a:lnTo>
                    <a:pt x="1054" y="2609"/>
                  </a:lnTo>
                  <a:lnTo>
                    <a:pt x="1037" y="2583"/>
                  </a:lnTo>
                  <a:lnTo>
                    <a:pt x="1022" y="2556"/>
                  </a:lnTo>
                  <a:lnTo>
                    <a:pt x="1007" y="2527"/>
                  </a:lnTo>
                  <a:lnTo>
                    <a:pt x="994" y="2497"/>
                  </a:lnTo>
                  <a:lnTo>
                    <a:pt x="982" y="2467"/>
                  </a:lnTo>
                  <a:lnTo>
                    <a:pt x="972" y="2435"/>
                  </a:lnTo>
                  <a:lnTo>
                    <a:pt x="963" y="2403"/>
                  </a:lnTo>
                  <a:lnTo>
                    <a:pt x="955" y="2369"/>
                  </a:lnTo>
                  <a:lnTo>
                    <a:pt x="949" y="2334"/>
                  </a:lnTo>
                  <a:lnTo>
                    <a:pt x="945" y="2298"/>
                  </a:lnTo>
                  <a:lnTo>
                    <a:pt x="940" y="2261"/>
                  </a:lnTo>
                  <a:lnTo>
                    <a:pt x="938" y="2222"/>
                  </a:lnTo>
                  <a:lnTo>
                    <a:pt x="938" y="2184"/>
                  </a:lnTo>
                  <a:lnTo>
                    <a:pt x="938" y="2145"/>
                  </a:lnTo>
                  <a:lnTo>
                    <a:pt x="940" y="2108"/>
                  </a:lnTo>
                  <a:lnTo>
                    <a:pt x="945" y="2072"/>
                  </a:lnTo>
                  <a:lnTo>
                    <a:pt x="950" y="2036"/>
                  </a:lnTo>
                  <a:lnTo>
                    <a:pt x="956" y="2001"/>
                  </a:lnTo>
                  <a:lnTo>
                    <a:pt x="963" y="1968"/>
                  </a:lnTo>
                  <a:lnTo>
                    <a:pt x="973" y="1935"/>
                  </a:lnTo>
                  <a:lnTo>
                    <a:pt x="983" y="1904"/>
                  </a:lnTo>
                  <a:lnTo>
                    <a:pt x="996" y="1874"/>
                  </a:lnTo>
                  <a:lnTo>
                    <a:pt x="1009" y="1844"/>
                  </a:lnTo>
                  <a:lnTo>
                    <a:pt x="1024" y="1816"/>
                  </a:lnTo>
                  <a:lnTo>
                    <a:pt x="1041" y="1789"/>
                  </a:lnTo>
                  <a:lnTo>
                    <a:pt x="1058" y="1762"/>
                  </a:lnTo>
                  <a:lnTo>
                    <a:pt x="1077" y="1736"/>
                  </a:lnTo>
                  <a:lnTo>
                    <a:pt x="1098" y="1712"/>
                  </a:lnTo>
                  <a:lnTo>
                    <a:pt x="1120" y="1689"/>
                  </a:lnTo>
                  <a:lnTo>
                    <a:pt x="1143" y="1666"/>
                  </a:lnTo>
                  <a:lnTo>
                    <a:pt x="1167" y="1646"/>
                  </a:lnTo>
                  <a:lnTo>
                    <a:pt x="1192" y="1626"/>
                  </a:lnTo>
                  <a:lnTo>
                    <a:pt x="1217" y="1609"/>
                  </a:lnTo>
                  <a:lnTo>
                    <a:pt x="1242" y="1592"/>
                  </a:lnTo>
                  <a:lnTo>
                    <a:pt x="1269" y="1577"/>
                  </a:lnTo>
                  <a:lnTo>
                    <a:pt x="1296" y="1564"/>
                  </a:lnTo>
                  <a:lnTo>
                    <a:pt x="1324" y="1551"/>
                  </a:lnTo>
                  <a:lnTo>
                    <a:pt x="1353" y="1541"/>
                  </a:lnTo>
                  <a:lnTo>
                    <a:pt x="1383" y="1531"/>
                  </a:lnTo>
                  <a:lnTo>
                    <a:pt x="1412" y="1524"/>
                  </a:lnTo>
                  <a:lnTo>
                    <a:pt x="1443" y="1518"/>
                  </a:lnTo>
                  <a:lnTo>
                    <a:pt x="1475" y="1512"/>
                  </a:lnTo>
                  <a:lnTo>
                    <a:pt x="1507" y="1508"/>
                  </a:lnTo>
                  <a:lnTo>
                    <a:pt x="1541" y="1506"/>
                  </a:lnTo>
                  <a:lnTo>
                    <a:pt x="1574" y="1506"/>
                  </a:lnTo>
                  <a:lnTo>
                    <a:pt x="1599" y="1506"/>
                  </a:lnTo>
                  <a:lnTo>
                    <a:pt x="1623" y="1507"/>
                  </a:lnTo>
                  <a:lnTo>
                    <a:pt x="1647" y="1508"/>
                  </a:lnTo>
                  <a:lnTo>
                    <a:pt x="1671" y="1510"/>
                  </a:lnTo>
                  <a:lnTo>
                    <a:pt x="1694" y="1513"/>
                  </a:lnTo>
                  <a:lnTo>
                    <a:pt x="1716" y="1516"/>
                  </a:lnTo>
                  <a:lnTo>
                    <a:pt x="1739" y="1521"/>
                  </a:lnTo>
                  <a:lnTo>
                    <a:pt x="1761" y="1526"/>
                  </a:lnTo>
                  <a:lnTo>
                    <a:pt x="1782" y="1531"/>
                  </a:lnTo>
                  <a:lnTo>
                    <a:pt x="1803" y="1536"/>
                  </a:lnTo>
                  <a:lnTo>
                    <a:pt x="1823" y="1543"/>
                  </a:lnTo>
                  <a:lnTo>
                    <a:pt x="1843" y="1550"/>
                  </a:lnTo>
                  <a:lnTo>
                    <a:pt x="1863" y="1558"/>
                  </a:lnTo>
                  <a:lnTo>
                    <a:pt x="1882" y="1567"/>
                  </a:lnTo>
                  <a:lnTo>
                    <a:pt x="1901" y="1575"/>
                  </a:lnTo>
                  <a:lnTo>
                    <a:pt x="1918" y="1585"/>
                  </a:lnTo>
                  <a:lnTo>
                    <a:pt x="1936" y="1595"/>
                  </a:lnTo>
                  <a:lnTo>
                    <a:pt x="1954" y="1607"/>
                  </a:lnTo>
                  <a:lnTo>
                    <a:pt x="1971" y="1618"/>
                  </a:lnTo>
                  <a:lnTo>
                    <a:pt x="1987" y="1630"/>
                  </a:lnTo>
                  <a:lnTo>
                    <a:pt x="2003" y="1642"/>
                  </a:lnTo>
                  <a:lnTo>
                    <a:pt x="2019" y="1656"/>
                  </a:lnTo>
                  <a:lnTo>
                    <a:pt x="2034" y="1669"/>
                  </a:lnTo>
                  <a:lnTo>
                    <a:pt x="2049" y="1684"/>
                  </a:lnTo>
                  <a:lnTo>
                    <a:pt x="2062" y="1700"/>
                  </a:lnTo>
                  <a:lnTo>
                    <a:pt x="2076" y="1716"/>
                  </a:lnTo>
                  <a:lnTo>
                    <a:pt x="2090" y="1732"/>
                  </a:lnTo>
                  <a:lnTo>
                    <a:pt x="2103" y="1749"/>
                  </a:lnTo>
                  <a:lnTo>
                    <a:pt x="2115" y="1767"/>
                  </a:lnTo>
                  <a:lnTo>
                    <a:pt x="2127" y="1785"/>
                  </a:lnTo>
                  <a:lnTo>
                    <a:pt x="2139" y="1803"/>
                  </a:lnTo>
                  <a:lnTo>
                    <a:pt x="2150" y="1823"/>
                  </a:lnTo>
                  <a:lnTo>
                    <a:pt x="1862" y="1971"/>
                  </a:lnTo>
                  <a:close/>
                  <a:moveTo>
                    <a:pt x="3114" y="1971"/>
                  </a:moveTo>
                  <a:lnTo>
                    <a:pt x="3102" y="1950"/>
                  </a:lnTo>
                  <a:lnTo>
                    <a:pt x="3092" y="1929"/>
                  </a:lnTo>
                  <a:lnTo>
                    <a:pt x="3080" y="1910"/>
                  </a:lnTo>
                  <a:lnTo>
                    <a:pt x="3068" y="1894"/>
                  </a:lnTo>
                  <a:lnTo>
                    <a:pt x="3055" y="1877"/>
                  </a:lnTo>
                  <a:lnTo>
                    <a:pt x="3042" y="1862"/>
                  </a:lnTo>
                  <a:lnTo>
                    <a:pt x="3027" y="1850"/>
                  </a:lnTo>
                  <a:lnTo>
                    <a:pt x="3012" y="1837"/>
                  </a:lnTo>
                  <a:lnTo>
                    <a:pt x="2997" y="1827"/>
                  </a:lnTo>
                  <a:lnTo>
                    <a:pt x="2981" y="1818"/>
                  </a:lnTo>
                  <a:lnTo>
                    <a:pt x="2965" y="1810"/>
                  </a:lnTo>
                  <a:lnTo>
                    <a:pt x="2948" y="1803"/>
                  </a:lnTo>
                  <a:lnTo>
                    <a:pt x="2930" y="1799"/>
                  </a:lnTo>
                  <a:lnTo>
                    <a:pt x="2912" y="1795"/>
                  </a:lnTo>
                  <a:lnTo>
                    <a:pt x="2893" y="1793"/>
                  </a:lnTo>
                  <a:lnTo>
                    <a:pt x="2874" y="1793"/>
                  </a:lnTo>
                  <a:lnTo>
                    <a:pt x="2856" y="1793"/>
                  </a:lnTo>
                  <a:lnTo>
                    <a:pt x="2838" y="1794"/>
                  </a:lnTo>
                  <a:lnTo>
                    <a:pt x="2821" y="1796"/>
                  </a:lnTo>
                  <a:lnTo>
                    <a:pt x="2805" y="1799"/>
                  </a:lnTo>
                  <a:lnTo>
                    <a:pt x="2789" y="1802"/>
                  </a:lnTo>
                  <a:lnTo>
                    <a:pt x="2774" y="1807"/>
                  </a:lnTo>
                  <a:lnTo>
                    <a:pt x="2760" y="1812"/>
                  </a:lnTo>
                  <a:lnTo>
                    <a:pt x="2745" y="1817"/>
                  </a:lnTo>
                  <a:lnTo>
                    <a:pt x="2732" y="1823"/>
                  </a:lnTo>
                  <a:lnTo>
                    <a:pt x="2719" y="1831"/>
                  </a:lnTo>
                  <a:lnTo>
                    <a:pt x="2707" y="1839"/>
                  </a:lnTo>
                  <a:lnTo>
                    <a:pt x="2695" y="1847"/>
                  </a:lnTo>
                  <a:lnTo>
                    <a:pt x="2684" y="1857"/>
                  </a:lnTo>
                  <a:lnTo>
                    <a:pt x="2673" y="1867"/>
                  </a:lnTo>
                  <a:lnTo>
                    <a:pt x="2663" y="1878"/>
                  </a:lnTo>
                  <a:lnTo>
                    <a:pt x="2653" y="1890"/>
                  </a:lnTo>
                  <a:lnTo>
                    <a:pt x="2645" y="1903"/>
                  </a:lnTo>
                  <a:lnTo>
                    <a:pt x="2637" y="1916"/>
                  </a:lnTo>
                  <a:lnTo>
                    <a:pt x="2628" y="1930"/>
                  </a:lnTo>
                  <a:lnTo>
                    <a:pt x="2621" y="1945"/>
                  </a:lnTo>
                  <a:lnTo>
                    <a:pt x="2615" y="1961"/>
                  </a:lnTo>
                  <a:lnTo>
                    <a:pt x="2608" y="1976"/>
                  </a:lnTo>
                  <a:lnTo>
                    <a:pt x="2603" y="1994"/>
                  </a:lnTo>
                  <a:lnTo>
                    <a:pt x="2599" y="2012"/>
                  </a:lnTo>
                  <a:lnTo>
                    <a:pt x="2594" y="2030"/>
                  </a:lnTo>
                  <a:lnTo>
                    <a:pt x="2591" y="2050"/>
                  </a:lnTo>
                  <a:lnTo>
                    <a:pt x="2588" y="2070"/>
                  </a:lnTo>
                  <a:lnTo>
                    <a:pt x="2584" y="2091"/>
                  </a:lnTo>
                  <a:lnTo>
                    <a:pt x="2582" y="2113"/>
                  </a:lnTo>
                  <a:lnTo>
                    <a:pt x="2581" y="2135"/>
                  </a:lnTo>
                  <a:lnTo>
                    <a:pt x="2580" y="2158"/>
                  </a:lnTo>
                  <a:lnTo>
                    <a:pt x="2580" y="2182"/>
                  </a:lnTo>
                  <a:lnTo>
                    <a:pt x="2580" y="2206"/>
                  </a:lnTo>
                  <a:lnTo>
                    <a:pt x="2581" y="2229"/>
                  </a:lnTo>
                  <a:lnTo>
                    <a:pt x="2582" y="2251"/>
                  </a:lnTo>
                  <a:lnTo>
                    <a:pt x="2584" y="2273"/>
                  </a:lnTo>
                  <a:lnTo>
                    <a:pt x="2588" y="2294"/>
                  </a:lnTo>
                  <a:lnTo>
                    <a:pt x="2591" y="2314"/>
                  </a:lnTo>
                  <a:lnTo>
                    <a:pt x="2594" y="2334"/>
                  </a:lnTo>
                  <a:lnTo>
                    <a:pt x="2599" y="2351"/>
                  </a:lnTo>
                  <a:lnTo>
                    <a:pt x="2603" y="2369"/>
                  </a:lnTo>
                  <a:lnTo>
                    <a:pt x="2608" y="2387"/>
                  </a:lnTo>
                  <a:lnTo>
                    <a:pt x="2615" y="2403"/>
                  </a:lnTo>
                  <a:lnTo>
                    <a:pt x="2621" y="2418"/>
                  </a:lnTo>
                  <a:lnTo>
                    <a:pt x="2628" y="2433"/>
                  </a:lnTo>
                  <a:lnTo>
                    <a:pt x="2637" y="2448"/>
                  </a:lnTo>
                  <a:lnTo>
                    <a:pt x="2645" y="2460"/>
                  </a:lnTo>
                  <a:lnTo>
                    <a:pt x="2653" y="2473"/>
                  </a:lnTo>
                  <a:lnTo>
                    <a:pt x="2663" y="2485"/>
                  </a:lnTo>
                  <a:lnTo>
                    <a:pt x="2673" y="2496"/>
                  </a:lnTo>
                  <a:lnTo>
                    <a:pt x="2684" y="2506"/>
                  </a:lnTo>
                  <a:lnTo>
                    <a:pt x="2695" y="2516"/>
                  </a:lnTo>
                  <a:lnTo>
                    <a:pt x="2707" y="2524"/>
                  </a:lnTo>
                  <a:lnTo>
                    <a:pt x="2719" y="2533"/>
                  </a:lnTo>
                  <a:lnTo>
                    <a:pt x="2732" y="2540"/>
                  </a:lnTo>
                  <a:lnTo>
                    <a:pt x="2745" y="2546"/>
                  </a:lnTo>
                  <a:lnTo>
                    <a:pt x="2760" y="2551"/>
                  </a:lnTo>
                  <a:lnTo>
                    <a:pt x="2774" y="2557"/>
                  </a:lnTo>
                  <a:lnTo>
                    <a:pt x="2789" y="2561"/>
                  </a:lnTo>
                  <a:lnTo>
                    <a:pt x="2805" y="2564"/>
                  </a:lnTo>
                  <a:lnTo>
                    <a:pt x="2821" y="2567"/>
                  </a:lnTo>
                  <a:lnTo>
                    <a:pt x="2838" y="2569"/>
                  </a:lnTo>
                  <a:lnTo>
                    <a:pt x="2856" y="2570"/>
                  </a:lnTo>
                  <a:lnTo>
                    <a:pt x="2874" y="2570"/>
                  </a:lnTo>
                  <a:lnTo>
                    <a:pt x="2898" y="2569"/>
                  </a:lnTo>
                  <a:lnTo>
                    <a:pt x="2920" y="2567"/>
                  </a:lnTo>
                  <a:lnTo>
                    <a:pt x="2941" y="2564"/>
                  </a:lnTo>
                  <a:lnTo>
                    <a:pt x="2962" y="2559"/>
                  </a:lnTo>
                  <a:lnTo>
                    <a:pt x="2982" y="2551"/>
                  </a:lnTo>
                  <a:lnTo>
                    <a:pt x="3001" y="2544"/>
                  </a:lnTo>
                  <a:lnTo>
                    <a:pt x="3019" y="2534"/>
                  </a:lnTo>
                  <a:lnTo>
                    <a:pt x="3035" y="2523"/>
                  </a:lnTo>
                  <a:lnTo>
                    <a:pt x="3052" y="2511"/>
                  </a:lnTo>
                  <a:lnTo>
                    <a:pt x="3067" y="2496"/>
                  </a:lnTo>
                  <a:lnTo>
                    <a:pt x="3081" y="2481"/>
                  </a:lnTo>
                  <a:lnTo>
                    <a:pt x="3095" y="2463"/>
                  </a:lnTo>
                  <a:lnTo>
                    <a:pt x="3107" y="2446"/>
                  </a:lnTo>
                  <a:lnTo>
                    <a:pt x="3120" y="2426"/>
                  </a:lnTo>
                  <a:lnTo>
                    <a:pt x="3130" y="2404"/>
                  </a:lnTo>
                  <a:lnTo>
                    <a:pt x="3140" y="2381"/>
                  </a:lnTo>
                  <a:lnTo>
                    <a:pt x="3412" y="2523"/>
                  </a:lnTo>
                  <a:lnTo>
                    <a:pt x="3400" y="2544"/>
                  </a:lnTo>
                  <a:lnTo>
                    <a:pt x="3388" y="2564"/>
                  </a:lnTo>
                  <a:lnTo>
                    <a:pt x="3375" y="2584"/>
                  </a:lnTo>
                  <a:lnTo>
                    <a:pt x="3362" y="2603"/>
                  </a:lnTo>
                  <a:lnTo>
                    <a:pt x="3349" y="2621"/>
                  </a:lnTo>
                  <a:lnTo>
                    <a:pt x="3334" y="2638"/>
                  </a:lnTo>
                  <a:lnTo>
                    <a:pt x="3320" y="2655"/>
                  </a:lnTo>
                  <a:lnTo>
                    <a:pt x="3306" y="2671"/>
                  </a:lnTo>
                  <a:lnTo>
                    <a:pt x="3290" y="2687"/>
                  </a:lnTo>
                  <a:lnTo>
                    <a:pt x="3275" y="2701"/>
                  </a:lnTo>
                  <a:lnTo>
                    <a:pt x="3259" y="2716"/>
                  </a:lnTo>
                  <a:lnTo>
                    <a:pt x="3243" y="2729"/>
                  </a:lnTo>
                  <a:lnTo>
                    <a:pt x="3226" y="2742"/>
                  </a:lnTo>
                  <a:lnTo>
                    <a:pt x="3210" y="2755"/>
                  </a:lnTo>
                  <a:lnTo>
                    <a:pt x="3192" y="2766"/>
                  </a:lnTo>
                  <a:lnTo>
                    <a:pt x="3175" y="2778"/>
                  </a:lnTo>
                  <a:lnTo>
                    <a:pt x="3156" y="2787"/>
                  </a:lnTo>
                  <a:lnTo>
                    <a:pt x="3139" y="2797"/>
                  </a:lnTo>
                  <a:lnTo>
                    <a:pt x="3120" y="2806"/>
                  </a:lnTo>
                  <a:lnTo>
                    <a:pt x="3101" y="2814"/>
                  </a:lnTo>
                  <a:lnTo>
                    <a:pt x="3081" y="2822"/>
                  </a:lnTo>
                  <a:lnTo>
                    <a:pt x="3061" y="2829"/>
                  </a:lnTo>
                  <a:lnTo>
                    <a:pt x="3042" y="2835"/>
                  </a:lnTo>
                  <a:lnTo>
                    <a:pt x="3021" y="2841"/>
                  </a:lnTo>
                  <a:lnTo>
                    <a:pt x="3000" y="2846"/>
                  </a:lnTo>
                  <a:lnTo>
                    <a:pt x="2978" y="2850"/>
                  </a:lnTo>
                  <a:lnTo>
                    <a:pt x="2957" y="2854"/>
                  </a:lnTo>
                  <a:lnTo>
                    <a:pt x="2934" y="2856"/>
                  </a:lnTo>
                  <a:lnTo>
                    <a:pt x="2912" y="2859"/>
                  </a:lnTo>
                  <a:lnTo>
                    <a:pt x="2889" y="2860"/>
                  </a:lnTo>
                  <a:lnTo>
                    <a:pt x="2866" y="2861"/>
                  </a:lnTo>
                  <a:lnTo>
                    <a:pt x="2842" y="2861"/>
                  </a:lnTo>
                  <a:lnTo>
                    <a:pt x="2807" y="2861"/>
                  </a:lnTo>
                  <a:lnTo>
                    <a:pt x="2771" y="2859"/>
                  </a:lnTo>
                  <a:lnTo>
                    <a:pt x="2737" y="2855"/>
                  </a:lnTo>
                  <a:lnTo>
                    <a:pt x="2703" y="2851"/>
                  </a:lnTo>
                  <a:lnTo>
                    <a:pt x="2671" y="2845"/>
                  </a:lnTo>
                  <a:lnTo>
                    <a:pt x="2640" y="2836"/>
                  </a:lnTo>
                  <a:lnTo>
                    <a:pt x="2608" y="2827"/>
                  </a:lnTo>
                  <a:lnTo>
                    <a:pt x="2579" y="2816"/>
                  </a:lnTo>
                  <a:lnTo>
                    <a:pt x="2550" y="2805"/>
                  </a:lnTo>
                  <a:lnTo>
                    <a:pt x="2522" y="2791"/>
                  </a:lnTo>
                  <a:lnTo>
                    <a:pt x="2495" y="2777"/>
                  </a:lnTo>
                  <a:lnTo>
                    <a:pt x="2469" y="2761"/>
                  </a:lnTo>
                  <a:lnTo>
                    <a:pt x="2444" y="2743"/>
                  </a:lnTo>
                  <a:lnTo>
                    <a:pt x="2420" y="2724"/>
                  </a:lnTo>
                  <a:lnTo>
                    <a:pt x="2395" y="2703"/>
                  </a:lnTo>
                  <a:lnTo>
                    <a:pt x="2374" y="2681"/>
                  </a:lnTo>
                  <a:lnTo>
                    <a:pt x="2352" y="2658"/>
                  </a:lnTo>
                  <a:lnTo>
                    <a:pt x="2332" y="2634"/>
                  </a:lnTo>
                  <a:lnTo>
                    <a:pt x="2313" y="2609"/>
                  </a:lnTo>
                  <a:lnTo>
                    <a:pt x="2296" y="2583"/>
                  </a:lnTo>
                  <a:lnTo>
                    <a:pt x="2281" y="2556"/>
                  </a:lnTo>
                  <a:lnTo>
                    <a:pt x="2266" y="2527"/>
                  </a:lnTo>
                  <a:lnTo>
                    <a:pt x="2252" y="2497"/>
                  </a:lnTo>
                  <a:lnTo>
                    <a:pt x="2241" y="2467"/>
                  </a:lnTo>
                  <a:lnTo>
                    <a:pt x="2231" y="2435"/>
                  </a:lnTo>
                  <a:lnTo>
                    <a:pt x="2222" y="2403"/>
                  </a:lnTo>
                  <a:lnTo>
                    <a:pt x="2214" y="2369"/>
                  </a:lnTo>
                  <a:lnTo>
                    <a:pt x="2209" y="2334"/>
                  </a:lnTo>
                  <a:lnTo>
                    <a:pt x="2203" y="2298"/>
                  </a:lnTo>
                  <a:lnTo>
                    <a:pt x="2200" y="2261"/>
                  </a:lnTo>
                  <a:lnTo>
                    <a:pt x="2198" y="2222"/>
                  </a:lnTo>
                  <a:lnTo>
                    <a:pt x="2197" y="2184"/>
                  </a:lnTo>
                  <a:lnTo>
                    <a:pt x="2198" y="2145"/>
                  </a:lnTo>
                  <a:lnTo>
                    <a:pt x="2200" y="2108"/>
                  </a:lnTo>
                  <a:lnTo>
                    <a:pt x="2203" y="2072"/>
                  </a:lnTo>
                  <a:lnTo>
                    <a:pt x="2209" y="2036"/>
                  </a:lnTo>
                  <a:lnTo>
                    <a:pt x="2215" y="2001"/>
                  </a:lnTo>
                  <a:lnTo>
                    <a:pt x="2222" y="1968"/>
                  </a:lnTo>
                  <a:lnTo>
                    <a:pt x="2232" y="1935"/>
                  </a:lnTo>
                  <a:lnTo>
                    <a:pt x="2242" y="1904"/>
                  </a:lnTo>
                  <a:lnTo>
                    <a:pt x="2254" y="1874"/>
                  </a:lnTo>
                  <a:lnTo>
                    <a:pt x="2267" y="1844"/>
                  </a:lnTo>
                  <a:lnTo>
                    <a:pt x="2282" y="1816"/>
                  </a:lnTo>
                  <a:lnTo>
                    <a:pt x="2298" y="1789"/>
                  </a:lnTo>
                  <a:lnTo>
                    <a:pt x="2315" y="1762"/>
                  </a:lnTo>
                  <a:lnTo>
                    <a:pt x="2334" y="1736"/>
                  </a:lnTo>
                  <a:lnTo>
                    <a:pt x="2355" y="1712"/>
                  </a:lnTo>
                  <a:lnTo>
                    <a:pt x="2377" y="1689"/>
                  </a:lnTo>
                  <a:lnTo>
                    <a:pt x="2399" y="1666"/>
                  </a:lnTo>
                  <a:lnTo>
                    <a:pt x="2423" y="1646"/>
                  </a:lnTo>
                  <a:lnTo>
                    <a:pt x="2447" y="1626"/>
                  </a:lnTo>
                  <a:lnTo>
                    <a:pt x="2472" y="1609"/>
                  </a:lnTo>
                  <a:lnTo>
                    <a:pt x="2498" y="1592"/>
                  </a:lnTo>
                  <a:lnTo>
                    <a:pt x="2524" y="1577"/>
                  </a:lnTo>
                  <a:lnTo>
                    <a:pt x="2551" y="1564"/>
                  </a:lnTo>
                  <a:lnTo>
                    <a:pt x="2579" y="1551"/>
                  </a:lnTo>
                  <a:lnTo>
                    <a:pt x="2608" y="1541"/>
                  </a:lnTo>
                  <a:lnTo>
                    <a:pt x="2638" y="1531"/>
                  </a:lnTo>
                  <a:lnTo>
                    <a:pt x="2668" y="1524"/>
                  </a:lnTo>
                  <a:lnTo>
                    <a:pt x="2699" y="1518"/>
                  </a:lnTo>
                  <a:lnTo>
                    <a:pt x="2732" y="1512"/>
                  </a:lnTo>
                  <a:lnTo>
                    <a:pt x="2764" y="1508"/>
                  </a:lnTo>
                  <a:lnTo>
                    <a:pt x="2797" y="1506"/>
                  </a:lnTo>
                  <a:lnTo>
                    <a:pt x="2832" y="1506"/>
                  </a:lnTo>
                  <a:lnTo>
                    <a:pt x="2857" y="1506"/>
                  </a:lnTo>
                  <a:lnTo>
                    <a:pt x="2881" y="1507"/>
                  </a:lnTo>
                  <a:lnTo>
                    <a:pt x="2905" y="1508"/>
                  </a:lnTo>
                  <a:lnTo>
                    <a:pt x="2929" y="1510"/>
                  </a:lnTo>
                  <a:lnTo>
                    <a:pt x="2952" y="1513"/>
                  </a:lnTo>
                  <a:lnTo>
                    <a:pt x="2975" y="1516"/>
                  </a:lnTo>
                  <a:lnTo>
                    <a:pt x="2997" y="1521"/>
                  </a:lnTo>
                  <a:lnTo>
                    <a:pt x="3019" y="1526"/>
                  </a:lnTo>
                  <a:lnTo>
                    <a:pt x="3040" y="1531"/>
                  </a:lnTo>
                  <a:lnTo>
                    <a:pt x="3060" y="1536"/>
                  </a:lnTo>
                  <a:lnTo>
                    <a:pt x="3081" y="1543"/>
                  </a:lnTo>
                  <a:lnTo>
                    <a:pt x="3101" y="1550"/>
                  </a:lnTo>
                  <a:lnTo>
                    <a:pt x="3120" y="1558"/>
                  </a:lnTo>
                  <a:lnTo>
                    <a:pt x="3140" y="1567"/>
                  </a:lnTo>
                  <a:lnTo>
                    <a:pt x="3159" y="1575"/>
                  </a:lnTo>
                  <a:lnTo>
                    <a:pt x="3176" y="1585"/>
                  </a:lnTo>
                  <a:lnTo>
                    <a:pt x="3194" y="1595"/>
                  </a:lnTo>
                  <a:lnTo>
                    <a:pt x="3211" y="1607"/>
                  </a:lnTo>
                  <a:lnTo>
                    <a:pt x="3229" y="1618"/>
                  </a:lnTo>
                  <a:lnTo>
                    <a:pt x="3244" y="1630"/>
                  </a:lnTo>
                  <a:lnTo>
                    <a:pt x="3261" y="1642"/>
                  </a:lnTo>
                  <a:lnTo>
                    <a:pt x="3277" y="1656"/>
                  </a:lnTo>
                  <a:lnTo>
                    <a:pt x="3291" y="1669"/>
                  </a:lnTo>
                  <a:lnTo>
                    <a:pt x="3306" y="1684"/>
                  </a:lnTo>
                  <a:lnTo>
                    <a:pt x="3320" y="1700"/>
                  </a:lnTo>
                  <a:lnTo>
                    <a:pt x="3334" y="1716"/>
                  </a:lnTo>
                  <a:lnTo>
                    <a:pt x="3346" y="1732"/>
                  </a:lnTo>
                  <a:lnTo>
                    <a:pt x="3360" y="1749"/>
                  </a:lnTo>
                  <a:lnTo>
                    <a:pt x="3373" y="1767"/>
                  </a:lnTo>
                  <a:lnTo>
                    <a:pt x="3384" y="1785"/>
                  </a:lnTo>
                  <a:lnTo>
                    <a:pt x="3396" y="1803"/>
                  </a:lnTo>
                  <a:lnTo>
                    <a:pt x="3407" y="1823"/>
                  </a:lnTo>
                  <a:lnTo>
                    <a:pt x="3114" y="1971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0150475" y="6088063"/>
              <a:ext cx="1893888" cy="665162"/>
            </a:xfrm>
            <a:custGeom>
              <a:avLst/>
              <a:gdLst>
                <a:gd name="T0" fmla="*/ 281 w 16702"/>
                <a:gd name="T1" fmla="*/ 2 h 5866"/>
                <a:gd name="T2" fmla="*/ 220 w 16702"/>
                <a:gd name="T3" fmla="*/ 14 h 5866"/>
                <a:gd name="T4" fmla="*/ 164 w 16702"/>
                <a:gd name="T5" fmla="*/ 38 h 5866"/>
                <a:gd name="T6" fmla="*/ 114 w 16702"/>
                <a:gd name="T7" fmla="*/ 71 h 5866"/>
                <a:gd name="T8" fmla="*/ 72 w 16702"/>
                <a:gd name="T9" fmla="*/ 114 h 5866"/>
                <a:gd name="T10" fmla="*/ 38 w 16702"/>
                <a:gd name="T11" fmla="*/ 164 h 5866"/>
                <a:gd name="T12" fmla="*/ 14 w 16702"/>
                <a:gd name="T13" fmla="*/ 221 h 5866"/>
                <a:gd name="T14" fmla="*/ 2 w 16702"/>
                <a:gd name="T15" fmla="*/ 282 h 5866"/>
                <a:gd name="T16" fmla="*/ 0 w 16702"/>
                <a:gd name="T17" fmla="*/ 5802 h 5866"/>
                <a:gd name="T18" fmla="*/ 8 w 16702"/>
                <a:gd name="T19" fmla="*/ 5829 h 5866"/>
                <a:gd name="T20" fmla="*/ 26 w 16702"/>
                <a:gd name="T21" fmla="*/ 5850 h 5866"/>
                <a:gd name="T22" fmla="*/ 50 w 16702"/>
                <a:gd name="T23" fmla="*/ 5863 h 5866"/>
                <a:gd name="T24" fmla="*/ 16631 w 16702"/>
                <a:gd name="T25" fmla="*/ 5866 h 5866"/>
                <a:gd name="T26" fmla="*/ 16659 w 16702"/>
                <a:gd name="T27" fmla="*/ 5861 h 5866"/>
                <a:gd name="T28" fmla="*/ 16681 w 16702"/>
                <a:gd name="T29" fmla="*/ 5845 h 5866"/>
                <a:gd name="T30" fmla="*/ 16697 w 16702"/>
                <a:gd name="T31" fmla="*/ 5823 h 5866"/>
                <a:gd name="T32" fmla="*/ 16702 w 16702"/>
                <a:gd name="T33" fmla="*/ 5795 h 5866"/>
                <a:gd name="T34" fmla="*/ 16699 w 16702"/>
                <a:gd name="T35" fmla="*/ 266 h 5866"/>
                <a:gd name="T36" fmla="*/ 16683 w 16702"/>
                <a:gd name="T37" fmla="*/ 206 h 5866"/>
                <a:gd name="T38" fmla="*/ 16657 w 16702"/>
                <a:gd name="T39" fmla="*/ 151 h 5866"/>
                <a:gd name="T40" fmla="*/ 16621 w 16702"/>
                <a:gd name="T41" fmla="*/ 103 h 5866"/>
                <a:gd name="T42" fmla="*/ 16577 w 16702"/>
                <a:gd name="T43" fmla="*/ 63 h 5866"/>
                <a:gd name="T44" fmla="*/ 16525 w 16702"/>
                <a:gd name="T45" fmla="*/ 31 h 5866"/>
                <a:gd name="T46" fmla="*/ 16467 w 16702"/>
                <a:gd name="T47" fmla="*/ 9 h 5866"/>
                <a:gd name="T48" fmla="*/ 16406 w 16702"/>
                <a:gd name="T49" fmla="*/ 0 h 5866"/>
                <a:gd name="T50" fmla="*/ 16407 w 16702"/>
                <a:gd name="T51" fmla="*/ 142 h 5866"/>
                <a:gd name="T52" fmla="*/ 16471 w 16702"/>
                <a:gd name="T53" fmla="*/ 162 h 5866"/>
                <a:gd name="T54" fmla="*/ 16521 w 16702"/>
                <a:gd name="T55" fmla="*/ 204 h 5866"/>
                <a:gd name="T56" fmla="*/ 16553 w 16702"/>
                <a:gd name="T57" fmla="*/ 263 h 5866"/>
                <a:gd name="T58" fmla="*/ 16561 w 16702"/>
                <a:gd name="T59" fmla="*/ 338 h 5866"/>
                <a:gd name="T60" fmla="*/ 16561 w 16702"/>
                <a:gd name="T61" fmla="*/ 874 h 5866"/>
                <a:gd name="T62" fmla="*/ 16561 w 16702"/>
                <a:gd name="T63" fmla="*/ 1905 h 5866"/>
                <a:gd name="T64" fmla="*/ 16561 w 16702"/>
                <a:gd name="T65" fmla="*/ 3171 h 5866"/>
                <a:gd name="T66" fmla="*/ 5070 w 16702"/>
                <a:gd name="T67" fmla="*/ 4114 h 5866"/>
                <a:gd name="T68" fmla="*/ 4895 w 16702"/>
                <a:gd name="T69" fmla="*/ 4388 h 5866"/>
                <a:gd name="T70" fmla="*/ 4685 w 16702"/>
                <a:gd name="T71" fmla="*/ 4636 h 5866"/>
                <a:gd name="T72" fmla="*/ 4446 w 16702"/>
                <a:gd name="T73" fmla="*/ 4855 h 5866"/>
                <a:gd name="T74" fmla="*/ 4180 w 16702"/>
                <a:gd name="T75" fmla="*/ 5042 h 5866"/>
                <a:gd name="T76" fmla="*/ 3889 w 16702"/>
                <a:gd name="T77" fmla="*/ 5192 h 5866"/>
                <a:gd name="T78" fmla="*/ 3578 w 16702"/>
                <a:gd name="T79" fmla="*/ 5303 h 5866"/>
                <a:gd name="T80" fmla="*/ 3250 w 16702"/>
                <a:gd name="T81" fmla="*/ 5373 h 5866"/>
                <a:gd name="T82" fmla="*/ 2906 w 16702"/>
                <a:gd name="T83" fmla="*/ 5397 h 5866"/>
                <a:gd name="T84" fmla="*/ 2563 w 16702"/>
                <a:gd name="T85" fmla="*/ 5373 h 5866"/>
                <a:gd name="T86" fmla="*/ 2235 w 16702"/>
                <a:gd name="T87" fmla="*/ 5303 h 5866"/>
                <a:gd name="T88" fmla="*/ 1923 w 16702"/>
                <a:gd name="T89" fmla="*/ 5192 h 5866"/>
                <a:gd name="T90" fmla="*/ 1633 w 16702"/>
                <a:gd name="T91" fmla="*/ 5042 h 5866"/>
                <a:gd name="T92" fmla="*/ 1366 w 16702"/>
                <a:gd name="T93" fmla="*/ 4856 h 5866"/>
                <a:gd name="T94" fmla="*/ 1127 w 16702"/>
                <a:gd name="T95" fmla="*/ 4637 h 5866"/>
                <a:gd name="T96" fmla="*/ 919 w 16702"/>
                <a:gd name="T97" fmla="*/ 4388 h 5866"/>
                <a:gd name="T98" fmla="*/ 742 w 16702"/>
                <a:gd name="T99" fmla="*/ 4114 h 5866"/>
                <a:gd name="T100" fmla="*/ 141 w 16702"/>
                <a:gd name="T101" fmla="*/ 3171 h 5866"/>
                <a:gd name="T102" fmla="*/ 141 w 16702"/>
                <a:gd name="T103" fmla="*/ 1905 h 5866"/>
                <a:gd name="T104" fmla="*/ 141 w 16702"/>
                <a:gd name="T105" fmla="*/ 874 h 5866"/>
                <a:gd name="T106" fmla="*/ 141 w 16702"/>
                <a:gd name="T107" fmla="*/ 338 h 5866"/>
                <a:gd name="T108" fmla="*/ 149 w 16702"/>
                <a:gd name="T109" fmla="*/ 263 h 5866"/>
                <a:gd name="T110" fmla="*/ 181 w 16702"/>
                <a:gd name="T111" fmla="*/ 204 h 5866"/>
                <a:gd name="T112" fmla="*/ 231 w 16702"/>
                <a:gd name="T113" fmla="*/ 162 h 5866"/>
                <a:gd name="T114" fmla="*/ 295 w 16702"/>
                <a:gd name="T115" fmla="*/ 142 h 5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702" h="5866">
                  <a:moveTo>
                    <a:pt x="16390" y="0"/>
                  </a:moveTo>
                  <a:lnTo>
                    <a:pt x="313" y="0"/>
                  </a:lnTo>
                  <a:lnTo>
                    <a:pt x="296" y="0"/>
                  </a:lnTo>
                  <a:lnTo>
                    <a:pt x="281" y="2"/>
                  </a:lnTo>
                  <a:lnTo>
                    <a:pt x="265" y="3"/>
                  </a:lnTo>
                  <a:lnTo>
                    <a:pt x="249" y="6"/>
                  </a:lnTo>
                  <a:lnTo>
                    <a:pt x="235" y="9"/>
                  </a:lnTo>
                  <a:lnTo>
                    <a:pt x="220" y="14"/>
                  </a:lnTo>
                  <a:lnTo>
                    <a:pt x="206" y="19"/>
                  </a:lnTo>
                  <a:lnTo>
                    <a:pt x="191" y="25"/>
                  </a:lnTo>
                  <a:lnTo>
                    <a:pt x="177" y="31"/>
                  </a:lnTo>
                  <a:lnTo>
                    <a:pt x="164" y="38"/>
                  </a:lnTo>
                  <a:lnTo>
                    <a:pt x="150" y="45"/>
                  </a:lnTo>
                  <a:lnTo>
                    <a:pt x="138" y="53"/>
                  </a:lnTo>
                  <a:lnTo>
                    <a:pt x="125" y="63"/>
                  </a:lnTo>
                  <a:lnTo>
                    <a:pt x="114" y="71"/>
                  </a:lnTo>
                  <a:lnTo>
                    <a:pt x="102" y="82"/>
                  </a:lnTo>
                  <a:lnTo>
                    <a:pt x="92" y="92"/>
                  </a:lnTo>
                  <a:lnTo>
                    <a:pt x="81" y="103"/>
                  </a:lnTo>
                  <a:lnTo>
                    <a:pt x="72" y="114"/>
                  </a:lnTo>
                  <a:lnTo>
                    <a:pt x="63" y="126"/>
                  </a:lnTo>
                  <a:lnTo>
                    <a:pt x="53" y="138"/>
                  </a:lnTo>
                  <a:lnTo>
                    <a:pt x="45" y="151"/>
                  </a:lnTo>
                  <a:lnTo>
                    <a:pt x="38" y="164"/>
                  </a:lnTo>
                  <a:lnTo>
                    <a:pt x="31" y="178"/>
                  </a:lnTo>
                  <a:lnTo>
                    <a:pt x="25" y="192"/>
                  </a:lnTo>
                  <a:lnTo>
                    <a:pt x="19" y="206"/>
                  </a:lnTo>
                  <a:lnTo>
                    <a:pt x="14" y="221"/>
                  </a:lnTo>
                  <a:lnTo>
                    <a:pt x="9" y="236"/>
                  </a:lnTo>
                  <a:lnTo>
                    <a:pt x="6" y="250"/>
                  </a:lnTo>
                  <a:lnTo>
                    <a:pt x="3" y="266"/>
                  </a:lnTo>
                  <a:lnTo>
                    <a:pt x="2" y="282"/>
                  </a:lnTo>
                  <a:lnTo>
                    <a:pt x="0" y="297"/>
                  </a:lnTo>
                  <a:lnTo>
                    <a:pt x="0" y="313"/>
                  </a:lnTo>
                  <a:lnTo>
                    <a:pt x="0" y="5795"/>
                  </a:lnTo>
                  <a:lnTo>
                    <a:pt x="0" y="5802"/>
                  </a:lnTo>
                  <a:lnTo>
                    <a:pt x="1" y="5809"/>
                  </a:lnTo>
                  <a:lnTo>
                    <a:pt x="3" y="5817"/>
                  </a:lnTo>
                  <a:lnTo>
                    <a:pt x="5" y="5823"/>
                  </a:lnTo>
                  <a:lnTo>
                    <a:pt x="8" y="5829"/>
                  </a:lnTo>
                  <a:lnTo>
                    <a:pt x="13" y="5835"/>
                  </a:lnTo>
                  <a:lnTo>
                    <a:pt x="16" y="5840"/>
                  </a:lnTo>
                  <a:lnTo>
                    <a:pt x="21" y="5845"/>
                  </a:lnTo>
                  <a:lnTo>
                    <a:pt x="26" y="5850"/>
                  </a:lnTo>
                  <a:lnTo>
                    <a:pt x="31" y="5853"/>
                  </a:lnTo>
                  <a:lnTo>
                    <a:pt x="37" y="5858"/>
                  </a:lnTo>
                  <a:lnTo>
                    <a:pt x="43" y="5861"/>
                  </a:lnTo>
                  <a:lnTo>
                    <a:pt x="50" y="5863"/>
                  </a:lnTo>
                  <a:lnTo>
                    <a:pt x="56" y="5865"/>
                  </a:lnTo>
                  <a:lnTo>
                    <a:pt x="64" y="5866"/>
                  </a:lnTo>
                  <a:lnTo>
                    <a:pt x="71" y="5866"/>
                  </a:lnTo>
                  <a:lnTo>
                    <a:pt x="16631" y="5866"/>
                  </a:lnTo>
                  <a:lnTo>
                    <a:pt x="16638" y="5866"/>
                  </a:lnTo>
                  <a:lnTo>
                    <a:pt x="16646" y="5865"/>
                  </a:lnTo>
                  <a:lnTo>
                    <a:pt x="16652" y="5863"/>
                  </a:lnTo>
                  <a:lnTo>
                    <a:pt x="16659" y="5861"/>
                  </a:lnTo>
                  <a:lnTo>
                    <a:pt x="16665" y="5858"/>
                  </a:lnTo>
                  <a:lnTo>
                    <a:pt x="16671" y="5853"/>
                  </a:lnTo>
                  <a:lnTo>
                    <a:pt x="16676" y="5850"/>
                  </a:lnTo>
                  <a:lnTo>
                    <a:pt x="16681" y="5845"/>
                  </a:lnTo>
                  <a:lnTo>
                    <a:pt x="16686" y="5840"/>
                  </a:lnTo>
                  <a:lnTo>
                    <a:pt x="16689" y="5835"/>
                  </a:lnTo>
                  <a:lnTo>
                    <a:pt x="16694" y="5829"/>
                  </a:lnTo>
                  <a:lnTo>
                    <a:pt x="16697" y="5823"/>
                  </a:lnTo>
                  <a:lnTo>
                    <a:pt x="16699" y="5817"/>
                  </a:lnTo>
                  <a:lnTo>
                    <a:pt x="16701" y="5809"/>
                  </a:lnTo>
                  <a:lnTo>
                    <a:pt x="16702" y="5802"/>
                  </a:lnTo>
                  <a:lnTo>
                    <a:pt x="16702" y="5795"/>
                  </a:lnTo>
                  <a:lnTo>
                    <a:pt x="16702" y="313"/>
                  </a:lnTo>
                  <a:lnTo>
                    <a:pt x="16702" y="297"/>
                  </a:lnTo>
                  <a:lnTo>
                    <a:pt x="16700" y="282"/>
                  </a:lnTo>
                  <a:lnTo>
                    <a:pt x="16699" y="266"/>
                  </a:lnTo>
                  <a:lnTo>
                    <a:pt x="16696" y="250"/>
                  </a:lnTo>
                  <a:lnTo>
                    <a:pt x="16693" y="236"/>
                  </a:lnTo>
                  <a:lnTo>
                    <a:pt x="16688" y="221"/>
                  </a:lnTo>
                  <a:lnTo>
                    <a:pt x="16683" y="206"/>
                  </a:lnTo>
                  <a:lnTo>
                    <a:pt x="16677" y="192"/>
                  </a:lnTo>
                  <a:lnTo>
                    <a:pt x="16671" y="178"/>
                  </a:lnTo>
                  <a:lnTo>
                    <a:pt x="16664" y="164"/>
                  </a:lnTo>
                  <a:lnTo>
                    <a:pt x="16657" y="151"/>
                  </a:lnTo>
                  <a:lnTo>
                    <a:pt x="16649" y="138"/>
                  </a:lnTo>
                  <a:lnTo>
                    <a:pt x="16639" y="126"/>
                  </a:lnTo>
                  <a:lnTo>
                    <a:pt x="16631" y="114"/>
                  </a:lnTo>
                  <a:lnTo>
                    <a:pt x="16621" y="103"/>
                  </a:lnTo>
                  <a:lnTo>
                    <a:pt x="16610" y="92"/>
                  </a:lnTo>
                  <a:lnTo>
                    <a:pt x="16600" y="82"/>
                  </a:lnTo>
                  <a:lnTo>
                    <a:pt x="16588" y="71"/>
                  </a:lnTo>
                  <a:lnTo>
                    <a:pt x="16577" y="63"/>
                  </a:lnTo>
                  <a:lnTo>
                    <a:pt x="16564" y="53"/>
                  </a:lnTo>
                  <a:lnTo>
                    <a:pt x="16552" y="45"/>
                  </a:lnTo>
                  <a:lnTo>
                    <a:pt x="16538" y="38"/>
                  </a:lnTo>
                  <a:lnTo>
                    <a:pt x="16525" y="31"/>
                  </a:lnTo>
                  <a:lnTo>
                    <a:pt x="16511" y="25"/>
                  </a:lnTo>
                  <a:lnTo>
                    <a:pt x="16496" y="19"/>
                  </a:lnTo>
                  <a:lnTo>
                    <a:pt x="16482" y="14"/>
                  </a:lnTo>
                  <a:lnTo>
                    <a:pt x="16467" y="9"/>
                  </a:lnTo>
                  <a:lnTo>
                    <a:pt x="16453" y="6"/>
                  </a:lnTo>
                  <a:lnTo>
                    <a:pt x="16437" y="3"/>
                  </a:lnTo>
                  <a:lnTo>
                    <a:pt x="16421" y="2"/>
                  </a:lnTo>
                  <a:lnTo>
                    <a:pt x="16406" y="0"/>
                  </a:lnTo>
                  <a:lnTo>
                    <a:pt x="16390" y="0"/>
                  </a:lnTo>
                  <a:close/>
                  <a:moveTo>
                    <a:pt x="313" y="141"/>
                  </a:moveTo>
                  <a:lnTo>
                    <a:pt x="16390" y="141"/>
                  </a:lnTo>
                  <a:lnTo>
                    <a:pt x="16407" y="142"/>
                  </a:lnTo>
                  <a:lnTo>
                    <a:pt x="16424" y="146"/>
                  </a:lnTo>
                  <a:lnTo>
                    <a:pt x="16440" y="150"/>
                  </a:lnTo>
                  <a:lnTo>
                    <a:pt x="16456" y="155"/>
                  </a:lnTo>
                  <a:lnTo>
                    <a:pt x="16471" y="162"/>
                  </a:lnTo>
                  <a:lnTo>
                    <a:pt x="16485" y="171"/>
                  </a:lnTo>
                  <a:lnTo>
                    <a:pt x="16498" y="181"/>
                  </a:lnTo>
                  <a:lnTo>
                    <a:pt x="16510" y="192"/>
                  </a:lnTo>
                  <a:lnTo>
                    <a:pt x="16521" y="204"/>
                  </a:lnTo>
                  <a:lnTo>
                    <a:pt x="16531" y="218"/>
                  </a:lnTo>
                  <a:lnTo>
                    <a:pt x="16540" y="231"/>
                  </a:lnTo>
                  <a:lnTo>
                    <a:pt x="16548" y="247"/>
                  </a:lnTo>
                  <a:lnTo>
                    <a:pt x="16553" y="263"/>
                  </a:lnTo>
                  <a:lnTo>
                    <a:pt x="16557" y="279"/>
                  </a:lnTo>
                  <a:lnTo>
                    <a:pt x="16560" y="296"/>
                  </a:lnTo>
                  <a:lnTo>
                    <a:pt x="16561" y="313"/>
                  </a:lnTo>
                  <a:lnTo>
                    <a:pt x="16561" y="338"/>
                  </a:lnTo>
                  <a:lnTo>
                    <a:pt x="16561" y="412"/>
                  </a:lnTo>
                  <a:lnTo>
                    <a:pt x="16561" y="528"/>
                  </a:lnTo>
                  <a:lnTo>
                    <a:pt x="16561" y="683"/>
                  </a:lnTo>
                  <a:lnTo>
                    <a:pt x="16561" y="874"/>
                  </a:lnTo>
                  <a:lnTo>
                    <a:pt x="16561" y="1096"/>
                  </a:lnTo>
                  <a:lnTo>
                    <a:pt x="16561" y="1344"/>
                  </a:lnTo>
                  <a:lnTo>
                    <a:pt x="16561" y="1615"/>
                  </a:lnTo>
                  <a:lnTo>
                    <a:pt x="16561" y="1905"/>
                  </a:lnTo>
                  <a:lnTo>
                    <a:pt x="16561" y="2210"/>
                  </a:lnTo>
                  <a:lnTo>
                    <a:pt x="16561" y="2526"/>
                  </a:lnTo>
                  <a:lnTo>
                    <a:pt x="16561" y="2847"/>
                  </a:lnTo>
                  <a:lnTo>
                    <a:pt x="16561" y="3171"/>
                  </a:lnTo>
                  <a:lnTo>
                    <a:pt x="16561" y="3492"/>
                  </a:lnTo>
                  <a:lnTo>
                    <a:pt x="16561" y="3809"/>
                  </a:lnTo>
                  <a:lnTo>
                    <a:pt x="16561" y="4114"/>
                  </a:lnTo>
                  <a:lnTo>
                    <a:pt x="5070" y="4114"/>
                  </a:lnTo>
                  <a:lnTo>
                    <a:pt x="5029" y="4185"/>
                  </a:lnTo>
                  <a:lnTo>
                    <a:pt x="4987" y="4254"/>
                  </a:lnTo>
                  <a:lnTo>
                    <a:pt x="4942" y="4322"/>
                  </a:lnTo>
                  <a:lnTo>
                    <a:pt x="4895" y="4388"/>
                  </a:lnTo>
                  <a:lnTo>
                    <a:pt x="4846" y="4453"/>
                  </a:lnTo>
                  <a:lnTo>
                    <a:pt x="4793" y="4516"/>
                  </a:lnTo>
                  <a:lnTo>
                    <a:pt x="4740" y="4578"/>
                  </a:lnTo>
                  <a:lnTo>
                    <a:pt x="4685" y="4636"/>
                  </a:lnTo>
                  <a:lnTo>
                    <a:pt x="4629" y="4694"/>
                  </a:lnTo>
                  <a:lnTo>
                    <a:pt x="4569" y="4750"/>
                  </a:lnTo>
                  <a:lnTo>
                    <a:pt x="4508" y="4804"/>
                  </a:lnTo>
                  <a:lnTo>
                    <a:pt x="4446" y="4855"/>
                  </a:lnTo>
                  <a:lnTo>
                    <a:pt x="4382" y="4905"/>
                  </a:lnTo>
                  <a:lnTo>
                    <a:pt x="4316" y="4953"/>
                  </a:lnTo>
                  <a:lnTo>
                    <a:pt x="4249" y="4999"/>
                  </a:lnTo>
                  <a:lnTo>
                    <a:pt x="4180" y="5042"/>
                  </a:lnTo>
                  <a:lnTo>
                    <a:pt x="4109" y="5082"/>
                  </a:lnTo>
                  <a:lnTo>
                    <a:pt x="4037" y="5122"/>
                  </a:lnTo>
                  <a:lnTo>
                    <a:pt x="3964" y="5158"/>
                  </a:lnTo>
                  <a:lnTo>
                    <a:pt x="3889" y="5192"/>
                  </a:lnTo>
                  <a:lnTo>
                    <a:pt x="3813" y="5224"/>
                  </a:lnTo>
                  <a:lnTo>
                    <a:pt x="3736" y="5253"/>
                  </a:lnTo>
                  <a:lnTo>
                    <a:pt x="3658" y="5279"/>
                  </a:lnTo>
                  <a:lnTo>
                    <a:pt x="3578" y="5303"/>
                  </a:lnTo>
                  <a:lnTo>
                    <a:pt x="3497" y="5325"/>
                  </a:lnTo>
                  <a:lnTo>
                    <a:pt x="3416" y="5344"/>
                  </a:lnTo>
                  <a:lnTo>
                    <a:pt x="3333" y="5360"/>
                  </a:lnTo>
                  <a:lnTo>
                    <a:pt x="3250" y="5373"/>
                  </a:lnTo>
                  <a:lnTo>
                    <a:pt x="3165" y="5383"/>
                  </a:lnTo>
                  <a:lnTo>
                    <a:pt x="3079" y="5390"/>
                  </a:lnTo>
                  <a:lnTo>
                    <a:pt x="2993" y="5396"/>
                  </a:lnTo>
                  <a:lnTo>
                    <a:pt x="2906" y="5397"/>
                  </a:lnTo>
                  <a:lnTo>
                    <a:pt x="2820" y="5396"/>
                  </a:lnTo>
                  <a:lnTo>
                    <a:pt x="2733" y="5390"/>
                  </a:lnTo>
                  <a:lnTo>
                    <a:pt x="2647" y="5383"/>
                  </a:lnTo>
                  <a:lnTo>
                    <a:pt x="2563" y="5373"/>
                  </a:lnTo>
                  <a:lnTo>
                    <a:pt x="2479" y="5360"/>
                  </a:lnTo>
                  <a:lnTo>
                    <a:pt x="2397" y="5344"/>
                  </a:lnTo>
                  <a:lnTo>
                    <a:pt x="2315" y="5325"/>
                  </a:lnTo>
                  <a:lnTo>
                    <a:pt x="2235" y="5303"/>
                  </a:lnTo>
                  <a:lnTo>
                    <a:pt x="2155" y="5279"/>
                  </a:lnTo>
                  <a:lnTo>
                    <a:pt x="2076" y="5253"/>
                  </a:lnTo>
                  <a:lnTo>
                    <a:pt x="1999" y="5224"/>
                  </a:lnTo>
                  <a:lnTo>
                    <a:pt x="1923" y="5192"/>
                  </a:lnTo>
                  <a:lnTo>
                    <a:pt x="1849" y="5158"/>
                  </a:lnTo>
                  <a:lnTo>
                    <a:pt x="1776" y="5122"/>
                  </a:lnTo>
                  <a:lnTo>
                    <a:pt x="1704" y="5084"/>
                  </a:lnTo>
                  <a:lnTo>
                    <a:pt x="1633" y="5042"/>
                  </a:lnTo>
                  <a:lnTo>
                    <a:pt x="1564" y="4999"/>
                  </a:lnTo>
                  <a:lnTo>
                    <a:pt x="1497" y="4954"/>
                  </a:lnTo>
                  <a:lnTo>
                    <a:pt x="1431" y="4905"/>
                  </a:lnTo>
                  <a:lnTo>
                    <a:pt x="1366" y="4856"/>
                  </a:lnTo>
                  <a:lnTo>
                    <a:pt x="1304" y="4804"/>
                  </a:lnTo>
                  <a:lnTo>
                    <a:pt x="1243" y="4750"/>
                  </a:lnTo>
                  <a:lnTo>
                    <a:pt x="1185" y="4695"/>
                  </a:lnTo>
                  <a:lnTo>
                    <a:pt x="1127" y="4637"/>
                  </a:lnTo>
                  <a:lnTo>
                    <a:pt x="1072" y="4578"/>
                  </a:lnTo>
                  <a:lnTo>
                    <a:pt x="1019" y="4516"/>
                  </a:lnTo>
                  <a:lnTo>
                    <a:pt x="968" y="4453"/>
                  </a:lnTo>
                  <a:lnTo>
                    <a:pt x="919" y="4388"/>
                  </a:lnTo>
                  <a:lnTo>
                    <a:pt x="871" y="4322"/>
                  </a:lnTo>
                  <a:lnTo>
                    <a:pt x="826" y="4254"/>
                  </a:lnTo>
                  <a:lnTo>
                    <a:pt x="783" y="4185"/>
                  </a:lnTo>
                  <a:lnTo>
                    <a:pt x="742" y="4114"/>
                  </a:lnTo>
                  <a:lnTo>
                    <a:pt x="141" y="4114"/>
                  </a:lnTo>
                  <a:lnTo>
                    <a:pt x="141" y="3809"/>
                  </a:lnTo>
                  <a:lnTo>
                    <a:pt x="141" y="3492"/>
                  </a:lnTo>
                  <a:lnTo>
                    <a:pt x="141" y="3171"/>
                  </a:lnTo>
                  <a:lnTo>
                    <a:pt x="141" y="2847"/>
                  </a:lnTo>
                  <a:lnTo>
                    <a:pt x="141" y="2526"/>
                  </a:lnTo>
                  <a:lnTo>
                    <a:pt x="141" y="2210"/>
                  </a:lnTo>
                  <a:lnTo>
                    <a:pt x="141" y="1905"/>
                  </a:lnTo>
                  <a:lnTo>
                    <a:pt x="141" y="1615"/>
                  </a:lnTo>
                  <a:lnTo>
                    <a:pt x="141" y="1344"/>
                  </a:lnTo>
                  <a:lnTo>
                    <a:pt x="141" y="1096"/>
                  </a:lnTo>
                  <a:lnTo>
                    <a:pt x="141" y="874"/>
                  </a:lnTo>
                  <a:lnTo>
                    <a:pt x="141" y="683"/>
                  </a:lnTo>
                  <a:lnTo>
                    <a:pt x="141" y="528"/>
                  </a:lnTo>
                  <a:lnTo>
                    <a:pt x="141" y="412"/>
                  </a:lnTo>
                  <a:lnTo>
                    <a:pt x="141" y="338"/>
                  </a:lnTo>
                  <a:lnTo>
                    <a:pt x="141" y="313"/>
                  </a:lnTo>
                  <a:lnTo>
                    <a:pt x="142" y="296"/>
                  </a:lnTo>
                  <a:lnTo>
                    <a:pt x="145" y="279"/>
                  </a:lnTo>
                  <a:lnTo>
                    <a:pt x="149" y="263"/>
                  </a:lnTo>
                  <a:lnTo>
                    <a:pt x="154" y="247"/>
                  </a:lnTo>
                  <a:lnTo>
                    <a:pt x="162" y="231"/>
                  </a:lnTo>
                  <a:lnTo>
                    <a:pt x="170" y="218"/>
                  </a:lnTo>
                  <a:lnTo>
                    <a:pt x="181" y="204"/>
                  </a:lnTo>
                  <a:lnTo>
                    <a:pt x="192" y="192"/>
                  </a:lnTo>
                  <a:lnTo>
                    <a:pt x="204" y="181"/>
                  </a:lnTo>
                  <a:lnTo>
                    <a:pt x="217" y="171"/>
                  </a:lnTo>
                  <a:lnTo>
                    <a:pt x="231" y="162"/>
                  </a:lnTo>
                  <a:lnTo>
                    <a:pt x="246" y="155"/>
                  </a:lnTo>
                  <a:lnTo>
                    <a:pt x="262" y="150"/>
                  </a:lnTo>
                  <a:lnTo>
                    <a:pt x="279" y="146"/>
                  </a:lnTo>
                  <a:lnTo>
                    <a:pt x="295" y="142"/>
                  </a:lnTo>
                  <a:lnTo>
                    <a:pt x="313" y="141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11047413" y="6607175"/>
              <a:ext cx="88900" cy="104775"/>
            </a:xfrm>
            <a:custGeom>
              <a:avLst/>
              <a:gdLst>
                <a:gd name="T0" fmla="*/ 498 w 773"/>
                <a:gd name="T1" fmla="*/ 4 h 925"/>
                <a:gd name="T2" fmla="*/ 569 w 773"/>
                <a:gd name="T3" fmla="*/ 15 h 925"/>
                <a:gd name="T4" fmla="*/ 605 w 773"/>
                <a:gd name="T5" fmla="*/ 28 h 925"/>
                <a:gd name="T6" fmla="*/ 638 w 773"/>
                <a:gd name="T7" fmla="*/ 44 h 925"/>
                <a:gd name="T8" fmla="*/ 666 w 773"/>
                <a:gd name="T9" fmla="*/ 65 h 925"/>
                <a:gd name="T10" fmla="*/ 690 w 773"/>
                <a:gd name="T11" fmla="*/ 90 h 925"/>
                <a:gd name="T12" fmla="*/ 708 w 773"/>
                <a:gd name="T13" fmla="*/ 121 h 925"/>
                <a:gd name="T14" fmla="*/ 721 w 773"/>
                <a:gd name="T15" fmla="*/ 156 h 925"/>
                <a:gd name="T16" fmla="*/ 728 w 773"/>
                <a:gd name="T17" fmla="*/ 198 h 925"/>
                <a:gd name="T18" fmla="*/ 729 w 773"/>
                <a:gd name="T19" fmla="*/ 247 h 925"/>
                <a:gd name="T20" fmla="*/ 721 w 773"/>
                <a:gd name="T21" fmla="*/ 294 h 925"/>
                <a:gd name="T22" fmla="*/ 705 w 773"/>
                <a:gd name="T23" fmla="*/ 335 h 925"/>
                <a:gd name="T24" fmla="*/ 680 w 773"/>
                <a:gd name="T25" fmla="*/ 369 h 925"/>
                <a:gd name="T26" fmla="*/ 646 w 773"/>
                <a:gd name="T27" fmla="*/ 398 h 925"/>
                <a:gd name="T28" fmla="*/ 604 w 773"/>
                <a:gd name="T29" fmla="*/ 423 h 925"/>
                <a:gd name="T30" fmla="*/ 662 w 773"/>
                <a:gd name="T31" fmla="*/ 447 h 925"/>
                <a:gd name="T32" fmla="*/ 707 w 773"/>
                <a:gd name="T33" fmla="*/ 480 h 925"/>
                <a:gd name="T34" fmla="*/ 742 w 773"/>
                <a:gd name="T35" fmla="*/ 525 h 925"/>
                <a:gd name="T36" fmla="*/ 763 w 773"/>
                <a:gd name="T37" fmla="*/ 577 h 925"/>
                <a:gd name="T38" fmla="*/ 773 w 773"/>
                <a:gd name="T39" fmla="*/ 636 h 925"/>
                <a:gd name="T40" fmla="*/ 772 w 773"/>
                <a:gd name="T41" fmla="*/ 691 h 925"/>
                <a:gd name="T42" fmla="*/ 763 w 773"/>
                <a:gd name="T43" fmla="*/ 738 h 925"/>
                <a:gd name="T44" fmla="*/ 746 w 773"/>
                <a:gd name="T45" fmla="*/ 779 h 925"/>
                <a:gd name="T46" fmla="*/ 723 w 773"/>
                <a:gd name="T47" fmla="*/ 814 h 925"/>
                <a:gd name="T48" fmla="*/ 695 w 773"/>
                <a:gd name="T49" fmla="*/ 845 h 925"/>
                <a:gd name="T50" fmla="*/ 662 w 773"/>
                <a:gd name="T51" fmla="*/ 870 h 925"/>
                <a:gd name="T52" fmla="*/ 624 w 773"/>
                <a:gd name="T53" fmla="*/ 890 h 925"/>
                <a:gd name="T54" fmla="*/ 583 w 773"/>
                <a:gd name="T55" fmla="*/ 905 h 925"/>
                <a:gd name="T56" fmla="*/ 509 w 773"/>
                <a:gd name="T57" fmla="*/ 921 h 925"/>
                <a:gd name="T58" fmla="*/ 0 w 773"/>
                <a:gd name="T59" fmla="*/ 925 h 925"/>
                <a:gd name="T60" fmla="*/ 435 w 773"/>
                <a:gd name="T61" fmla="*/ 0 h 925"/>
                <a:gd name="T62" fmla="*/ 435 w 773"/>
                <a:gd name="T63" fmla="*/ 373 h 925"/>
                <a:gd name="T64" fmla="*/ 468 w 773"/>
                <a:gd name="T65" fmla="*/ 365 h 925"/>
                <a:gd name="T66" fmla="*/ 498 w 773"/>
                <a:gd name="T67" fmla="*/ 349 h 925"/>
                <a:gd name="T68" fmla="*/ 520 w 773"/>
                <a:gd name="T69" fmla="*/ 325 h 925"/>
                <a:gd name="T70" fmla="*/ 531 w 773"/>
                <a:gd name="T71" fmla="*/ 292 h 925"/>
                <a:gd name="T72" fmla="*/ 532 w 773"/>
                <a:gd name="T73" fmla="*/ 250 h 925"/>
                <a:gd name="T74" fmla="*/ 522 w 773"/>
                <a:gd name="T75" fmla="*/ 212 h 925"/>
                <a:gd name="T76" fmla="*/ 500 w 773"/>
                <a:gd name="T77" fmla="*/ 186 h 925"/>
                <a:gd name="T78" fmla="*/ 469 w 773"/>
                <a:gd name="T79" fmla="*/ 170 h 925"/>
                <a:gd name="T80" fmla="*/ 433 w 773"/>
                <a:gd name="T81" fmla="*/ 162 h 925"/>
                <a:gd name="T82" fmla="*/ 393 w 773"/>
                <a:gd name="T83" fmla="*/ 159 h 925"/>
                <a:gd name="T84" fmla="*/ 409 w 773"/>
                <a:gd name="T85" fmla="*/ 374 h 925"/>
                <a:gd name="T86" fmla="*/ 450 w 773"/>
                <a:gd name="T87" fmla="*/ 766 h 925"/>
                <a:gd name="T88" fmla="*/ 490 w 773"/>
                <a:gd name="T89" fmla="*/ 758 h 925"/>
                <a:gd name="T90" fmla="*/ 525 w 773"/>
                <a:gd name="T91" fmla="*/ 742 h 925"/>
                <a:gd name="T92" fmla="*/ 552 w 773"/>
                <a:gd name="T93" fmla="*/ 716 h 925"/>
                <a:gd name="T94" fmla="*/ 568 w 773"/>
                <a:gd name="T95" fmla="*/ 678 h 925"/>
                <a:gd name="T96" fmla="*/ 570 w 773"/>
                <a:gd name="T97" fmla="*/ 629 h 925"/>
                <a:gd name="T98" fmla="*/ 560 w 773"/>
                <a:gd name="T99" fmla="*/ 585 h 925"/>
                <a:gd name="T100" fmla="*/ 539 w 773"/>
                <a:gd name="T101" fmla="*/ 552 h 925"/>
                <a:gd name="T102" fmla="*/ 509 w 773"/>
                <a:gd name="T103" fmla="*/ 530 h 925"/>
                <a:gd name="T104" fmla="*/ 470 w 773"/>
                <a:gd name="T105" fmla="*/ 518 h 925"/>
                <a:gd name="T106" fmla="*/ 425 w 773"/>
                <a:gd name="T107" fmla="*/ 514 h 925"/>
                <a:gd name="T108" fmla="*/ 420 w 773"/>
                <a:gd name="T109" fmla="*/ 767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3" h="925">
                  <a:moveTo>
                    <a:pt x="435" y="0"/>
                  </a:moveTo>
                  <a:lnTo>
                    <a:pt x="466" y="1"/>
                  </a:lnTo>
                  <a:lnTo>
                    <a:pt x="498" y="4"/>
                  </a:lnTo>
                  <a:lnTo>
                    <a:pt x="527" y="8"/>
                  </a:lnTo>
                  <a:lnTo>
                    <a:pt x="555" y="12"/>
                  </a:lnTo>
                  <a:lnTo>
                    <a:pt x="569" y="15"/>
                  </a:lnTo>
                  <a:lnTo>
                    <a:pt x="581" y="19"/>
                  </a:lnTo>
                  <a:lnTo>
                    <a:pt x="594" y="23"/>
                  </a:lnTo>
                  <a:lnTo>
                    <a:pt x="605" y="28"/>
                  </a:lnTo>
                  <a:lnTo>
                    <a:pt x="617" y="33"/>
                  </a:lnTo>
                  <a:lnTo>
                    <a:pt x="627" y="38"/>
                  </a:lnTo>
                  <a:lnTo>
                    <a:pt x="638" y="44"/>
                  </a:lnTo>
                  <a:lnTo>
                    <a:pt x="648" y="51"/>
                  </a:lnTo>
                  <a:lnTo>
                    <a:pt x="657" y="57"/>
                  </a:lnTo>
                  <a:lnTo>
                    <a:pt x="666" y="65"/>
                  </a:lnTo>
                  <a:lnTo>
                    <a:pt x="674" y="73"/>
                  </a:lnTo>
                  <a:lnTo>
                    <a:pt x="682" y="81"/>
                  </a:lnTo>
                  <a:lnTo>
                    <a:pt x="690" y="90"/>
                  </a:lnTo>
                  <a:lnTo>
                    <a:pt x="696" y="100"/>
                  </a:lnTo>
                  <a:lnTo>
                    <a:pt x="702" y="110"/>
                  </a:lnTo>
                  <a:lnTo>
                    <a:pt x="708" y="121"/>
                  </a:lnTo>
                  <a:lnTo>
                    <a:pt x="713" y="132"/>
                  </a:lnTo>
                  <a:lnTo>
                    <a:pt x="718" y="144"/>
                  </a:lnTo>
                  <a:lnTo>
                    <a:pt x="721" y="156"/>
                  </a:lnTo>
                  <a:lnTo>
                    <a:pt x="724" y="170"/>
                  </a:lnTo>
                  <a:lnTo>
                    <a:pt x="726" y="184"/>
                  </a:lnTo>
                  <a:lnTo>
                    <a:pt x="728" y="198"/>
                  </a:lnTo>
                  <a:lnTo>
                    <a:pt x="729" y="214"/>
                  </a:lnTo>
                  <a:lnTo>
                    <a:pt x="729" y="230"/>
                  </a:lnTo>
                  <a:lnTo>
                    <a:pt x="729" y="247"/>
                  </a:lnTo>
                  <a:lnTo>
                    <a:pt x="727" y="263"/>
                  </a:lnTo>
                  <a:lnTo>
                    <a:pt x="725" y="279"/>
                  </a:lnTo>
                  <a:lnTo>
                    <a:pt x="721" y="294"/>
                  </a:lnTo>
                  <a:lnTo>
                    <a:pt x="717" y="308"/>
                  </a:lnTo>
                  <a:lnTo>
                    <a:pt x="712" y="322"/>
                  </a:lnTo>
                  <a:lnTo>
                    <a:pt x="705" y="335"/>
                  </a:lnTo>
                  <a:lnTo>
                    <a:pt x="698" y="346"/>
                  </a:lnTo>
                  <a:lnTo>
                    <a:pt x="690" y="358"/>
                  </a:lnTo>
                  <a:lnTo>
                    <a:pt x="680" y="369"/>
                  </a:lnTo>
                  <a:lnTo>
                    <a:pt x="670" y="379"/>
                  </a:lnTo>
                  <a:lnTo>
                    <a:pt x="658" y="389"/>
                  </a:lnTo>
                  <a:lnTo>
                    <a:pt x="646" y="398"/>
                  </a:lnTo>
                  <a:lnTo>
                    <a:pt x="633" y="407"/>
                  </a:lnTo>
                  <a:lnTo>
                    <a:pt x="619" y="415"/>
                  </a:lnTo>
                  <a:lnTo>
                    <a:pt x="604" y="423"/>
                  </a:lnTo>
                  <a:lnTo>
                    <a:pt x="625" y="430"/>
                  </a:lnTo>
                  <a:lnTo>
                    <a:pt x="644" y="437"/>
                  </a:lnTo>
                  <a:lnTo>
                    <a:pt x="662" y="447"/>
                  </a:lnTo>
                  <a:lnTo>
                    <a:pt x="678" y="457"/>
                  </a:lnTo>
                  <a:lnTo>
                    <a:pt x="694" y="468"/>
                  </a:lnTo>
                  <a:lnTo>
                    <a:pt x="707" y="480"/>
                  </a:lnTo>
                  <a:lnTo>
                    <a:pt x="720" y="494"/>
                  </a:lnTo>
                  <a:lnTo>
                    <a:pt x="731" y="509"/>
                  </a:lnTo>
                  <a:lnTo>
                    <a:pt x="742" y="525"/>
                  </a:lnTo>
                  <a:lnTo>
                    <a:pt x="750" y="541"/>
                  </a:lnTo>
                  <a:lnTo>
                    <a:pt x="758" y="559"/>
                  </a:lnTo>
                  <a:lnTo>
                    <a:pt x="763" y="577"/>
                  </a:lnTo>
                  <a:lnTo>
                    <a:pt x="768" y="595"/>
                  </a:lnTo>
                  <a:lnTo>
                    <a:pt x="771" y="615"/>
                  </a:lnTo>
                  <a:lnTo>
                    <a:pt x="773" y="636"/>
                  </a:lnTo>
                  <a:lnTo>
                    <a:pt x="773" y="657"/>
                  </a:lnTo>
                  <a:lnTo>
                    <a:pt x="773" y="675"/>
                  </a:lnTo>
                  <a:lnTo>
                    <a:pt x="772" y="691"/>
                  </a:lnTo>
                  <a:lnTo>
                    <a:pt x="770" y="707"/>
                  </a:lnTo>
                  <a:lnTo>
                    <a:pt x="767" y="723"/>
                  </a:lnTo>
                  <a:lnTo>
                    <a:pt x="763" y="738"/>
                  </a:lnTo>
                  <a:lnTo>
                    <a:pt x="759" y="751"/>
                  </a:lnTo>
                  <a:lnTo>
                    <a:pt x="753" y="765"/>
                  </a:lnTo>
                  <a:lnTo>
                    <a:pt x="746" y="779"/>
                  </a:lnTo>
                  <a:lnTo>
                    <a:pt x="740" y="791"/>
                  </a:lnTo>
                  <a:lnTo>
                    <a:pt x="731" y="803"/>
                  </a:lnTo>
                  <a:lnTo>
                    <a:pt x="723" y="814"/>
                  </a:lnTo>
                  <a:lnTo>
                    <a:pt x="715" y="825"/>
                  </a:lnTo>
                  <a:lnTo>
                    <a:pt x="705" y="835"/>
                  </a:lnTo>
                  <a:lnTo>
                    <a:pt x="695" y="845"/>
                  </a:lnTo>
                  <a:lnTo>
                    <a:pt x="684" y="854"/>
                  </a:lnTo>
                  <a:lnTo>
                    <a:pt x="673" y="862"/>
                  </a:lnTo>
                  <a:lnTo>
                    <a:pt x="662" y="870"/>
                  </a:lnTo>
                  <a:lnTo>
                    <a:pt x="650" y="877"/>
                  </a:lnTo>
                  <a:lnTo>
                    <a:pt x="638" y="883"/>
                  </a:lnTo>
                  <a:lnTo>
                    <a:pt x="624" y="890"/>
                  </a:lnTo>
                  <a:lnTo>
                    <a:pt x="611" y="896"/>
                  </a:lnTo>
                  <a:lnTo>
                    <a:pt x="598" y="901"/>
                  </a:lnTo>
                  <a:lnTo>
                    <a:pt x="583" y="905"/>
                  </a:lnTo>
                  <a:lnTo>
                    <a:pt x="569" y="910"/>
                  </a:lnTo>
                  <a:lnTo>
                    <a:pt x="539" y="917"/>
                  </a:lnTo>
                  <a:lnTo>
                    <a:pt x="509" y="921"/>
                  </a:lnTo>
                  <a:lnTo>
                    <a:pt x="479" y="924"/>
                  </a:lnTo>
                  <a:lnTo>
                    <a:pt x="448" y="925"/>
                  </a:lnTo>
                  <a:lnTo>
                    <a:pt x="0" y="925"/>
                  </a:lnTo>
                  <a:lnTo>
                    <a:pt x="0" y="0"/>
                  </a:lnTo>
                  <a:lnTo>
                    <a:pt x="435" y="0"/>
                  </a:lnTo>
                  <a:lnTo>
                    <a:pt x="435" y="0"/>
                  </a:lnTo>
                  <a:close/>
                  <a:moveTo>
                    <a:pt x="409" y="374"/>
                  </a:moveTo>
                  <a:lnTo>
                    <a:pt x="421" y="374"/>
                  </a:lnTo>
                  <a:lnTo>
                    <a:pt x="435" y="373"/>
                  </a:lnTo>
                  <a:lnTo>
                    <a:pt x="446" y="371"/>
                  </a:lnTo>
                  <a:lnTo>
                    <a:pt x="458" y="368"/>
                  </a:lnTo>
                  <a:lnTo>
                    <a:pt x="468" y="365"/>
                  </a:lnTo>
                  <a:lnTo>
                    <a:pt x="479" y="360"/>
                  </a:lnTo>
                  <a:lnTo>
                    <a:pt x="489" y="354"/>
                  </a:lnTo>
                  <a:lnTo>
                    <a:pt x="498" y="349"/>
                  </a:lnTo>
                  <a:lnTo>
                    <a:pt x="506" y="342"/>
                  </a:lnTo>
                  <a:lnTo>
                    <a:pt x="513" y="333"/>
                  </a:lnTo>
                  <a:lnTo>
                    <a:pt x="520" y="325"/>
                  </a:lnTo>
                  <a:lnTo>
                    <a:pt x="524" y="315"/>
                  </a:lnTo>
                  <a:lnTo>
                    <a:pt x="528" y="304"/>
                  </a:lnTo>
                  <a:lnTo>
                    <a:pt x="531" y="292"/>
                  </a:lnTo>
                  <a:lnTo>
                    <a:pt x="532" y="279"/>
                  </a:lnTo>
                  <a:lnTo>
                    <a:pt x="533" y="265"/>
                  </a:lnTo>
                  <a:lnTo>
                    <a:pt x="532" y="250"/>
                  </a:lnTo>
                  <a:lnTo>
                    <a:pt x="530" y="235"/>
                  </a:lnTo>
                  <a:lnTo>
                    <a:pt x="526" y="222"/>
                  </a:lnTo>
                  <a:lnTo>
                    <a:pt x="522" y="212"/>
                  </a:lnTo>
                  <a:lnTo>
                    <a:pt x="514" y="203"/>
                  </a:lnTo>
                  <a:lnTo>
                    <a:pt x="507" y="193"/>
                  </a:lnTo>
                  <a:lnTo>
                    <a:pt x="500" y="186"/>
                  </a:lnTo>
                  <a:lnTo>
                    <a:pt x="490" y="180"/>
                  </a:lnTo>
                  <a:lnTo>
                    <a:pt x="480" y="174"/>
                  </a:lnTo>
                  <a:lnTo>
                    <a:pt x="469" y="170"/>
                  </a:lnTo>
                  <a:lnTo>
                    <a:pt x="458" y="166"/>
                  </a:lnTo>
                  <a:lnTo>
                    <a:pt x="445" y="164"/>
                  </a:lnTo>
                  <a:lnTo>
                    <a:pt x="433" y="162"/>
                  </a:lnTo>
                  <a:lnTo>
                    <a:pt x="419" y="160"/>
                  </a:lnTo>
                  <a:lnTo>
                    <a:pt x="407" y="160"/>
                  </a:lnTo>
                  <a:lnTo>
                    <a:pt x="393" y="159"/>
                  </a:lnTo>
                  <a:lnTo>
                    <a:pt x="203" y="159"/>
                  </a:lnTo>
                  <a:lnTo>
                    <a:pt x="203" y="374"/>
                  </a:lnTo>
                  <a:lnTo>
                    <a:pt x="409" y="374"/>
                  </a:lnTo>
                  <a:close/>
                  <a:moveTo>
                    <a:pt x="420" y="767"/>
                  </a:moveTo>
                  <a:lnTo>
                    <a:pt x="435" y="767"/>
                  </a:lnTo>
                  <a:lnTo>
                    <a:pt x="450" y="766"/>
                  </a:lnTo>
                  <a:lnTo>
                    <a:pt x="463" y="764"/>
                  </a:lnTo>
                  <a:lnTo>
                    <a:pt x="478" y="762"/>
                  </a:lnTo>
                  <a:lnTo>
                    <a:pt x="490" y="758"/>
                  </a:lnTo>
                  <a:lnTo>
                    <a:pt x="503" y="754"/>
                  </a:lnTo>
                  <a:lnTo>
                    <a:pt x="514" y="748"/>
                  </a:lnTo>
                  <a:lnTo>
                    <a:pt x="525" y="742"/>
                  </a:lnTo>
                  <a:lnTo>
                    <a:pt x="535" y="735"/>
                  </a:lnTo>
                  <a:lnTo>
                    <a:pt x="544" y="726"/>
                  </a:lnTo>
                  <a:lnTo>
                    <a:pt x="552" y="716"/>
                  </a:lnTo>
                  <a:lnTo>
                    <a:pt x="558" y="705"/>
                  </a:lnTo>
                  <a:lnTo>
                    <a:pt x="563" y="693"/>
                  </a:lnTo>
                  <a:lnTo>
                    <a:pt x="568" y="678"/>
                  </a:lnTo>
                  <a:lnTo>
                    <a:pt x="570" y="662"/>
                  </a:lnTo>
                  <a:lnTo>
                    <a:pt x="571" y="646"/>
                  </a:lnTo>
                  <a:lnTo>
                    <a:pt x="570" y="629"/>
                  </a:lnTo>
                  <a:lnTo>
                    <a:pt x="568" y="612"/>
                  </a:lnTo>
                  <a:lnTo>
                    <a:pt x="564" y="597"/>
                  </a:lnTo>
                  <a:lnTo>
                    <a:pt x="560" y="585"/>
                  </a:lnTo>
                  <a:lnTo>
                    <a:pt x="555" y="572"/>
                  </a:lnTo>
                  <a:lnTo>
                    <a:pt x="548" y="562"/>
                  </a:lnTo>
                  <a:lnTo>
                    <a:pt x="539" y="552"/>
                  </a:lnTo>
                  <a:lnTo>
                    <a:pt x="530" y="544"/>
                  </a:lnTo>
                  <a:lnTo>
                    <a:pt x="520" y="537"/>
                  </a:lnTo>
                  <a:lnTo>
                    <a:pt x="509" y="530"/>
                  </a:lnTo>
                  <a:lnTo>
                    <a:pt x="497" y="525"/>
                  </a:lnTo>
                  <a:lnTo>
                    <a:pt x="484" y="521"/>
                  </a:lnTo>
                  <a:lnTo>
                    <a:pt x="470" y="518"/>
                  </a:lnTo>
                  <a:lnTo>
                    <a:pt x="456" y="516"/>
                  </a:lnTo>
                  <a:lnTo>
                    <a:pt x="440" y="514"/>
                  </a:lnTo>
                  <a:lnTo>
                    <a:pt x="425" y="514"/>
                  </a:lnTo>
                  <a:lnTo>
                    <a:pt x="203" y="514"/>
                  </a:lnTo>
                  <a:lnTo>
                    <a:pt x="203" y="767"/>
                  </a:lnTo>
                  <a:lnTo>
                    <a:pt x="420" y="767"/>
                  </a:lnTo>
                  <a:lnTo>
                    <a:pt x="420" y="76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1139488" y="6607175"/>
              <a:ext cx="100013" cy="104775"/>
            </a:xfrm>
            <a:custGeom>
              <a:avLst/>
              <a:gdLst>
                <a:gd name="T0" fmla="*/ 0 w 883"/>
                <a:gd name="T1" fmla="*/ 0 h 925"/>
                <a:gd name="T2" fmla="*/ 227 w 883"/>
                <a:gd name="T3" fmla="*/ 0 h 925"/>
                <a:gd name="T4" fmla="*/ 442 w 883"/>
                <a:gd name="T5" fmla="*/ 366 h 925"/>
                <a:gd name="T6" fmla="*/ 657 w 883"/>
                <a:gd name="T7" fmla="*/ 0 h 925"/>
                <a:gd name="T8" fmla="*/ 883 w 883"/>
                <a:gd name="T9" fmla="*/ 0 h 925"/>
                <a:gd name="T10" fmla="*/ 542 w 883"/>
                <a:gd name="T11" fmla="*/ 570 h 925"/>
                <a:gd name="T12" fmla="*/ 542 w 883"/>
                <a:gd name="T13" fmla="*/ 925 h 925"/>
                <a:gd name="T14" fmla="*/ 338 w 883"/>
                <a:gd name="T15" fmla="*/ 925 h 925"/>
                <a:gd name="T16" fmla="*/ 338 w 883"/>
                <a:gd name="T17" fmla="*/ 565 h 925"/>
                <a:gd name="T18" fmla="*/ 0 w 883"/>
                <a:gd name="T19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3" h="925">
                  <a:moveTo>
                    <a:pt x="0" y="0"/>
                  </a:moveTo>
                  <a:lnTo>
                    <a:pt x="227" y="0"/>
                  </a:lnTo>
                  <a:lnTo>
                    <a:pt x="442" y="366"/>
                  </a:lnTo>
                  <a:lnTo>
                    <a:pt x="657" y="0"/>
                  </a:lnTo>
                  <a:lnTo>
                    <a:pt x="883" y="0"/>
                  </a:lnTo>
                  <a:lnTo>
                    <a:pt x="542" y="570"/>
                  </a:lnTo>
                  <a:lnTo>
                    <a:pt x="542" y="925"/>
                  </a:lnTo>
                  <a:lnTo>
                    <a:pt x="338" y="925"/>
                  </a:lnTo>
                  <a:lnTo>
                    <a:pt x="338" y="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1491913" y="6607175"/>
              <a:ext cx="88900" cy="104775"/>
            </a:xfrm>
            <a:custGeom>
              <a:avLst/>
              <a:gdLst>
                <a:gd name="T0" fmla="*/ 202 w 780"/>
                <a:gd name="T1" fmla="*/ 0 h 925"/>
                <a:gd name="T2" fmla="*/ 588 w 780"/>
                <a:gd name="T3" fmla="*/ 622 h 925"/>
                <a:gd name="T4" fmla="*/ 590 w 780"/>
                <a:gd name="T5" fmla="*/ 622 h 925"/>
                <a:gd name="T6" fmla="*/ 590 w 780"/>
                <a:gd name="T7" fmla="*/ 0 h 925"/>
                <a:gd name="T8" fmla="*/ 780 w 780"/>
                <a:gd name="T9" fmla="*/ 0 h 925"/>
                <a:gd name="T10" fmla="*/ 780 w 780"/>
                <a:gd name="T11" fmla="*/ 925 h 925"/>
                <a:gd name="T12" fmla="*/ 576 w 780"/>
                <a:gd name="T13" fmla="*/ 925 h 925"/>
                <a:gd name="T14" fmla="*/ 193 w 780"/>
                <a:gd name="T15" fmla="*/ 306 h 925"/>
                <a:gd name="T16" fmla="*/ 191 w 780"/>
                <a:gd name="T17" fmla="*/ 306 h 925"/>
                <a:gd name="T18" fmla="*/ 191 w 780"/>
                <a:gd name="T19" fmla="*/ 925 h 925"/>
                <a:gd name="T20" fmla="*/ 0 w 780"/>
                <a:gd name="T21" fmla="*/ 925 h 925"/>
                <a:gd name="T22" fmla="*/ 0 w 780"/>
                <a:gd name="T23" fmla="*/ 0 h 925"/>
                <a:gd name="T24" fmla="*/ 202 w 780"/>
                <a:gd name="T25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0" h="925">
                  <a:moveTo>
                    <a:pt x="202" y="0"/>
                  </a:moveTo>
                  <a:lnTo>
                    <a:pt x="588" y="622"/>
                  </a:lnTo>
                  <a:lnTo>
                    <a:pt x="590" y="622"/>
                  </a:lnTo>
                  <a:lnTo>
                    <a:pt x="590" y="0"/>
                  </a:lnTo>
                  <a:lnTo>
                    <a:pt x="780" y="0"/>
                  </a:lnTo>
                  <a:lnTo>
                    <a:pt x="780" y="925"/>
                  </a:lnTo>
                  <a:lnTo>
                    <a:pt x="576" y="925"/>
                  </a:lnTo>
                  <a:lnTo>
                    <a:pt x="193" y="306"/>
                  </a:lnTo>
                  <a:lnTo>
                    <a:pt x="191" y="306"/>
                  </a:lnTo>
                  <a:lnTo>
                    <a:pt x="191" y="925"/>
                  </a:lnTo>
                  <a:lnTo>
                    <a:pt x="0" y="925"/>
                  </a:lnTo>
                  <a:lnTo>
                    <a:pt x="0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1595100" y="6604000"/>
              <a:ext cx="98425" cy="109537"/>
            </a:xfrm>
            <a:custGeom>
              <a:avLst/>
              <a:gdLst>
                <a:gd name="T0" fmla="*/ 599 w 859"/>
                <a:gd name="T1" fmla="*/ 230 h 968"/>
                <a:gd name="T2" fmla="*/ 541 w 859"/>
                <a:gd name="T3" fmla="*/ 190 h 968"/>
                <a:gd name="T4" fmla="*/ 472 w 859"/>
                <a:gd name="T5" fmla="*/ 172 h 968"/>
                <a:gd name="T6" fmla="*/ 405 w 859"/>
                <a:gd name="T7" fmla="*/ 175 h 968"/>
                <a:gd name="T8" fmla="*/ 349 w 859"/>
                <a:gd name="T9" fmla="*/ 192 h 968"/>
                <a:gd name="T10" fmla="*/ 303 w 859"/>
                <a:gd name="T11" fmla="*/ 220 h 968"/>
                <a:gd name="T12" fmla="*/ 267 w 859"/>
                <a:gd name="T13" fmla="*/ 258 h 968"/>
                <a:gd name="T14" fmla="*/ 239 w 859"/>
                <a:gd name="T15" fmla="*/ 304 h 968"/>
                <a:gd name="T16" fmla="*/ 220 w 859"/>
                <a:gd name="T17" fmla="*/ 357 h 968"/>
                <a:gd name="T18" fmla="*/ 203 w 859"/>
                <a:gd name="T19" fmla="*/ 458 h 968"/>
                <a:gd name="T20" fmla="*/ 210 w 859"/>
                <a:gd name="T21" fmla="*/ 574 h 968"/>
                <a:gd name="T22" fmla="*/ 228 w 859"/>
                <a:gd name="T23" fmla="*/ 641 h 968"/>
                <a:gd name="T24" fmla="*/ 252 w 859"/>
                <a:gd name="T25" fmla="*/ 690 h 968"/>
                <a:gd name="T26" fmla="*/ 284 w 859"/>
                <a:gd name="T27" fmla="*/ 732 h 968"/>
                <a:gd name="T28" fmla="*/ 325 w 859"/>
                <a:gd name="T29" fmla="*/ 764 h 968"/>
                <a:gd name="T30" fmla="*/ 376 w 859"/>
                <a:gd name="T31" fmla="*/ 787 h 968"/>
                <a:gd name="T32" fmla="*/ 436 w 859"/>
                <a:gd name="T33" fmla="*/ 798 h 968"/>
                <a:gd name="T34" fmla="*/ 516 w 859"/>
                <a:gd name="T35" fmla="*/ 790 h 968"/>
                <a:gd name="T36" fmla="*/ 561 w 859"/>
                <a:gd name="T37" fmla="*/ 771 h 968"/>
                <a:gd name="T38" fmla="*/ 592 w 859"/>
                <a:gd name="T39" fmla="*/ 747 h 968"/>
                <a:gd name="T40" fmla="*/ 631 w 859"/>
                <a:gd name="T41" fmla="*/ 693 h 968"/>
                <a:gd name="T42" fmla="*/ 658 w 859"/>
                <a:gd name="T43" fmla="*/ 613 h 968"/>
                <a:gd name="T44" fmla="*/ 853 w 859"/>
                <a:gd name="T45" fmla="*/ 633 h 968"/>
                <a:gd name="T46" fmla="*/ 833 w 859"/>
                <a:gd name="T47" fmla="*/ 712 h 968"/>
                <a:gd name="T48" fmla="*/ 801 w 859"/>
                <a:gd name="T49" fmla="*/ 781 h 968"/>
                <a:gd name="T50" fmla="*/ 759 w 859"/>
                <a:gd name="T51" fmla="*/ 840 h 968"/>
                <a:gd name="T52" fmla="*/ 705 w 859"/>
                <a:gd name="T53" fmla="*/ 890 h 968"/>
                <a:gd name="T54" fmla="*/ 644 w 859"/>
                <a:gd name="T55" fmla="*/ 927 h 968"/>
                <a:gd name="T56" fmla="*/ 573 w 859"/>
                <a:gd name="T57" fmla="*/ 954 h 968"/>
                <a:gd name="T58" fmla="*/ 495 w 859"/>
                <a:gd name="T59" fmla="*/ 966 h 968"/>
                <a:gd name="T60" fmla="*/ 402 w 859"/>
                <a:gd name="T61" fmla="*/ 966 h 968"/>
                <a:gd name="T62" fmla="*/ 306 w 859"/>
                <a:gd name="T63" fmla="*/ 947 h 968"/>
                <a:gd name="T64" fmla="*/ 222 w 859"/>
                <a:gd name="T65" fmla="*/ 911 h 968"/>
                <a:gd name="T66" fmla="*/ 150 w 859"/>
                <a:gd name="T67" fmla="*/ 860 h 968"/>
                <a:gd name="T68" fmla="*/ 92 w 859"/>
                <a:gd name="T69" fmla="*/ 795 h 968"/>
                <a:gd name="T70" fmla="*/ 48 w 859"/>
                <a:gd name="T71" fmla="*/ 719 h 968"/>
                <a:gd name="T72" fmla="*/ 16 w 859"/>
                <a:gd name="T73" fmla="*/ 633 h 968"/>
                <a:gd name="T74" fmla="*/ 1 w 859"/>
                <a:gd name="T75" fmla="*/ 538 h 968"/>
                <a:gd name="T76" fmla="*/ 1 w 859"/>
                <a:gd name="T77" fmla="*/ 437 h 968"/>
                <a:gd name="T78" fmla="*/ 16 w 859"/>
                <a:gd name="T79" fmla="*/ 342 h 968"/>
                <a:gd name="T80" fmla="*/ 48 w 859"/>
                <a:gd name="T81" fmla="*/ 253 h 968"/>
                <a:gd name="T82" fmla="*/ 92 w 859"/>
                <a:gd name="T83" fmla="*/ 175 h 968"/>
                <a:gd name="T84" fmla="*/ 150 w 859"/>
                <a:gd name="T85" fmla="*/ 110 h 968"/>
                <a:gd name="T86" fmla="*/ 222 w 859"/>
                <a:gd name="T87" fmla="*/ 58 h 968"/>
                <a:gd name="T88" fmla="*/ 306 w 859"/>
                <a:gd name="T89" fmla="*/ 21 h 968"/>
                <a:gd name="T90" fmla="*/ 402 w 859"/>
                <a:gd name="T91" fmla="*/ 2 h 968"/>
                <a:gd name="T92" fmla="*/ 490 w 859"/>
                <a:gd name="T93" fmla="*/ 1 h 968"/>
                <a:gd name="T94" fmla="*/ 562 w 859"/>
                <a:gd name="T95" fmla="*/ 12 h 968"/>
                <a:gd name="T96" fmla="*/ 630 w 859"/>
                <a:gd name="T97" fmla="*/ 34 h 968"/>
                <a:gd name="T98" fmla="*/ 691 w 859"/>
                <a:gd name="T99" fmla="*/ 66 h 968"/>
                <a:gd name="T100" fmla="*/ 744 w 859"/>
                <a:gd name="T101" fmla="*/ 108 h 968"/>
                <a:gd name="T102" fmla="*/ 788 w 859"/>
                <a:gd name="T103" fmla="*/ 161 h 968"/>
                <a:gd name="T104" fmla="*/ 822 w 859"/>
                <a:gd name="T105" fmla="*/ 222 h 968"/>
                <a:gd name="T106" fmla="*/ 844 w 859"/>
                <a:gd name="T107" fmla="*/ 294 h 968"/>
                <a:gd name="T108" fmla="*/ 651 w 859"/>
                <a:gd name="T109" fmla="*/ 316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9" h="968">
                  <a:moveTo>
                    <a:pt x="631" y="270"/>
                  </a:moveTo>
                  <a:lnTo>
                    <a:pt x="622" y="255"/>
                  </a:lnTo>
                  <a:lnTo>
                    <a:pt x="610" y="241"/>
                  </a:lnTo>
                  <a:lnTo>
                    <a:pt x="599" y="230"/>
                  </a:lnTo>
                  <a:lnTo>
                    <a:pt x="585" y="218"/>
                  </a:lnTo>
                  <a:lnTo>
                    <a:pt x="572" y="208"/>
                  </a:lnTo>
                  <a:lnTo>
                    <a:pt x="557" y="198"/>
                  </a:lnTo>
                  <a:lnTo>
                    <a:pt x="541" y="190"/>
                  </a:lnTo>
                  <a:lnTo>
                    <a:pt x="525" y="184"/>
                  </a:lnTo>
                  <a:lnTo>
                    <a:pt x="507" y="178"/>
                  </a:lnTo>
                  <a:lnTo>
                    <a:pt x="489" y="174"/>
                  </a:lnTo>
                  <a:lnTo>
                    <a:pt x="472" y="172"/>
                  </a:lnTo>
                  <a:lnTo>
                    <a:pt x="453" y="171"/>
                  </a:lnTo>
                  <a:lnTo>
                    <a:pt x="436" y="171"/>
                  </a:lnTo>
                  <a:lnTo>
                    <a:pt x="420" y="173"/>
                  </a:lnTo>
                  <a:lnTo>
                    <a:pt x="405" y="175"/>
                  </a:lnTo>
                  <a:lnTo>
                    <a:pt x="390" y="177"/>
                  </a:lnTo>
                  <a:lnTo>
                    <a:pt x="376" y="182"/>
                  </a:lnTo>
                  <a:lnTo>
                    <a:pt x="362" y="186"/>
                  </a:lnTo>
                  <a:lnTo>
                    <a:pt x="349" y="192"/>
                  </a:lnTo>
                  <a:lnTo>
                    <a:pt x="337" y="197"/>
                  </a:lnTo>
                  <a:lnTo>
                    <a:pt x="325" y="205"/>
                  </a:lnTo>
                  <a:lnTo>
                    <a:pt x="314" y="212"/>
                  </a:lnTo>
                  <a:lnTo>
                    <a:pt x="303" y="220"/>
                  </a:lnTo>
                  <a:lnTo>
                    <a:pt x="293" y="229"/>
                  </a:lnTo>
                  <a:lnTo>
                    <a:pt x="284" y="238"/>
                  </a:lnTo>
                  <a:lnTo>
                    <a:pt x="275" y="248"/>
                  </a:lnTo>
                  <a:lnTo>
                    <a:pt x="267" y="258"/>
                  </a:lnTo>
                  <a:lnTo>
                    <a:pt x="260" y="269"/>
                  </a:lnTo>
                  <a:lnTo>
                    <a:pt x="252" y="280"/>
                  </a:lnTo>
                  <a:lnTo>
                    <a:pt x="245" y="292"/>
                  </a:lnTo>
                  <a:lnTo>
                    <a:pt x="239" y="304"/>
                  </a:lnTo>
                  <a:lnTo>
                    <a:pt x="234" y="317"/>
                  </a:lnTo>
                  <a:lnTo>
                    <a:pt x="228" y="329"/>
                  </a:lnTo>
                  <a:lnTo>
                    <a:pt x="224" y="343"/>
                  </a:lnTo>
                  <a:lnTo>
                    <a:pt x="220" y="357"/>
                  </a:lnTo>
                  <a:lnTo>
                    <a:pt x="216" y="370"/>
                  </a:lnTo>
                  <a:lnTo>
                    <a:pt x="210" y="399"/>
                  </a:lnTo>
                  <a:lnTo>
                    <a:pt x="205" y="429"/>
                  </a:lnTo>
                  <a:lnTo>
                    <a:pt x="203" y="458"/>
                  </a:lnTo>
                  <a:lnTo>
                    <a:pt x="202" y="489"/>
                  </a:lnTo>
                  <a:lnTo>
                    <a:pt x="203" y="518"/>
                  </a:lnTo>
                  <a:lnTo>
                    <a:pt x="205" y="546"/>
                  </a:lnTo>
                  <a:lnTo>
                    <a:pt x="210" y="574"/>
                  </a:lnTo>
                  <a:lnTo>
                    <a:pt x="216" y="602"/>
                  </a:lnTo>
                  <a:lnTo>
                    <a:pt x="220" y="615"/>
                  </a:lnTo>
                  <a:lnTo>
                    <a:pt x="224" y="629"/>
                  </a:lnTo>
                  <a:lnTo>
                    <a:pt x="228" y="641"/>
                  </a:lnTo>
                  <a:lnTo>
                    <a:pt x="234" y="654"/>
                  </a:lnTo>
                  <a:lnTo>
                    <a:pt x="239" y="667"/>
                  </a:lnTo>
                  <a:lnTo>
                    <a:pt x="245" y="678"/>
                  </a:lnTo>
                  <a:lnTo>
                    <a:pt x="252" y="690"/>
                  </a:lnTo>
                  <a:lnTo>
                    <a:pt x="260" y="701"/>
                  </a:lnTo>
                  <a:lnTo>
                    <a:pt x="267" y="712"/>
                  </a:lnTo>
                  <a:lnTo>
                    <a:pt x="275" y="722"/>
                  </a:lnTo>
                  <a:lnTo>
                    <a:pt x="284" y="732"/>
                  </a:lnTo>
                  <a:lnTo>
                    <a:pt x="293" y="740"/>
                  </a:lnTo>
                  <a:lnTo>
                    <a:pt x="303" y="749"/>
                  </a:lnTo>
                  <a:lnTo>
                    <a:pt x="314" y="757"/>
                  </a:lnTo>
                  <a:lnTo>
                    <a:pt x="325" y="764"/>
                  </a:lnTo>
                  <a:lnTo>
                    <a:pt x="337" y="771"/>
                  </a:lnTo>
                  <a:lnTo>
                    <a:pt x="349" y="778"/>
                  </a:lnTo>
                  <a:lnTo>
                    <a:pt x="362" y="783"/>
                  </a:lnTo>
                  <a:lnTo>
                    <a:pt x="376" y="787"/>
                  </a:lnTo>
                  <a:lnTo>
                    <a:pt x="390" y="791"/>
                  </a:lnTo>
                  <a:lnTo>
                    <a:pt x="405" y="794"/>
                  </a:lnTo>
                  <a:lnTo>
                    <a:pt x="420" y="796"/>
                  </a:lnTo>
                  <a:lnTo>
                    <a:pt x="436" y="798"/>
                  </a:lnTo>
                  <a:lnTo>
                    <a:pt x="453" y="798"/>
                  </a:lnTo>
                  <a:lnTo>
                    <a:pt x="476" y="798"/>
                  </a:lnTo>
                  <a:lnTo>
                    <a:pt x="497" y="794"/>
                  </a:lnTo>
                  <a:lnTo>
                    <a:pt x="516" y="790"/>
                  </a:lnTo>
                  <a:lnTo>
                    <a:pt x="535" y="784"/>
                  </a:lnTo>
                  <a:lnTo>
                    <a:pt x="545" y="780"/>
                  </a:lnTo>
                  <a:lnTo>
                    <a:pt x="553" y="776"/>
                  </a:lnTo>
                  <a:lnTo>
                    <a:pt x="561" y="771"/>
                  </a:lnTo>
                  <a:lnTo>
                    <a:pt x="570" y="766"/>
                  </a:lnTo>
                  <a:lnTo>
                    <a:pt x="577" y="760"/>
                  </a:lnTo>
                  <a:lnTo>
                    <a:pt x="584" y="755"/>
                  </a:lnTo>
                  <a:lnTo>
                    <a:pt x="592" y="747"/>
                  </a:lnTo>
                  <a:lnTo>
                    <a:pt x="598" y="741"/>
                  </a:lnTo>
                  <a:lnTo>
                    <a:pt x="610" y="726"/>
                  </a:lnTo>
                  <a:lnTo>
                    <a:pt x="622" y="711"/>
                  </a:lnTo>
                  <a:lnTo>
                    <a:pt x="631" y="693"/>
                  </a:lnTo>
                  <a:lnTo>
                    <a:pt x="641" y="675"/>
                  </a:lnTo>
                  <a:lnTo>
                    <a:pt x="648" y="655"/>
                  </a:lnTo>
                  <a:lnTo>
                    <a:pt x="653" y="635"/>
                  </a:lnTo>
                  <a:lnTo>
                    <a:pt x="658" y="613"/>
                  </a:lnTo>
                  <a:lnTo>
                    <a:pt x="663" y="590"/>
                  </a:lnTo>
                  <a:lnTo>
                    <a:pt x="859" y="590"/>
                  </a:lnTo>
                  <a:lnTo>
                    <a:pt x="856" y="612"/>
                  </a:lnTo>
                  <a:lnTo>
                    <a:pt x="853" y="633"/>
                  </a:lnTo>
                  <a:lnTo>
                    <a:pt x="849" y="653"/>
                  </a:lnTo>
                  <a:lnTo>
                    <a:pt x="844" y="673"/>
                  </a:lnTo>
                  <a:lnTo>
                    <a:pt x="839" y="693"/>
                  </a:lnTo>
                  <a:lnTo>
                    <a:pt x="833" y="712"/>
                  </a:lnTo>
                  <a:lnTo>
                    <a:pt x="826" y="729"/>
                  </a:lnTo>
                  <a:lnTo>
                    <a:pt x="818" y="747"/>
                  </a:lnTo>
                  <a:lnTo>
                    <a:pt x="810" y="764"/>
                  </a:lnTo>
                  <a:lnTo>
                    <a:pt x="801" y="781"/>
                  </a:lnTo>
                  <a:lnTo>
                    <a:pt x="791" y="796"/>
                  </a:lnTo>
                  <a:lnTo>
                    <a:pt x="781" y="812"/>
                  </a:lnTo>
                  <a:lnTo>
                    <a:pt x="770" y="827"/>
                  </a:lnTo>
                  <a:lnTo>
                    <a:pt x="759" y="840"/>
                  </a:lnTo>
                  <a:lnTo>
                    <a:pt x="746" y="854"/>
                  </a:lnTo>
                  <a:lnTo>
                    <a:pt x="734" y="867"/>
                  </a:lnTo>
                  <a:lnTo>
                    <a:pt x="720" y="879"/>
                  </a:lnTo>
                  <a:lnTo>
                    <a:pt x="705" y="890"/>
                  </a:lnTo>
                  <a:lnTo>
                    <a:pt x="691" y="900"/>
                  </a:lnTo>
                  <a:lnTo>
                    <a:pt x="676" y="911"/>
                  </a:lnTo>
                  <a:lnTo>
                    <a:pt x="659" y="919"/>
                  </a:lnTo>
                  <a:lnTo>
                    <a:pt x="644" y="927"/>
                  </a:lnTo>
                  <a:lnTo>
                    <a:pt x="627" y="935"/>
                  </a:lnTo>
                  <a:lnTo>
                    <a:pt x="609" y="942"/>
                  </a:lnTo>
                  <a:lnTo>
                    <a:pt x="592" y="948"/>
                  </a:lnTo>
                  <a:lnTo>
                    <a:pt x="573" y="954"/>
                  </a:lnTo>
                  <a:lnTo>
                    <a:pt x="554" y="958"/>
                  </a:lnTo>
                  <a:lnTo>
                    <a:pt x="534" y="962"/>
                  </a:lnTo>
                  <a:lnTo>
                    <a:pt x="514" y="964"/>
                  </a:lnTo>
                  <a:lnTo>
                    <a:pt x="495" y="966"/>
                  </a:lnTo>
                  <a:lnTo>
                    <a:pt x="474" y="967"/>
                  </a:lnTo>
                  <a:lnTo>
                    <a:pt x="453" y="968"/>
                  </a:lnTo>
                  <a:lnTo>
                    <a:pt x="427" y="967"/>
                  </a:lnTo>
                  <a:lnTo>
                    <a:pt x="402" y="966"/>
                  </a:lnTo>
                  <a:lnTo>
                    <a:pt x="377" y="963"/>
                  </a:lnTo>
                  <a:lnTo>
                    <a:pt x="353" y="959"/>
                  </a:lnTo>
                  <a:lnTo>
                    <a:pt x="329" y="954"/>
                  </a:lnTo>
                  <a:lnTo>
                    <a:pt x="306" y="947"/>
                  </a:lnTo>
                  <a:lnTo>
                    <a:pt x="284" y="940"/>
                  </a:lnTo>
                  <a:lnTo>
                    <a:pt x="263" y="932"/>
                  </a:lnTo>
                  <a:lnTo>
                    <a:pt x="242" y="921"/>
                  </a:lnTo>
                  <a:lnTo>
                    <a:pt x="222" y="911"/>
                  </a:lnTo>
                  <a:lnTo>
                    <a:pt x="202" y="899"/>
                  </a:lnTo>
                  <a:lnTo>
                    <a:pt x="184" y="888"/>
                  </a:lnTo>
                  <a:lnTo>
                    <a:pt x="167" y="874"/>
                  </a:lnTo>
                  <a:lnTo>
                    <a:pt x="150" y="860"/>
                  </a:lnTo>
                  <a:lnTo>
                    <a:pt x="134" y="845"/>
                  </a:lnTo>
                  <a:lnTo>
                    <a:pt x="120" y="829"/>
                  </a:lnTo>
                  <a:lnTo>
                    <a:pt x="105" y="813"/>
                  </a:lnTo>
                  <a:lnTo>
                    <a:pt x="92" y="795"/>
                  </a:lnTo>
                  <a:lnTo>
                    <a:pt x="80" y="778"/>
                  </a:lnTo>
                  <a:lnTo>
                    <a:pt x="68" y="759"/>
                  </a:lnTo>
                  <a:lnTo>
                    <a:pt x="57" y="740"/>
                  </a:lnTo>
                  <a:lnTo>
                    <a:pt x="48" y="719"/>
                  </a:lnTo>
                  <a:lnTo>
                    <a:pt x="38" y="699"/>
                  </a:lnTo>
                  <a:lnTo>
                    <a:pt x="30" y="677"/>
                  </a:lnTo>
                  <a:lnTo>
                    <a:pt x="23" y="655"/>
                  </a:lnTo>
                  <a:lnTo>
                    <a:pt x="16" y="633"/>
                  </a:lnTo>
                  <a:lnTo>
                    <a:pt x="11" y="610"/>
                  </a:lnTo>
                  <a:lnTo>
                    <a:pt x="7" y="586"/>
                  </a:lnTo>
                  <a:lnTo>
                    <a:pt x="4" y="563"/>
                  </a:lnTo>
                  <a:lnTo>
                    <a:pt x="1" y="538"/>
                  </a:lnTo>
                  <a:lnTo>
                    <a:pt x="0" y="514"/>
                  </a:lnTo>
                  <a:lnTo>
                    <a:pt x="0" y="489"/>
                  </a:lnTo>
                  <a:lnTo>
                    <a:pt x="0" y="462"/>
                  </a:lnTo>
                  <a:lnTo>
                    <a:pt x="1" y="437"/>
                  </a:lnTo>
                  <a:lnTo>
                    <a:pt x="4" y="413"/>
                  </a:lnTo>
                  <a:lnTo>
                    <a:pt x="7" y="389"/>
                  </a:lnTo>
                  <a:lnTo>
                    <a:pt x="11" y="365"/>
                  </a:lnTo>
                  <a:lnTo>
                    <a:pt x="16" y="342"/>
                  </a:lnTo>
                  <a:lnTo>
                    <a:pt x="23" y="319"/>
                  </a:lnTo>
                  <a:lnTo>
                    <a:pt x="30" y="296"/>
                  </a:lnTo>
                  <a:lnTo>
                    <a:pt x="38" y="274"/>
                  </a:lnTo>
                  <a:lnTo>
                    <a:pt x="48" y="253"/>
                  </a:lnTo>
                  <a:lnTo>
                    <a:pt x="57" y="233"/>
                  </a:lnTo>
                  <a:lnTo>
                    <a:pt x="68" y="213"/>
                  </a:lnTo>
                  <a:lnTo>
                    <a:pt x="80" y="194"/>
                  </a:lnTo>
                  <a:lnTo>
                    <a:pt x="92" y="175"/>
                  </a:lnTo>
                  <a:lnTo>
                    <a:pt x="105" y="158"/>
                  </a:lnTo>
                  <a:lnTo>
                    <a:pt x="120" y="141"/>
                  </a:lnTo>
                  <a:lnTo>
                    <a:pt x="134" y="125"/>
                  </a:lnTo>
                  <a:lnTo>
                    <a:pt x="150" y="110"/>
                  </a:lnTo>
                  <a:lnTo>
                    <a:pt x="167" y="96"/>
                  </a:lnTo>
                  <a:lnTo>
                    <a:pt x="184" y="82"/>
                  </a:lnTo>
                  <a:lnTo>
                    <a:pt x="202" y="70"/>
                  </a:lnTo>
                  <a:lnTo>
                    <a:pt x="222" y="58"/>
                  </a:lnTo>
                  <a:lnTo>
                    <a:pt x="242" y="48"/>
                  </a:lnTo>
                  <a:lnTo>
                    <a:pt x="263" y="37"/>
                  </a:lnTo>
                  <a:lnTo>
                    <a:pt x="284" y="29"/>
                  </a:lnTo>
                  <a:lnTo>
                    <a:pt x="306" y="21"/>
                  </a:lnTo>
                  <a:lnTo>
                    <a:pt x="329" y="15"/>
                  </a:lnTo>
                  <a:lnTo>
                    <a:pt x="353" y="10"/>
                  </a:lnTo>
                  <a:lnTo>
                    <a:pt x="377" y="6"/>
                  </a:lnTo>
                  <a:lnTo>
                    <a:pt x="402" y="2"/>
                  </a:lnTo>
                  <a:lnTo>
                    <a:pt x="427" y="0"/>
                  </a:lnTo>
                  <a:lnTo>
                    <a:pt x="453" y="0"/>
                  </a:lnTo>
                  <a:lnTo>
                    <a:pt x="472" y="0"/>
                  </a:lnTo>
                  <a:lnTo>
                    <a:pt x="490" y="1"/>
                  </a:lnTo>
                  <a:lnTo>
                    <a:pt x="509" y="2"/>
                  </a:lnTo>
                  <a:lnTo>
                    <a:pt x="527" y="6"/>
                  </a:lnTo>
                  <a:lnTo>
                    <a:pt x="545" y="9"/>
                  </a:lnTo>
                  <a:lnTo>
                    <a:pt x="562" y="12"/>
                  </a:lnTo>
                  <a:lnTo>
                    <a:pt x="580" y="17"/>
                  </a:lnTo>
                  <a:lnTo>
                    <a:pt x="597" y="22"/>
                  </a:lnTo>
                  <a:lnTo>
                    <a:pt x="614" y="28"/>
                  </a:lnTo>
                  <a:lnTo>
                    <a:pt x="630" y="34"/>
                  </a:lnTo>
                  <a:lnTo>
                    <a:pt x="646" y="41"/>
                  </a:lnTo>
                  <a:lnTo>
                    <a:pt x="662" y="49"/>
                  </a:lnTo>
                  <a:lnTo>
                    <a:pt x="676" y="57"/>
                  </a:lnTo>
                  <a:lnTo>
                    <a:pt x="691" y="66"/>
                  </a:lnTo>
                  <a:lnTo>
                    <a:pt x="704" y="76"/>
                  </a:lnTo>
                  <a:lnTo>
                    <a:pt x="718" y="86"/>
                  </a:lnTo>
                  <a:lnTo>
                    <a:pt x="731" y="97"/>
                  </a:lnTo>
                  <a:lnTo>
                    <a:pt x="744" y="108"/>
                  </a:lnTo>
                  <a:lnTo>
                    <a:pt x="755" y="121"/>
                  </a:lnTo>
                  <a:lnTo>
                    <a:pt x="767" y="133"/>
                  </a:lnTo>
                  <a:lnTo>
                    <a:pt x="778" y="147"/>
                  </a:lnTo>
                  <a:lnTo>
                    <a:pt x="788" y="161"/>
                  </a:lnTo>
                  <a:lnTo>
                    <a:pt x="797" y="175"/>
                  </a:lnTo>
                  <a:lnTo>
                    <a:pt x="807" y="191"/>
                  </a:lnTo>
                  <a:lnTo>
                    <a:pt x="815" y="207"/>
                  </a:lnTo>
                  <a:lnTo>
                    <a:pt x="822" y="222"/>
                  </a:lnTo>
                  <a:lnTo>
                    <a:pt x="830" y="240"/>
                  </a:lnTo>
                  <a:lnTo>
                    <a:pt x="835" y="257"/>
                  </a:lnTo>
                  <a:lnTo>
                    <a:pt x="840" y="276"/>
                  </a:lnTo>
                  <a:lnTo>
                    <a:pt x="844" y="294"/>
                  </a:lnTo>
                  <a:lnTo>
                    <a:pt x="848" y="314"/>
                  </a:lnTo>
                  <a:lnTo>
                    <a:pt x="850" y="333"/>
                  </a:lnTo>
                  <a:lnTo>
                    <a:pt x="654" y="333"/>
                  </a:lnTo>
                  <a:lnTo>
                    <a:pt x="651" y="316"/>
                  </a:lnTo>
                  <a:lnTo>
                    <a:pt x="646" y="300"/>
                  </a:lnTo>
                  <a:lnTo>
                    <a:pt x="640" y="284"/>
                  </a:lnTo>
                  <a:lnTo>
                    <a:pt x="631" y="27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1441113" y="6167438"/>
              <a:ext cx="314325" cy="315912"/>
            </a:xfrm>
            <a:custGeom>
              <a:avLst/>
              <a:gdLst>
                <a:gd name="T0" fmla="*/ 2766 w 2772"/>
                <a:gd name="T1" fmla="*/ 1534 h 2784"/>
                <a:gd name="T2" fmla="*/ 2729 w 2772"/>
                <a:gd name="T3" fmla="*/ 1740 h 2784"/>
                <a:gd name="T4" fmla="*/ 2663 w 2772"/>
                <a:gd name="T5" fmla="*/ 1933 h 2784"/>
                <a:gd name="T6" fmla="*/ 2573 w 2772"/>
                <a:gd name="T7" fmla="*/ 2114 h 2784"/>
                <a:gd name="T8" fmla="*/ 2457 w 2772"/>
                <a:gd name="T9" fmla="*/ 2277 h 2784"/>
                <a:gd name="T10" fmla="*/ 2319 w 2772"/>
                <a:gd name="T11" fmla="*/ 2423 h 2784"/>
                <a:gd name="T12" fmla="*/ 2162 w 2772"/>
                <a:gd name="T13" fmla="*/ 2546 h 2784"/>
                <a:gd name="T14" fmla="*/ 1988 w 2772"/>
                <a:gd name="T15" fmla="*/ 2647 h 2784"/>
                <a:gd name="T16" fmla="*/ 1799 w 2772"/>
                <a:gd name="T17" fmla="*/ 2721 h 2784"/>
                <a:gd name="T18" fmla="*/ 1599 w 2772"/>
                <a:gd name="T19" fmla="*/ 2768 h 2784"/>
                <a:gd name="T20" fmla="*/ 1387 w 2772"/>
                <a:gd name="T21" fmla="*/ 2784 h 2784"/>
                <a:gd name="T22" fmla="*/ 1176 w 2772"/>
                <a:gd name="T23" fmla="*/ 2768 h 2784"/>
                <a:gd name="T24" fmla="*/ 974 w 2772"/>
                <a:gd name="T25" fmla="*/ 2722 h 2784"/>
                <a:gd name="T26" fmla="*/ 786 w 2772"/>
                <a:gd name="T27" fmla="*/ 2648 h 2784"/>
                <a:gd name="T28" fmla="*/ 612 w 2772"/>
                <a:gd name="T29" fmla="*/ 2547 h 2784"/>
                <a:gd name="T30" fmla="*/ 455 w 2772"/>
                <a:gd name="T31" fmla="*/ 2424 h 2784"/>
                <a:gd name="T32" fmla="*/ 317 w 2772"/>
                <a:gd name="T33" fmla="*/ 2279 h 2784"/>
                <a:gd name="T34" fmla="*/ 201 w 2772"/>
                <a:gd name="T35" fmla="*/ 2116 h 2784"/>
                <a:gd name="T36" fmla="*/ 109 w 2772"/>
                <a:gd name="T37" fmla="*/ 1936 h 2784"/>
                <a:gd name="T38" fmla="*/ 43 w 2772"/>
                <a:gd name="T39" fmla="*/ 1742 h 2784"/>
                <a:gd name="T40" fmla="*/ 7 w 2772"/>
                <a:gd name="T41" fmla="*/ 1536 h 2784"/>
                <a:gd name="T42" fmla="*/ 0 w 2772"/>
                <a:gd name="T43" fmla="*/ 1393 h 2784"/>
                <a:gd name="T44" fmla="*/ 7 w 2772"/>
                <a:gd name="T45" fmla="*/ 1250 h 2784"/>
                <a:gd name="T46" fmla="*/ 43 w 2772"/>
                <a:gd name="T47" fmla="*/ 1044 h 2784"/>
                <a:gd name="T48" fmla="*/ 108 w 2772"/>
                <a:gd name="T49" fmla="*/ 850 h 2784"/>
                <a:gd name="T50" fmla="*/ 200 w 2772"/>
                <a:gd name="T51" fmla="*/ 671 h 2784"/>
                <a:gd name="T52" fmla="*/ 316 w 2772"/>
                <a:gd name="T53" fmla="*/ 507 h 2784"/>
                <a:gd name="T54" fmla="*/ 454 w 2772"/>
                <a:gd name="T55" fmla="*/ 362 h 2784"/>
                <a:gd name="T56" fmla="*/ 610 w 2772"/>
                <a:gd name="T57" fmla="*/ 239 h 2784"/>
                <a:gd name="T58" fmla="*/ 784 w 2772"/>
                <a:gd name="T59" fmla="*/ 138 h 2784"/>
                <a:gd name="T60" fmla="*/ 972 w 2772"/>
                <a:gd name="T61" fmla="*/ 63 h 2784"/>
                <a:gd name="T62" fmla="*/ 1174 w 2772"/>
                <a:gd name="T63" fmla="*/ 16 h 2784"/>
                <a:gd name="T64" fmla="*/ 1385 w 2772"/>
                <a:gd name="T65" fmla="*/ 0 h 2784"/>
                <a:gd name="T66" fmla="*/ 1597 w 2772"/>
                <a:gd name="T67" fmla="*/ 16 h 2784"/>
                <a:gd name="T68" fmla="*/ 1797 w 2772"/>
                <a:gd name="T69" fmla="*/ 63 h 2784"/>
                <a:gd name="T70" fmla="*/ 1986 w 2772"/>
                <a:gd name="T71" fmla="*/ 137 h 2784"/>
                <a:gd name="T72" fmla="*/ 2160 w 2772"/>
                <a:gd name="T73" fmla="*/ 238 h 2784"/>
                <a:gd name="T74" fmla="*/ 2318 w 2772"/>
                <a:gd name="T75" fmla="*/ 361 h 2784"/>
                <a:gd name="T76" fmla="*/ 2456 w 2772"/>
                <a:gd name="T77" fmla="*/ 506 h 2784"/>
                <a:gd name="T78" fmla="*/ 2572 w 2772"/>
                <a:gd name="T79" fmla="*/ 669 h 2784"/>
                <a:gd name="T80" fmla="*/ 2663 w 2772"/>
                <a:gd name="T81" fmla="*/ 849 h 2784"/>
                <a:gd name="T82" fmla="*/ 2728 w 2772"/>
                <a:gd name="T83" fmla="*/ 1043 h 2784"/>
                <a:gd name="T84" fmla="*/ 2765 w 2772"/>
                <a:gd name="T85" fmla="*/ 1248 h 2784"/>
                <a:gd name="T86" fmla="*/ 2772 w 2772"/>
                <a:gd name="T87" fmla="*/ 1391 h 2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2" h="2784">
                  <a:moveTo>
                    <a:pt x="2772" y="1392"/>
                  </a:moveTo>
                  <a:lnTo>
                    <a:pt x="2771" y="1464"/>
                  </a:lnTo>
                  <a:lnTo>
                    <a:pt x="2766" y="1534"/>
                  </a:lnTo>
                  <a:lnTo>
                    <a:pt x="2756" y="1605"/>
                  </a:lnTo>
                  <a:lnTo>
                    <a:pt x="2745" y="1673"/>
                  </a:lnTo>
                  <a:lnTo>
                    <a:pt x="2729" y="1740"/>
                  </a:lnTo>
                  <a:lnTo>
                    <a:pt x="2710" y="1806"/>
                  </a:lnTo>
                  <a:lnTo>
                    <a:pt x="2689" y="1871"/>
                  </a:lnTo>
                  <a:lnTo>
                    <a:pt x="2663" y="1933"/>
                  </a:lnTo>
                  <a:lnTo>
                    <a:pt x="2636" y="1995"/>
                  </a:lnTo>
                  <a:lnTo>
                    <a:pt x="2606" y="2056"/>
                  </a:lnTo>
                  <a:lnTo>
                    <a:pt x="2573" y="2114"/>
                  </a:lnTo>
                  <a:lnTo>
                    <a:pt x="2536" y="2170"/>
                  </a:lnTo>
                  <a:lnTo>
                    <a:pt x="2497" y="2225"/>
                  </a:lnTo>
                  <a:lnTo>
                    <a:pt x="2457" y="2277"/>
                  </a:lnTo>
                  <a:lnTo>
                    <a:pt x="2413" y="2328"/>
                  </a:lnTo>
                  <a:lnTo>
                    <a:pt x="2367" y="2377"/>
                  </a:lnTo>
                  <a:lnTo>
                    <a:pt x="2319" y="2423"/>
                  </a:lnTo>
                  <a:lnTo>
                    <a:pt x="2269" y="2466"/>
                  </a:lnTo>
                  <a:lnTo>
                    <a:pt x="2217" y="2507"/>
                  </a:lnTo>
                  <a:lnTo>
                    <a:pt x="2162" y="2546"/>
                  </a:lnTo>
                  <a:lnTo>
                    <a:pt x="2106" y="2583"/>
                  </a:lnTo>
                  <a:lnTo>
                    <a:pt x="2048" y="2616"/>
                  </a:lnTo>
                  <a:lnTo>
                    <a:pt x="1988" y="2647"/>
                  </a:lnTo>
                  <a:lnTo>
                    <a:pt x="1926" y="2675"/>
                  </a:lnTo>
                  <a:lnTo>
                    <a:pt x="1864" y="2699"/>
                  </a:lnTo>
                  <a:lnTo>
                    <a:pt x="1799" y="2721"/>
                  </a:lnTo>
                  <a:lnTo>
                    <a:pt x="1733" y="2740"/>
                  </a:lnTo>
                  <a:lnTo>
                    <a:pt x="1667" y="2756"/>
                  </a:lnTo>
                  <a:lnTo>
                    <a:pt x="1599" y="2768"/>
                  </a:lnTo>
                  <a:lnTo>
                    <a:pt x="1529" y="2777"/>
                  </a:lnTo>
                  <a:lnTo>
                    <a:pt x="1459" y="2783"/>
                  </a:lnTo>
                  <a:lnTo>
                    <a:pt x="1387" y="2784"/>
                  </a:lnTo>
                  <a:lnTo>
                    <a:pt x="1316" y="2783"/>
                  </a:lnTo>
                  <a:lnTo>
                    <a:pt x="1245" y="2778"/>
                  </a:lnTo>
                  <a:lnTo>
                    <a:pt x="1176" y="2768"/>
                  </a:lnTo>
                  <a:lnTo>
                    <a:pt x="1108" y="2756"/>
                  </a:lnTo>
                  <a:lnTo>
                    <a:pt x="1040" y="2741"/>
                  </a:lnTo>
                  <a:lnTo>
                    <a:pt x="974" y="2722"/>
                  </a:lnTo>
                  <a:lnTo>
                    <a:pt x="911" y="2700"/>
                  </a:lnTo>
                  <a:lnTo>
                    <a:pt x="847" y="2675"/>
                  </a:lnTo>
                  <a:lnTo>
                    <a:pt x="786" y="2648"/>
                  </a:lnTo>
                  <a:lnTo>
                    <a:pt x="726" y="2616"/>
                  </a:lnTo>
                  <a:lnTo>
                    <a:pt x="669" y="2584"/>
                  </a:lnTo>
                  <a:lnTo>
                    <a:pt x="612" y="2547"/>
                  </a:lnTo>
                  <a:lnTo>
                    <a:pt x="558" y="2508"/>
                  </a:lnTo>
                  <a:lnTo>
                    <a:pt x="505" y="2468"/>
                  </a:lnTo>
                  <a:lnTo>
                    <a:pt x="455" y="2424"/>
                  </a:lnTo>
                  <a:lnTo>
                    <a:pt x="407" y="2378"/>
                  </a:lnTo>
                  <a:lnTo>
                    <a:pt x="361" y="2329"/>
                  </a:lnTo>
                  <a:lnTo>
                    <a:pt x="317" y="2279"/>
                  </a:lnTo>
                  <a:lnTo>
                    <a:pt x="276" y="2227"/>
                  </a:lnTo>
                  <a:lnTo>
                    <a:pt x="238" y="2172"/>
                  </a:lnTo>
                  <a:lnTo>
                    <a:pt x="201" y="2116"/>
                  </a:lnTo>
                  <a:lnTo>
                    <a:pt x="168" y="2057"/>
                  </a:lnTo>
                  <a:lnTo>
                    <a:pt x="137" y="1997"/>
                  </a:lnTo>
                  <a:lnTo>
                    <a:pt x="109" y="1936"/>
                  </a:lnTo>
                  <a:lnTo>
                    <a:pt x="84" y="1873"/>
                  </a:lnTo>
                  <a:lnTo>
                    <a:pt x="62" y="1808"/>
                  </a:lnTo>
                  <a:lnTo>
                    <a:pt x="43" y="1742"/>
                  </a:lnTo>
                  <a:lnTo>
                    <a:pt x="29" y="1675"/>
                  </a:lnTo>
                  <a:lnTo>
                    <a:pt x="16" y="1607"/>
                  </a:lnTo>
                  <a:lnTo>
                    <a:pt x="7" y="1536"/>
                  </a:lnTo>
                  <a:lnTo>
                    <a:pt x="2" y="1466"/>
                  </a:lnTo>
                  <a:lnTo>
                    <a:pt x="0" y="1394"/>
                  </a:lnTo>
                  <a:lnTo>
                    <a:pt x="0" y="1393"/>
                  </a:lnTo>
                  <a:lnTo>
                    <a:pt x="0" y="1392"/>
                  </a:lnTo>
                  <a:lnTo>
                    <a:pt x="2" y="1321"/>
                  </a:lnTo>
                  <a:lnTo>
                    <a:pt x="7" y="1250"/>
                  </a:lnTo>
                  <a:lnTo>
                    <a:pt x="16" y="1180"/>
                  </a:lnTo>
                  <a:lnTo>
                    <a:pt x="28" y="1112"/>
                  </a:lnTo>
                  <a:lnTo>
                    <a:pt x="43" y="1044"/>
                  </a:lnTo>
                  <a:lnTo>
                    <a:pt x="62" y="978"/>
                  </a:lnTo>
                  <a:lnTo>
                    <a:pt x="84" y="914"/>
                  </a:lnTo>
                  <a:lnTo>
                    <a:pt x="108" y="850"/>
                  </a:lnTo>
                  <a:lnTo>
                    <a:pt x="136" y="790"/>
                  </a:lnTo>
                  <a:lnTo>
                    <a:pt x="167" y="729"/>
                  </a:lnTo>
                  <a:lnTo>
                    <a:pt x="200" y="671"/>
                  </a:lnTo>
                  <a:lnTo>
                    <a:pt x="236" y="615"/>
                  </a:lnTo>
                  <a:lnTo>
                    <a:pt x="275" y="560"/>
                  </a:lnTo>
                  <a:lnTo>
                    <a:pt x="316" y="507"/>
                  </a:lnTo>
                  <a:lnTo>
                    <a:pt x="360" y="456"/>
                  </a:lnTo>
                  <a:lnTo>
                    <a:pt x="406" y="408"/>
                  </a:lnTo>
                  <a:lnTo>
                    <a:pt x="454" y="362"/>
                  </a:lnTo>
                  <a:lnTo>
                    <a:pt x="504" y="318"/>
                  </a:lnTo>
                  <a:lnTo>
                    <a:pt x="556" y="277"/>
                  </a:lnTo>
                  <a:lnTo>
                    <a:pt x="610" y="239"/>
                  </a:lnTo>
                  <a:lnTo>
                    <a:pt x="667" y="202"/>
                  </a:lnTo>
                  <a:lnTo>
                    <a:pt x="724" y="168"/>
                  </a:lnTo>
                  <a:lnTo>
                    <a:pt x="784" y="138"/>
                  </a:lnTo>
                  <a:lnTo>
                    <a:pt x="845" y="110"/>
                  </a:lnTo>
                  <a:lnTo>
                    <a:pt x="909" y="85"/>
                  </a:lnTo>
                  <a:lnTo>
                    <a:pt x="972" y="63"/>
                  </a:lnTo>
                  <a:lnTo>
                    <a:pt x="1038" y="45"/>
                  </a:lnTo>
                  <a:lnTo>
                    <a:pt x="1106" y="29"/>
                  </a:lnTo>
                  <a:lnTo>
                    <a:pt x="1174" y="16"/>
                  </a:lnTo>
                  <a:lnTo>
                    <a:pt x="1244" y="7"/>
                  </a:lnTo>
                  <a:lnTo>
                    <a:pt x="1314" y="2"/>
                  </a:lnTo>
                  <a:lnTo>
                    <a:pt x="1385" y="0"/>
                  </a:lnTo>
                  <a:lnTo>
                    <a:pt x="1457" y="2"/>
                  </a:lnTo>
                  <a:lnTo>
                    <a:pt x="1527" y="7"/>
                  </a:lnTo>
                  <a:lnTo>
                    <a:pt x="1597" y="16"/>
                  </a:lnTo>
                  <a:lnTo>
                    <a:pt x="1664" y="28"/>
                  </a:lnTo>
                  <a:lnTo>
                    <a:pt x="1731" y="44"/>
                  </a:lnTo>
                  <a:lnTo>
                    <a:pt x="1797" y="63"/>
                  </a:lnTo>
                  <a:lnTo>
                    <a:pt x="1862" y="85"/>
                  </a:lnTo>
                  <a:lnTo>
                    <a:pt x="1924" y="109"/>
                  </a:lnTo>
                  <a:lnTo>
                    <a:pt x="1986" y="137"/>
                  </a:lnTo>
                  <a:lnTo>
                    <a:pt x="2047" y="167"/>
                  </a:lnTo>
                  <a:lnTo>
                    <a:pt x="2104" y="201"/>
                  </a:lnTo>
                  <a:lnTo>
                    <a:pt x="2160" y="238"/>
                  </a:lnTo>
                  <a:lnTo>
                    <a:pt x="2215" y="276"/>
                  </a:lnTo>
                  <a:lnTo>
                    <a:pt x="2267" y="317"/>
                  </a:lnTo>
                  <a:lnTo>
                    <a:pt x="2318" y="361"/>
                  </a:lnTo>
                  <a:lnTo>
                    <a:pt x="2366" y="407"/>
                  </a:lnTo>
                  <a:lnTo>
                    <a:pt x="2412" y="455"/>
                  </a:lnTo>
                  <a:lnTo>
                    <a:pt x="2456" y="506"/>
                  </a:lnTo>
                  <a:lnTo>
                    <a:pt x="2496" y="558"/>
                  </a:lnTo>
                  <a:lnTo>
                    <a:pt x="2535" y="613"/>
                  </a:lnTo>
                  <a:lnTo>
                    <a:pt x="2572" y="669"/>
                  </a:lnTo>
                  <a:lnTo>
                    <a:pt x="2605" y="728"/>
                  </a:lnTo>
                  <a:lnTo>
                    <a:pt x="2635" y="787"/>
                  </a:lnTo>
                  <a:lnTo>
                    <a:pt x="2663" y="849"/>
                  </a:lnTo>
                  <a:lnTo>
                    <a:pt x="2687" y="912"/>
                  </a:lnTo>
                  <a:lnTo>
                    <a:pt x="2709" y="977"/>
                  </a:lnTo>
                  <a:lnTo>
                    <a:pt x="2728" y="1043"/>
                  </a:lnTo>
                  <a:lnTo>
                    <a:pt x="2744" y="1110"/>
                  </a:lnTo>
                  <a:lnTo>
                    <a:pt x="2756" y="1178"/>
                  </a:lnTo>
                  <a:lnTo>
                    <a:pt x="2765" y="1248"/>
                  </a:lnTo>
                  <a:lnTo>
                    <a:pt x="2771" y="1319"/>
                  </a:lnTo>
                  <a:lnTo>
                    <a:pt x="2772" y="1390"/>
                  </a:lnTo>
                  <a:lnTo>
                    <a:pt x="2772" y="1391"/>
                  </a:lnTo>
                  <a:lnTo>
                    <a:pt x="2772" y="139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11415713" y="6142038"/>
              <a:ext cx="366713" cy="366712"/>
            </a:xfrm>
            <a:custGeom>
              <a:avLst/>
              <a:gdLst>
                <a:gd name="T0" fmla="*/ 2054 w 3229"/>
                <a:gd name="T1" fmla="*/ 56 h 3239"/>
                <a:gd name="T2" fmla="*/ 2479 w 3229"/>
                <a:gd name="T3" fmla="*/ 243 h 3239"/>
                <a:gd name="T4" fmla="*/ 2843 w 3229"/>
                <a:gd name="T5" fmla="*/ 560 h 3239"/>
                <a:gd name="T6" fmla="*/ 3096 w 3229"/>
                <a:gd name="T7" fmla="*/ 957 h 3239"/>
                <a:gd name="T8" fmla="*/ 3217 w 3229"/>
                <a:gd name="T9" fmla="*/ 1412 h 3239"/>
                <a:gd name="T10" fmla="*/ 3206 w 3229"/>
                <a:gd name="T11" fmla="*/ 1907 h 3239"/>
                <a:gd name="T12" fmla="*/ 3066 w 3229"/>
                <a:gd name="T13" fmla="*/ 2350 h 3239"/>
                <a:gd name="T14" fmla="*/ 2795 w 3229"/>
                <a:gd name="T15" fmla="*/ 2729 h 3239"/>
                <a:gd name="T16" fmla="*/ 2410 w 3229"/>
                <a:gd name="T17" fmla="*/ 3032 h 3239"/>
                <a:gd name="T18" fmla="*/ 1973 w 3229"/>
                <a:gd name="T19" fmla="*/ 3202 h 3239"/>
                <a:gd name="T20" fmla="*/ 1491 w 3229"/>
                <a:gd name="T21" fmla="*/ 3235 h 3239"/>
                <a:gd name="T22" fmla="*/ 1034 w 3229"/>
                <a:gd name="T23" fmla="*/ 3135 h 3239"/>
                <a:gd name="T24" fmla="*/ 630 w 3229"/>
                <a:gd name="T25" fmla="*/ 2900 h 3239"/>
                <a:gd name="T26" fmla="*/ 291 w 3229"/>
                <a:gd name="T27" fmla="*/ 2544 h 3239"/>
                <a:gd name="T28" fmla="*/ 78 w 3229"/>
                <a:gd name="T29" fmla="*/ 2129 h 3239"/>
                <a:gd name="T30" fmla="*/ 1 w 3229"/>
                <a:gd name="T31" fmla="*/ 1662 h 3239"/>
                <a:gd name="T32" fmla="*/ 56 w 3229"/>
                <a:gd name="T33" fmla="*/ 1185 h 3239"/>
                <a:gd name="T34" fmla="*/ 246 w 3229"/>
                <a:gd name="T35" fmla="*/ 758 h 3239"/>
                <a:gd name="T36" fmla="*/ 566 w 3229"/>
                <a:gd name="T37" fmla="*/ 387 h 3239"/>
                <a:gd name="T38" fmla="*/ 957 w 3229"/>
                <a:gd name="T39" fmla="*/ 133 h 3239"/>
                <a:gd name="T40" fmla="*/ 1408 w 3229"/>
                <a:gd name="T41" fmla="*/ 12 h 3239"/>
                <a:gd name="T42" fmla="*/ 319 w 3229"/>
                <a:gd name="T43" fmla="*/ 1342 h 3239"/>
                <a:gd name="T44" fmla="*/ 292 w 3229"/>
                <a:gd name="T45" fmla="*/ 1687 h 3239"/>
                <a:gd name="T46" fmla="*/ 366 w 3229"/>
                <a:gd name="T47" fmla="*/ 2064 h 3239"/>
                <a:gd name="T48" fmla="*/ 550 w 3229"/>
                <a:gd name="T49" fmla="*/ 2399 h 3239"/>
                <a:gd name="T50" fmla="*/ 835 w 3229"/>
                <a:gd name="T51" fmla="*/ 2685 h 3239"/>
                <a:gd name="T52" fmla="*/ 1171 w 3229"/>
                <a:gd name="T53" fmla="*/ 2868 h 3239"/>
                <a:gd name="T54" fmla="*/ 1549 w 3229"/>
                <a:gd name="T55" fmla="*/ 2943 h 3239"/>
                <a:gd name="T56" fmla="*/ 1940 w 3229"/>
                <a:gd name="T57" fmla="*/ 2905 h 3239"/>
                <a:gd name="T58" fmla="*/ 2293 w 3229"/>
                <a:gd name="T59" fmla="*/ 2756 h 3239"/>
                <a:gd name="T60" fmla="*/ 2621 w 3229"/>
                <a:gd name="T61" fmla="*/ 2481 h 3239"/>
                <a:gd name="T62" fmla="*/ 2140 w 3229"/>
                <a:gd name="T63" fmla="*/ 2084 h 3239"/>
                <a:gd name="T64" fmla="*/ 2000 w 3229"/>
                <a:gd name="T65" fmla="*/ 2255 h 3239"/>
                <a:gd name="T66" fmla="*/ 1786 w 3229"/>
                <a:gd name="T67" fmla="*/ 2345 h 3239"/>
                <a:gd name="T68" fmla="*/ 1340 w 3229"/>
                <a:gd name="T69" fmla="*/ 2322 h 3239"/>
                <a:gd name="T70" fmla="*/ 1292 w 3229"/>
                <a:gd name="T71" fmla="*/ 1952 h 3239"/>
                <a:gd name="T72" fmla="*/ 1554 w 3229"/>
                <a:gd name="T73" fmla="*/ 2076 h 3239"/>
                <a:gd name="T74" fmla="*/ 1782 w 3229"/>
                <a:gd name="T75" fmla="*/ 2036 h 3239"/>
                <a:gd name="T76" fmla="*/ 1832 w 3229"/>
                <a:gd name="T77" fmla="*/ 1931 h 3239"/>
                <a:gd name="T78" fmla="*/ 1408 w 3229"/>
                <a:gd name="T79" fmla="*/ 1652 h 3239"/>
                <a:gd name="T80" fmla="*/ 1515 w 3229"/>
                <a:gd name="T81" fmla="*/ 296 h 3239"/>
                <a:gd name="T82" fmla="*/ 1139 w 3229"/>
                <a:gd name="T83" fmla="*/ 378 h 3239"/>
                <a:gd name="T84" fmla="*/ 810 w 3229"/>
                <a:gd name="T85" fmla="*/ 569 h 3239"/>
                <a:gd name="T86" fmla="*/ 527 w 3229"/>
                <a:gd name="T87" fmla="*/ 871 h 3239"/>
                <a:gd name="T88" fmla="*/ 1206 w 3229"/>
                <a:gd name="T89" fmla="*/ 1035 h 3239"/>
                <a:gd name="T90" fmla="*/ 1367 w 3229"/>
                <a:gd name="T91" fmla="*/ 925 h 3239"/>
                <a:gd name="T92" fmla="*/ 1725 w 3229"/>
                <a:gd name="T93" fmla="*/ 638 h 3239"/>
                <a:gd name="T94" fmla="*/ 2001 w 3229"/>
                <a:gd name="T95" fmla="*/ 956 h 3239"/>
                <a:gd name="T96" fmla="*/ 1824 w 3229"/>
                <a:gd name="T97" fmla="*/ 1201 h 3239"/>
                <a:gd name="T98" fmla="*/ 1612 w 3229"/>
                <a:gd name="T99" fmla="*/ 1161 h 3239"/>
                <a:gd name="T100" fmla="*/ 1469 w 3229"/>
                <a:gd name="T101" fmla="*/ 1224 h 3239"/>
                <a:gd name="T102" fmla="*/ 1464 w 3229"/>
                <a:gd name="T103" fmla="*/ 1327 h 3239"/>
                <a:gd name="T104" fmla="*/ 2906 w 3229"/>
                <a:gd name="T105" fmla="*/ 1926 h 3239"/>
                <a:gd name="T106" fmla="*/ 2928 w 3229"/>
                <a:gd name="T107" fmla="*/ 1451 h 3239"/>
                <a:gd name="T108" fmla="*/ 2828 w 3229"/>
                <a:gd name="T109" fmla="*/ 1079 h 3239"/>
                <a:gd name="T110" fmla="*/ 2619 w 3229"/>
                <a:gd name="T111" fmla="*/ 755 h 3239"/>
                <a:gd name="T112" fmla="*/ 2320 w 3229"/>
                <a:gd name="T113" fmla="*/ 493 h 3239"/>
                <a:gd name="T114" fmla="*/ 1974 w 3229"/>
                <a:gd name="T115" fmla="*/ 338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29" h="3239">
                  <a:moveTo>
                    <a:pt x="1612" y="0"/>
                  </a:moveTo>
                  <a:lnTo>
                    <a:pt x="1654" y="1"/>
                  </a:lnTo>
                  <a:lnTo>
                    <a:pt x="1696" y="3"/>
                  </a:lnTo>
                  <a:lnTo>
                    <a:pt x="1738" y="5"/>
                  </a:lnTo>
                  <a:lnTo>
                    <a:pt x="1779" y="8"/>
                  </a:lnTo>
                  <a:lnTo>
                    <a:pt x="1819" y="12"/>
                  </a:lnTo>
                  <a:lnTo>
                    <a:pt x="1859" y="17"/>
                  </a:lnTo>
                  <a:lnTo>
                    <a:pt x="1899" y="23"/>
                  </a:lnTo>
                  <a:lnTo>
                    <a:pt x="1938" y="30"/>
                  </a:lnTo>
                  <a:lnTo>
                    <a:pt x="1977" y="38"/>
                  </a:lnTo>
                  <a:lnTo>
                    <a:pt x="2016" y="47"/>
                  </a:lnTo>
                  <a:lnTo>
                    <a:pt x="2054" y="56"/>
                  </a:lnTo>
                  <a:lnTo>
                    <a:pt x="2092" y="66"/>
                  </a:lnTo>
                  <a:lnTo>
                    <a:pt x="2128" y="78"/>
                  </a:lnTo>
                  <a:lnTo>
                    <a:pt x="2166" y="91"/>
                  </a:lnTo>
                  <a:lnTo>
                    <a:pt x="2203" y="104"/>
                  </a:lnTo>
                  <a:lnTo>
                    <a:pt x="2238" y="118"/>
                  </a:lnTo>
                  <a:lnTo>
                    <a:pt x="2273" y="133"/>
                  </a:lnTo>
                  <a:lnTo>
                    <a:pt x="2309" y="149"/>
                  </a:lnTo>
                  <a:lnTo>
                    <a:pt x="2344" y="166"/>
                  </a:lnTo>
                  <a:lnTo>
                    <a:pt x="2379" y="184"/>
                  </a:lnTo>
                  <a:lnTo>
                    <a:pt x="2412" y="203"/>
                  </a:lnTo>
                  <a:lnTo>
                    <a:pt x="2446" y="222"/>
                  </a:lnTo>
                  <a:lnTo>
                    <a:pt x="2479" y="243"/>
                  </a:lnTo>
                  <a:lnTo>
                    <a:pt x="2511" y="265"/>
                  </a:lnTo>
                  <a:lnTo>
                    <a:pt x="2544" y="287"/>
                  </a:lnTo>
                  <a:lnTo>
                    <a:pt x="2576" y="310"/>
                  </a:lnTo>
                  <a:lnTo>
                    <a:pt x="2608" y="335"/>
                  </a:lnTo>
                  <a:lnTo>
                    <a:pt x="2639" y="361"/>
                  </a:lnTo>
                  <a:lnTo>
                    <a:pt x="2670" y="387"/>
                  </a:lnTo>
                  <a:lnTo>
                    <a:pt x="2700" y="413"/>
                  </a:lnTo>
                  <a:lnTo>
                    <a:pt x="2730" y="441"/>
                  </a:lnTo>
                  <a:lnTo>
                    <a:pt x="2759" y="471"/>
                  </a:lnTo>
                  <a:lnTo>
                    <a:pt x="2788" y="500"/>
                  </a:lnTo>
                  <a:lnTo>
                    <a:pt x="2816" y="529"/>
                  </a:lnTo>
                  <a:lnTo>
                    <a:pt x="2843" y="560"/>
                  </a:lnTo>
                  <a:lnTo>
                    <a:pt x="2870" y="591"/>
                  </a:lnTo>
                  <a:lnTo>
                    <a:pt x="2895" y="623"/>
                  </a:lnTo>
                  <a:lnTo>
                    <a:pt x="2919" y="654"/>
                  </a:lnTo>
                  <a:lnTo>
                    <a:pt x="2942" y="685"/>
                  </a:lnTo>
                  <a:lnTo>
                    <a:pt x="2965" y="718"/>
                  </a:lnTo>
                  <a:lnTo>
                    <a:pt x="2986" y="751"/>
                  </a:lnTo>
                  <a:lnTo>
                    <a:pt x="3006" y="785"/>
                  </a:lnTo>
                  <a:lnTo>
                    <a:pt x="3026" y="819"/>
                  </a:lnTo>
                  <a:lnTo>
                    <a:pt x="3045" y="852"/>
                  </a:lnTo>
                  <a:lnTo>
                    <a:pt x="3063" y="887"/>
                  </a:lnTo>
                  <a:lnTo>
                    <a:pt x="3079" y="921"/>
                  </a:lnTo>
                  <a:lnTo>
                    <a:pt x="3096" y="957"/>
                  </a:lnTo>
                  <a:lnTo>
                    <a:pt x="3111" y="992"/>
                  </a:lnTo>
                  <a:lnTo>
                    <a:pt x="3125" y="1029"/>
                  </a:lnTo>
                  <a:lnTo>
                    <a:pt x="3139" y="1066"/>
                  </a:lnTo>
                  <a:lnTo>
                    <a:pt x="3150" y="1102"/>
                  </a:lnTo>
                  <a:lnTo>
                    <a:pt x="3162" y="1140"/>
                  </a:lnTo>
                  <a:lnTo>
                    <a:pt x="3172" y="1178"/>
                  </a:lnTo>
                  <a:lnTo>
                    <a:pt x="3183" y="1216"/>
                  </a:lnTo>
                  <a:lnTo>
                    <a:pt x="3191" y="1254"/>
                  </a:lnTo>
                  <a:lnTo>
                    <a:pt x="3198" y="1293"/>
                  </a:lnTo>
                  <a:lnTo>
                    <a:pt x="3206" y="1333"/>
                  </a:lnTo>
                  <a:lnTo>
                    <a:pt x="3212" y="1373"/>
                  </a:lnTo>
                  <a:lnTo>
                    <a:pt x="3217" y="1412"/>
                  </a:lnTo>
                  <a:lnTo>
                    <a:pt x="3220" y="1453"/>
                  </a:lnTo>
                  <a:lnTo>
                    <a:pt x="3224" y="1494"/>
                  </a:lnTo>
                  <a:lnTo>
                    <a:pt x="3227" y="1536"/>
                  </a:lnTo>
                  <a:lnTo>
                    <a:pt x="3228" y="1578"/>
                  </a:lnTo>
                  <a:lnTo>
                    <a:pt x="3229" y="1620"/>
                  </a:lnTo>
                  <a:lnTo>
                    <a:pt x="3228" y="1663"/>
                  </a:lnTo>
                  <a:lnTo>
                    <a:pt x="3227" y="1705"/>
                  </a:lnTo>
                  <a:lnTo>
                    <a:pt x="3224" y="1746"/>
                  </a:lnTo>
                  <a:lnTo>
                    <a:pt x="3221" y="1786"/>
                  </a:lnTo>
                  <a:lnTo>
                    <a:pt x="3217" y="1827"/>
                  </a:lnTo>
                  <a:lnTo>
                    <a:pt x="3212" y="1867"/>
                  </a:lnTo>
                  <a:lnTo>
                    <a:pt x="3206" y="1907"/>
                  </a:lnTo>
                  <a:lnTo>
                    <a:pt x="3199" y="1947"/>
                  </a:lnTo>
                  <a:lnTo>
                    <a:pt x="3192" y="1985"/>
                  </a:lnTo>
                  <a:lnTo>
                    <a:pt x="3183" y="2023"/>
                  </a:lnTo>
                  <a:lnTo>
                    <a:pt x="3173" y="2062"/>
                  </a:lnTo>
                  <a:lnTo>
                    <a:pt x="3163" y="2100"/>
                  </a:lnTo>
                  <a:lnTo>
                    <a:pt x="3152" y="2136"/>
                  </a:lnTo>
                  <a:lnTo>
                    <a:pt x="3140" y="2173"/>
                  </a:lnTo>
                  <a:lnTo>
                    <a:pt x="3127" y="2209"/>
                  </a:lnTo>
                  <a:lnTo>
                    <a:pt x="3113" y="2245"/>
                  </a:lnTo>
                  <a:lnTo>
                    <a:pt x="3098" y="2280"/>
                  </a:lnTo>
                  <a:lnTo>
                    <a:pt x="3082" y="2315"/>
                  </a:lnTo>
                  <a:lnTo>
                    <a:pt x="3066" y="2350"/>
                  </a:lnTo>
                  <a:lnTo>
                    <a:pt x="3048" y="2383"/>
                  </a:lnTo>
                  <a:lnTo>
                    <a:pt x="3029" y="2417"/>
                  </a:lnTo>
                  <a:lnTo>
                    <a:pt x="3010" y="2451"/>
                  </a:lnTo>
                  <a:lnTo>
                    <a:pt x="2991" y="2483"/>
                  </a:lnTo>
                  <a:lnTo>
                    <a:pt x="2969" y="2515"/>
                  </a:lnTo>
                  <a:lnTo>
                    <a:pt x="2947" y="2547"/>
                  </a:lnTo>
                  <a:lnTo>
                    <a:pt x="2924" y="2578"/>
                  </a:lnTo>
                  <a:lnTo>
                    <a:pt x="2900" y="2610"/>
                  </a:lnTo>
                  <a:lnTo>
                    <a:pt x="2876" y="2640"/>
                  </a:lnTo>
                  <a:lnTo>
                    <a:pt x="2850" y="2671"/>
                  </a:lnTo>
                  <a:lnTo>
                    <a:pt x="2824" y="2700"/>
                  </a:lnTo>
                  <a:lnTo>
                    <a:pt x="2795" y="2729"/>
                  </a:lnTo>
                  <a:lnTo>
                    <a:pt x="2767" y="2758"/>
                  </a:lnTo>
                  <a:lnTo>
                    <a:pt x="2737" y="2788"/>
                  </a:lnTo>
                  <a:lnTo>
                    <a:pt x="2706" y="2816"/>
                  </a:lnTo>
                  <a:lnTo>
                    <a:pt x="2674" y="2844"/>
                  </a:lnTo>
                  <a:lnTo>
                    <a:pt x="2643" y="2871"/>
                  </a:lnTo>
                  <a:lnTo>
                    <a:pt x="2611" y="2897"/>
                  </a:lnTo>
                  <a:lnTo>
                    <a:pt x="2578" y="2922"/>
                  </a:lnTo>
                  <a:lnTo>
                    <a:pt x="2545" y="2946"/>
                  </a:lnTo>
                  <a:lnTo>
                    <a:pt x="2511" y="2969"/>
                  </a:lnTo>
                  <a:lnTo>
                    <a:pt x="2478" y="2991"/>
                  </a:lnTo>
                  <a:lnTo>
                    <a:pt x="2445" y="3012"/>
                  </a:lnTo>
                  <a:lnTo>
                    <a:pt x="2410" y="3032"/>
                  </a:lnTo>
                  <a:lnTo>
                    <a:pt x="2376" y="3052"/>
                  </a:lnTo>
                  <a:lnTo>
                    <a:pt x="2341" y="3070"/>
                  </a:lnTo>
                  <a:lnTo>
                    <a:pt x="2306" y="3087"/>
                  </a:lnTo>
                  <a:lnTo>
                    <a:pt x="2270" y="3104"/>
                  </a:lnTo>
                  <a:lnTo>
                    <a:pt x="2234" y="3119"/>
                  </a:lnTo>
                  <a:lnTo>
                    <a:pt x="2198" y="3133"/>
                  </a:lnTo>
                  <a:lnTo>
                    <a:pt x="2162" y="3147"/>
                  </a:lnTo>
                  <a:lnTo>
                    <a:pt x="2124" y="3160"/>
                  </a:lnTo>
                  <a:lnTo>
                    <a:pt x="2087" y="3172"/>
                  </a:lnTo>
                  <a:lnTo>
                    <a:pt x="2049" y="3183"/>
                  </a:lnTo>
                  <a:lnTo>
                    <a:pt x="2011" y="3192"/>
                  </a:lnTo>
                  <a:lnTo>
                    <a:pt x="1973" y="3202"/>
                  </a:lnTo>
                  <a:lnTo>
                    <a:pt x="1934" y="3210"/>
                  </a:lnTo>
                  <a:lnTo>
                    <a:pt x="1896" y="3216"/>
                  </a:lnTo>
                  <a:lnTo>
                    <a:pt x="1856" y="3223"/>
                  </a:lnTo>
                  <a:lnTo>
                    <a:pt x="1816" y="3228"/>
                  </a:lnTo>
                  <a:lnTo>
                    <a:pt x="1776" y="3232"/>
                  </a:lnTo>
                  <a:lnTo>
                    <a:pt x="1736" y="3235"/>
                  </a:lnTo>
                  <a:lnTo>
                    <a:pt x="1695" y="3238"/>
                  </a:lnTo>
                  <a:lnTo>
                    <a:pt x="1653" y="3239"/>
                  </a:lnTo>
                  <a:lnTo>
                    <a:pt x="1612" y="3239"/>
                  </a:lnTo>
                  <a:lnTo>
                    <a:pt x="1571" y="3239"/>
                  </a:lnTo>
                  <a:lnTo>
                    <a:pt x="1530" y="3238"/>
                  </a:lnTo>
                  <a:lnTo>
                    <a:pt x="1491" y="3235"/>
                  </a:lnTo>
                  <a:lnTo>
                    <a:pt x="1450" y="3232"/>
                  </a:lnTo>
                  <a:lnTo>
                    <a:pt x="1411" y="3228"/>
                  </a:lnTo>
                  <a:lnTo>
                    <a:pt x="1372" y="3223"/>
                  </a:lnTo>
                  <a:lnTo>
                    <a:pt x="1333" y="3217"/>
                  </a:lnTo>
                  <a:lnTo>
                    <a:pt x="1294" y="3210"/>
                  </a:lnTo>
                  <a:lnTo>
                    <a:pt x="1256" y="3202"/>
                  </a:lnTo>
                  <a:lnTo>
                    <a:pt x="1218" y="3193"/>
                  </a:lnTo>
                  <a:lnTo>
                    <a:pt x="1181" y="3183"/>
                  </a:lnTo>
                  <a:lnTo>
                    <a:pt x="1144" y="3172"/>
                  </a:lnTo>
                  <a:lnTo>
                    <a:pt x="1107" y="3161"/>
                  </a:lnTo>
                  <a:lnTo>
                    <a:pt x="1071" y="3148"/>
                  </a:lnTo>
                  <a:lnTo>
                    <a:pt x="1034" y="3135"/>
                  </a:lnTo>
                  <a:lnTo>
                    <a:pt x="999" y="3120"/>
                  </a:lnTo>
                  <a:lnTo>
                    <a:pt x="963" y="3105"/>
                  </a:lnTo>
                  <a:lnTo>
                    <a:pt x="929" y="3088"/>
                  </a:lnTo>
                  <a:lnTo>
                    <a:pt x="895" y="3072"/>
                  </a:lnTo>
                  <a:lnTo>
                    <a:pt x="860" y="3053"/>
                  </a:lnTo>
                  <a:lnTo>
                    <a:pt x="826" y="3034"/>
                  </a:lnTo>
                  <a:lnTo>
                    <a:pt x="792" y="3014"/>
                  </a:lnTo>
                  <a:lnTo>
                    <a:pt x="759" y="2993"/>
                  </a:lnTo>
                  <a:lnTo>
                    <a:pt x="726" y="2971"/>
                  </a:lnTo>
                  <a:lnTo>
                    <a:pt x="694" y="2948"/>
                  </a:lnTo>
                  <a:lnTo>
                    <a:pt x="662" y="2924"/>
                  </a:lnTo>
                  <a:lnTo>
                    <a:pt x="630" y="2900"/>
                  </a:lnTo>
                  <a:lnTo>
                    <a:pt x="599" y="2874"/>
                  </a:lnTo>
                  <a:lnTo>
                    <a:pt x="568" y="2848"/>
                  </a:lnTo>
                  <a:lnTo>
                    <a:pt x="538" y="2819"/>
                  </a:lnTo>
                  <a:lnTo>
                    <a:pt x="507" y="2791"/>
                  </a:lnTo>
                  <a:lnTo>
                    <a:pt x="477" y="2762"/>
                  </a:lnTo>
                  <a:lnTo>
                    <a:pt x="448" y="2732"/>
                  </a:lnTo>
                  <a:lnTo>
                    <a:pt x="419" y="2702"/>
                  </a:lnTo>
                  <a:lnTo>
                    <a:pt x="391" y="2671"/>
                  </a:lnTo>
                  <a:lnTo>
                    <a:pt x="365" y="2639"/>
                  </a:lnTo>
                  <a:lnTo>
                    <a:pt x="339" y="2608"/>
                  </a:lnTo>
                  <a:lnTo>
                    <a:pt x="315" y="2576"/>
                  </a:lnTo>
                  <a:lnTo>
                    <a:pt x="291" y="2544"/>
                  </a:lnTo>
                  <a:lnTo>
                    <a:pt x="268" y="2511"/>
                  </a:lnTo>
                  <a:lnTo>
                    <a:pt x="246" y="2479"/>
                  </a:lnTo>
                  <a:lnTo>
                    <a:pt x="225" y="2445"/>
                  </a:lnTo>
                  <a:lnTo>
                    <a:pt x="206" y="2412"/>
                  </a:lnTo>
                  <a:lnTo>
                    <a:pt x="186" y="2377"/>
                  </a:lnTo>
                  <a:lnTo>
                    <a:pt x="168" y="2343"/>
                  </a:lnTo>
                  <a:lnTo>
                    <a:pt x="151" y="2308"/>
                  </a:lnTo>
                  <a:lnTo>
                    <a:pt x="135" y="2273"/>
                  </a:lnTo>
                  <a:lnTo>
                    <a:pt x="119" y="2238"/>
                  </a:lnTo>
                  <a:lnTo>
                    <a:pt x="104" y="2202"/>
                  </a:lnTo>
                  <a:lnTo>
                    <a:pt x="92" y="2166"/>
                  </a:lnTo>
                  <a:lnTo>
                    <a:pt x="78" y="2129"/>
                  </a:lnTo>
                  <a:lnTo>
                    <a:pt x="67" y="2092"/>
                  </a:lnTo>
                  <a:lnTo>
                    <a:pt x="56" y="2055"/>
                  </a:lnTo>
                  <a:lnTo>
                    <a:pt x="47" y="2017"/>
                  </a:lnTo>
                  <a:lnTo>
                    <a:pt x="38" y="1979"/>
                  </a:lnTo>
                  <a:lnTo>
                    <a:pt x="30" y="1940"/>
                  </a:lnTo>
                  <a:lnTo>
                    <a:pt x="23" y="1902"/>
                  </a:lnTo>
                  <a:lnTo>
                    <a:pt x="17" y="1863"/>
                  </a:lnTo>
                  <a:lnTo>
                    <a:pt x="11" y="1823"/>
                  </a:lnTo>
                  <a:lnTo>
                    <a:pt x="7" y="1783"/>
                  </a:lnTo>
                  <a:lnTo>
                    <a:pt x="4" y="1743"/>
                  </a:lnTo>
                  <a:lnTo>
                    <a:pt x="2" y="1703"/>
                  </a:lnTo>
                  <a:lnTo>
                    <a:pt x="1" y="1662"/>
                  </a:lnTo>
                  <a:lnTo>
                    <a:pt x="0" y="1620"/>
                  </a:lnTo>
                  <a:lnTo>
                    <a:pt x="1" y="1579"/>
                  </a:lnTo>
                  <a:lnTo>
                    <a:pt x="2" y="1538"/>
                  </a:lnTo>
                  <a:lnTo>
                    <a:pt x="4" y="1497"/>
                  </a:lnTo>
                  <a:lnTo>
                    <a:pt x="7" y="1457"/>
                  </a:lnTo>
                  <a:lnTo>
                    <a:pt x="11" y="1417"/>
                  </a:lnTo>
                  <a:lnTo>
                    <a:pt x="17" y="1378"/>
                  </a:lnTo>
                  <a:lnTo>
                    <a:pt x="23" y="1338"/>
                  </a:lnTo>
                  <a:lnTo>
                    <a:pt x="30" y="1299"/>
                  </a:lnTo>
                  <a:lnTo>
                    <a:pt x="38" y="1261"/>
                  </a:lnTo>
                  <a:lnTo>
                    <a:pt x="47" y="1223"/>
                  </a:lnTo>
                  <a:lnTo>
                    <a:pt x="56" y="1185"/>
                  </a:lnTo>
                  <a:lnTo>
                    <a:pt x="67" y="1147"/>
                  </a:lnTo>
                  <a:lnTo>
                    <a:pt x="78" y="1110"/>
                  </a:lnTo>
                  <a:lnTo>
                    <a:pt x="92" y="1073"/>
                  </a:lnTo>
                  <a:lnTo>
                    <a:pt x="104" y="1036"/>
                  </a:lnTo>
                  <a:lnTo>
                    <a:pt x="119" y="1001"/>
                  </a:lnTo>
                  <a:lnTo>
                    <a:pt x="135" y="965"/>
                  </a:lnTo>
                  <a:lnTo>
                    <a:pt x="151" y="930"/>
                  </a:lnTo>
                  <a:lnTo>
                    <a:pt x="168" y="895"/>
                  </a:lnTo>
                  <a:lnTo>
                    <a:pt x="186" y="859"/>
                  </a:lnTo>
                  <a:lnTo>
                    <a:pt x="206" y="826"/>
                  </a:lnTo>
                  <a:lnTo>
                    <a:pt x="225" y="791"/>
                  </a:lnTo>
                  <a:lnTo>
                    <a:pt x="246" y="758"/>
                  </a:lnTo>
                  <a:lnTo>
                    <a:pt x="268" y="724"/>
                  </a:lnTo>
                  <a:lnTo>
                    <a:pt x="291" y="692"/>
                  </a:lnTo>
                  <a:lnTo>
                    <a:pt x="315" y="659"/>
                  </a:lnTo>
                  <a:lnTo>
                    <a:pt x="339" y="627"/>
                  </a:lnTo>
                  <a:lnTo>
                    <a:pt x="365" y="594"/>
                  </a:lnTo>
                  <a:lnTo>
                    <a:pt x="391" y="563"/>
                  </a:lnTo>
                  <a:lnTo>
                    <a:pt x="419" y="532"/>
                  </a:lnTo>
                  <a:lnTo>
                    <a:pt x="448" y="501"/>
                  </a:lnTo>
                  <a:lnTo>
                    <a:pt x="477" y="471"/>
                  </a:lnTo>
                  <a:lnTo>
                    <a:pt x="506" y="441"/>
                  </a:lnTo>
                  <a:lnTo>
                    <a:pt x="535" y="413"/>
                  </a:lnTo>
                  <a:lnTo>
                    <a:pt x="566" y="387"/>
                  </a:lnTo>
                  <a:lnTo>
                    <a:pt x="596" y="361"/>
                  </a:lnTo>
                  <a:lnTo>
                    <a:pt x="627" y="335"/>
                  </a:lnTo>
                  <a:lnTo>
                    <a:pt x="659" y="310"/>
                  </a:lnTo>
                  <a:lnTo>
                    <a:pt x="690" y="287"/>
                  </a:lnTo>
                  <a:lnTo>
                    <a:pt x="722" y="265"/>
                  </a:lnTo>
                  <a:lnTo>
                    <a:pt x="755" y="243"/>
                  </a:lnTo>
                  <a:lnTo>
                    <a:pt x="787" y="222"/>
                  </a:lnTo>
                  <a:lnTo>
                    <a:pt x="820" y="203"/>
                  </a:lnTo>
                  <a:lnTo>
                    <a:pt x="854" y="184"/>
                  </a:lnTo>
                  <a:lnTo>
                    <a:pt x="888" y="166"/>
                  </a:lnTo>
                  <a:lnTo>
                    <a:pt x="923" y="149"/>
                  </a:lnTo>
                  <a:lnTo>
                    <a:pt x="957" y="133"/>
                  </a:lnTo>
                  <a:lnTo>
                    <a:pt x="993" y="118"/>
                  </a:lnTo>
                  <a:lnTo>
                    <a:pt x="1028" y="104"/>
                  </a:lnTo>
                  <a:lnTo>
                    <a:pt x="1065" y="91"/>
                  </a:lnTo>
                  <a:lnTo>
                    <a:pt x="1101" y="78"/>
                  </a:lnTo>
                  <a:lnTo>
                    <a:pt x="1138" y="66"/>
                  </a:lnTo>
                  <a:lnTo>
                    <a:pt x="1175" y="56"/>
                  </a:lnTo>
                  <a:lnTo>
                    <a:pt x="1213" y="47"/>
                  </a:lnTo>
                  <a:lnTo>
                    <a:pt x="1252" y="38"/>
                  </a:lnTo>
                  <a:lnTo>
                    <a:pt x="1290" y="30"/>
                  </a:lnTo>
                  <a:lnTo>
                    <a:pt x="1329" y="23"/>
                  </a:lnTo>
                  <a:lnTo>
                    <a:pt x="1367" y="17"/>
                  </a:lnTo>
                  <a:lnTo>
                    <a:pt x="1408" y="12"/>
                  </a:lnTo>
                  <a:lnTo>
                    <a:pt x="1448" y="8"/>
                  </a:lnTo>
                  <a:lnTo>
                    <a:pt x="1489" y="5"/>
                  </a:lnTo>
                  <a:lnTo>
                    <a:pt x="1529" y="3"/>
                  </a:lnTo>
                  <a:lnTo>
                    <a:pt x="1570" y="1"/>
                  </a:lnTo>
                  <a:lnTo>
                    <a:pt x="1612" y="0"/>
                  </a:lnTo>
                  <a:close/>
                  <a:moveTo>
                    <a:pt x="363" y="1185"/>
                  </a:moveTo>
                  <a:lnTo>
                    <a:pt x="355" y="1211"/>
                  </a:lnTo>
                  <a:lnTo>
                    <a:pt x="347" y="1236"/>
                  </a:lnTo>
                  <a:lnTo>
                    <a:pt x="338" y="1263"/>
                  </a:lnTo>
                  <a:lnTo>
                    <a:pt x="332" y="1289"/>
                  </a:lnTo>
                  <a:lnTo>
                    <a:pt x="326" y="1316"/>
                  </a:lnTo>
                  <a:lnTo>
                    <a:pt x="319" y="1342"/>
                  </a:lnTo>
                  <a:lnTo>
                    <a:pt x="314" y="1370"/>
                  </a:lnTo>
                  <a:lnTo>
                    <a:pt x="309" y="1397"/>
                  </a:lnTo>
                  <a:lnTo>
                    <a:pt x="305" y="1424"/>
                  </a:lnTo>
                  <a:lnTo>
                    <a:pt x="302" y="1451"/>
                  </a:lnTo>
                  <a:lnTo>
                    <a:pt x="298" y="1478"/>
                  </a:lnTo>
                  <a:lnTo>
                    <a:pt x="295" y="1507"/>
                  </a:lnTo>
                  <a:lnTo>
                    <a:pt x="293" y="1535"/>
                  </a:lnTo>
                  <a:lnTo>
                    <a:pt x="292" y="1563"/>
                  </a:lnTo>
                  <a:lnTo>
                    <a:pt x="291" y="1592"/>
                  </a:lnTo>
                  <a:lnTo>
                    <a:pt x="291" y="1620"/>
                  </a:lnTo>
                  <a:lnTo>
                    <a:pt x="291" y="1653"/>
                  </a:lnTo>
                  <a:lnTo>
                    <a:pt x="292" y="1687"/>
                  </a:lnTo>
                  <a:lnTo>
                    <a:pt x="294" y="1720"/>
                  </a:lnTo>
                  <a:lnTo>
                    <a:pt x="297" y="1753"/>
                  </a:lnTo>
                  <a:lnTo>
                    <a:pt x="301" y="1785"/>
                  </a:lnTo>
                  <a:lnTo>
                    <a:pt x="305" y="1817"/>
                  </a:lnTo>
                  <a:lnTo>
                    <a:pt x="310" y="1849"/>
                  </a:lnTo>
                  <a:lnTo>
                    <a:pt x="315" y="1881"/>
                  </a:lnTo>
                  <a:lnTo>
                    <a:pt x="322" y="1912"/>
                  </a:lnTo>
                  <a:lnTo>
                    <a:pt x="330" y="1942"/>
                  </a:lnTo>
                  <a:lnTo>
                    <a:pt x="337" y="1973"/>
                  </a:lnTo>
                  <a:lnTo>
                    <a:pt x="347" y="2003"/>
                  </a:lnTo>
                  <a:lnTo>
                    <a:pt x="356" y="2034"/>
                  </a:lnTo>
                  <a:lnTo>
                    <a:pt x="366" y="2064"/>
                  </a:lnTo>
                  <a:lnTo>
                    <a:pt x="377" y="2093"/>
                  </a:lnTo>
                  <a:lnTo>
                    <a:pt x="389" y="2123"/>
                  </a:lnTo>
                  <a:lnTo>
                    <a:pt x="402" y="2151"/>
                  </a:lnTo>
                  <a:lnTo>
                    <a:pt x="415" y="2180"/>
                  </a:lnTo>
                  <a:lnTo>
                    <a:pt x="429" y="2209"/>
                  </a:lnTo>
                  <a:lnTo>
                    <a:pt x="444" y="2237"/>
                  </a:lnTo>
                  <a:lnTo>
                    <a:pt x="460" y="2264"/>
                  </a:lnTo>
                  <a:lnTo>
                    <a:pt x="476" y="2291"/>
                  </a:lnTo>
                  <a:lnTo>
                    <a:pt x="494" y="2319"/>
                  </a:lnTo>
                  <a:lnTo>
                    <a:pt x="511" y="2346"/>
                  </a:lnTo>
                  <a:lnTo>
                    <a:pt x="530" y="2373"/>
                  </a:lnTo>
                  <a:lnTo>
                    <a:pt x="550" y="2399"/>
                  </a:lnTo>
                  <a:lnTo>
                    <a:pt x="570" y="2425"/>
                  </a:lnTo>
                  <a:lnTo>
                    <a:pt x="591" y="2451"/>
                  </a:lnTo>
                  <a:lnTo>
                    <a:pt x="613" y="2477"/>
                  </a:lnTo>
                  <a:lnTo>
                    <a:pt x="636" y="2502"/>
                  </a:lnTo>
                  <a:lnTo>
                    <a:pt x="659" y="2527"/>
                  </a:lnTo>
                  <a:lnTo>
                    <a:pt x="683" y="2551"/>
                  </a:lnTo>
                  <a:lnTo>
                    <a:pt x="708" y="2575"/>
                  </a:lnTo>
                  <a:lnTo>
                    <a:pt x="733" y="2599"/>
                  </a:lnTo>
                  <a:lnTo>
                    <a:pt x="758" y="2621"/>
                  </a:lnTo>
                  <a:lnTo>
                    <a:pt x="783" y="2643"/>
                  </a:lnTo>
                  <a:lnTo>
                    <a:pt x="809" y="2664"/>
                  </a:lnTo>
                  <a:lnTo>
                    <a:pt x="835" y="2685"/>
                  </a:lnTo>
                  <a:lnTo>
                    <a:pt x="861" y="2704"/>
                  </a:lnTo>
                  <a:lnTo>
                    <a:pt x="888" y="2723"/>
                  </a:lnTo>
                  <a:lnTo>
                    <a:pt x="915" y="2742"/>
                  </a:lnTo>
                  <a:lnTo>
                    <a:pt x="943" y="2758"/>
                  </a:lnTo>
                  <a:lnTo>
                    <a:pt x="970" y="2775"/>
                  </a:lnTo>
                  <a:lnTo>
                    <a:pt x="998" y="2791"/>
                  </a:lnTo>
                  <a:lnTo>
                    <a:pt x="1026" y="2806"/>
                  </a:lnTo>
                  <a:lnTo>
                    <a:pt x="1054" y="2820"/>
                  </a:lnTo>
                  <a:lnTo>
                    <a:pt x="1083" y="2833"/>
                  </a:lnTo>
                  <a:lnTo>
                    <a:pt x="1112" y="2845"/>
                  </a:lnTo>
                  <a:lnTo>
                    <a:pt x="1141" y="2858"/>
                  </a:lnTo>
                  <a:lnTo>
                    <a:pt x="1171" y="2868"/>
                  </a:lnTo>
                  <a:lnTo>
                    <a:pt x="1200" y="2879"/>
                  </a:lnTo>
                  <a:lnTo>
                    <a:pt x="1231" y="2888"/>
                  </a:lnTo>
                  <a:lnTo>
                    <a:pt x="1262" y="2898"/>
                  </a:lnTo>
                  <a:lnTo>
                    <a:pt x="1292" y="2906"/>
                  </a:lnTo>
                  <a:lnTo>
                    <a:pt x="1324" y="2914"/>
                  </a:lnTo>
                  <a:lnTo>
                    <a:pt x="1355" y="2920"/>
                  </a:lnTo>
                  <a:lnTo>
                    <a:pt x="1386" y="2925"/>
                  </a:lnTo>
                  <a:lnTo>
                    <a:pt x="1419" y="2930"/>
                  </a:lnTo>
                  <a:lnTo>
                    <a:pt x="1451" y="2934"/>
                  </a:lnTo>
                  <a:lnTo>
                    <a:pt x="1483" y="2938"/>
                  </a:lnTo>
                  <a:lnTo>
                    <a:pt x="1516" y="2941"/>
                  </a:lnTo>
                  <a:lnTo>
                    <a:pt x="1549" y="2943"/>
                  </a:lnTo>
                  <a:lnTo>
                    <a:pt x="1582" y="2944"/>
                  </a:lnTo>
                  <a:lnTo>
                    <a:pt x="1616" y="2944"/>
                  </a:lnTo>
                  <a:lnTo>
                    <a:pt x="1650" y="2944"/>
                  </a:lnTo>
                  <a:lnTo>
                    <a:pt x="1684" y="2943"/>
                  </a:lnTo>
                  <a:lnTo>
                    <a:pt x="1716" y="2941"/>
                  </a:lnTo>
                  <a:lnTo>
                    <a:pt x="1749" y="2938"/>
                  </a:lnTo>
                  <a:lnTo>
                    <a:pt x="1782" y="2934"/>
                  </a:lnTo>
                  <a:lnTo>
                    <a:pt x="1814" y="2930"/>
                  </a:lnTo>
                  <a:lnTo>
                    <a:pt x="1847" y="2925"/>
                  </a:lnTo>
                  <a:lnTo>
                    <a:pt x="1878" y="2920"/>
                  </a:lnTo>
                  <a:lnTo>
                    <a:pt x="1909" y="2912"/>
                  </a:lnTo>
                  <a:lnTo>
                    <a:pt x="1940" y="2905"/>
                  </a:lnTo>
                  <a:lnTo>
                    <a:pt x="1972" y="2897"/>
                  </a:lnTo>
                  <a:lnTo>
                    <a:pt x="2002" y="2888"/>
                  </a:lnTo>
                  <a:lnTo>
                    <a:pt x="2032" y="2879"/>
                  </a:lnTo>
                  <a:lnTo>
                    <a:pt x="2063" y="2868"/>
                  </a:lnTo>
                  <a:lnTo>
                    <a:pt x="2093" y="2857"/>
                  </a:lnTo>
                  <a:lnTo>
                    <a:pt x="2122" y="2845"/>
                  </a:lnTo>
                  <a:lnTo>
                    <a:pt x="2151" y="2832"/>
                  </a:lnTo>
                  <a:lnTo>
                    <a:pt x="2181" y="2818"/>
                  </a:lnTo>
                  <a:lnTo>
                    <a:pt x="2209" y="2805"/>
                  </a:lnTo>
                  <a:lnTo>
                    <a:pt x="2238" y="2789"/>
                  </a:lnTo>
                  <a:lnTo>
                    <a:pt x="2266" y="2773"/>
                  </a:lnTo>
                  <a:lnTo>
                    <a:pt x="2293" y="2756"/>
                  </a:lnTo>
                  <a:lnTo>
                    <a:pt x="2322" y="2740"/>
                  </a:lnTo>
                  <a:lnTo>
                    <a:pt x="2349" y="2721"/>
                  </a:lnTo>
                  <a:lnTo>
                    <a:pt x="2376" y="2702"/>
                  </a:lnTo>
                  <a:lnTo>
                    <a:pt x="2403" y="2682"/>
                  </a:lnTo>
                  <a:lnTo>
                    <a:pt x="2429" y="2662"/>
                  </a:lnTo>
                  <a:lnTo>
                    <a:pt x="2455" y="2640"/>
                  </a:lnTo>
                  <a:lnTo>
                    <a:pt x="2481" y="2618"/>
                  </a:lnTo>
                  <a:lnTo>
                    <a:pt x="2507" y="2595"/>
                  </a:lnTo>
                  <a:lnTo>
                    <a:pt x="2532" y="2572"/>
                  </a:lnTo>
                  <a:lnTo>
                    <a:pt x="2557" y="2547"/>
                  </a:lnTo>
                  <a:lnTo>
                    <a:pt x="2590" y="2514"/>
                  </a:lnTo>
                  <a:lnTo>
                    <a:pt x="2621" y="2481"/>
                  </a:lnTo>
                  <a:lnTo>
                    <a:pt x="2651" y="2446"/>
                  </a:lnTo>
                  <a:lnTo>
                    <a:pt x="2680" y="2412"/>
                  </a:lnTo>
                  <a:lnTo>
                    <a:pt x="2707" y="2376"/>
                  </a:lnTo>
                  <a:lnTo>
                    <a:pt x="2732" y="2339"/>
                  </a:lnTo>
                  <a:lnTo>
                    <a:pt x="2756" y="2302"/>
                  </a:lnTo>
                  <a:lnTo>
                    <a:pt x="2778" y="2264"/>
                  </a:lnTo>
                  <a:lnTo>
                    <a:pt x="2169" y="1993"/>
                  </a:lnTo>
                  <a:lnTo>
                    <a:pt x="2165" y="2012"/>
                  </a:lnTo>
                  <a:lnTo>
                    <a:pt x="2160" y="2030"/>
                  </a:lnTo>
                  <a:lnTo>
                    <a:pt x="2154" y="2048"/>
                  </a:lnTo>
                  <a:lnTo>
                    <a:pt x="2147" y="2066"/>
                  </a:lnTo>
                  <a:lnTo>
                    <a:pt x="2140" y="2084"/>
                  </a:lnTo>
                  <a:lnTo>
                    <a:pt x="2133" y="2101"/>
                  </a:lnTo>
                  <a:lnTo>
                    <a:pt x="2123" y="2116"/>
                  </a:lnTo>
                  <a:lnTo>
                    <a:pt x="2114" y="2133"/>
                  </a:lnTo>
                  <a:lnTo>
                    <a:pt x="2103" y="2149"/>
                  </a:lnTo>
                  <a:lnTo>
                    <a:pt x="2093" y="2164"/>
                  </a:lnTo>
                  <a:lnTo>
                    <a:pt x="2081" y="2178"/>
                  </a:lnTo>
                  <a:lnTo>
                    <a:pt x="2069" y="2192"/>
                  </a:lnTo>
                  <a:lnTo>
                    <a:pt x="2056" y="2205"/>
                  </a:lnTo>
                  <a:lnTo>
                    <a:pt x="2043" y="2219"/>
                  </a:lnTo>
                  <a:lnTo>
                    <a:pt x="2029" y="2232"/>
                  </a:lnTo>
                  <a:lnTo>
                    <a:pt x="2015" y="2243"/>
                  </a:lnTo>
                  <a:lnTo>
                    <a:pt x="2000" y="2255"/>
                  </a:lnTo>
                  <a:lnTo>
                    <a:pt x="1984" y="2266"/>
                  </a:lnTo>
                  <a:lnTo>
                    <a:pt x="1969" y="2276"/>
                  </a:lnTo>
                  <a:lnTo>
                    <a:pt x="1952" y="2286"/>
                  </a:lnTo>
                  <a:lnTo>
                    <a:pt x="1935" y="2294"/>
                  </a:lnTo>
                  <a:lnTo>
                    <a:pt x="1918" y="2303"/>
                  </a:lnTo>
                  <a:lnTo>
                    <a:pt x="1900" y="2311"/>
                  </a:lnTo>
                  <a:lnTo>
                    <a:pt x="1882" y="2319"/>
                  </a:lnTo>
                  <a:lnTo>
                    <a:pt x="1863" y="2325"/>
                  </a:lnTo>
                  <a:lnTo>
                    <a:pt x="1844" y="2331"/>
                  </a:lnTo>
                  <a:lnTo>
                    <a:pt x="1826" y="2336"/>
                  </a:lnTo>
                  <a:lnTo>
                    <a:pt x="1806" y="2341"/>
                  </a:lnTo>
                  <a:lnTo>
                    <a:pt x="1786" y="2345"/>
                  </a:lnTo>
                  <a:lnTo>
                    <a:pt x="1766" y="2348"/>
                  </a:lnTo>
                  <a:lnTo>
                    <a:pt x="1746" y="2351"/>
                  </a:lnTo>
                  <a:lnTo>
                    <a:pt x="1725" y="2353"/>
                  </a:lnTo>
                  <a:lnTo>
                    <a:pt x="1725" y="2602"/>
                  </a:lnTo>
                  <a:lnTo>
                    <a:pt x="1540" y="2602"/>
                  </a:lnTo>
                  <a:lnTo>
                    <a:pt x="1540" y="2353"/>
                  </a:lnTo>
                  <a:lnTo>
                    <a:pt x="1506" y="2351"/>
                  </a:lnTo>
                  <a:lnTo>
                    <a:pt x="1473" y="2349"/>
                  </a:lnTo>
                  <a:lnTo>
                    <a:pt x="1439" y="2344"/>
                  </a:lnTo>
                  <a:lnTo>
                    <a:pt x="1406" y="2338"/>
                  </a:lnTo>
                  <a:lnTo>
                    <a:pt x="1373" y="2330"/>
                  </a:lnTo>
                  <a:lnTo>
                    <a:pt x="1340" y="2322"/>
                  </a:lnTo>
                  <a:lnTo>
                    <a:pt x="1309" y="2311"/>
                  </a:lnTo>
                  <a:lnTo>
                    <a:pt x="1278" y="2299"/>
                  </a:lnTo>
                  <a:lnTo>
                    <a:pt x="1246" y="2286"/>
                  </a:lnTo>
                  <a:lnTo>
                    <a:pt x="1216" y="2271"/>
                  </a:lnTo>
                  <a:lnTo>
                    <a:pt x="1187" y="2256"/>
                  </a:lnTo>
                  <a:lnTo>
                    <a:pt x="1158" y="2238"/>
                  </a:lnTo>
                  <a:lnTo>
                    <a:pt x="1129" y="2220"/>
                  </a:lnTo>
                  <a:lnTo>
                    <a:pt x="1102" y="2201"/>
                  </a:lnTo>
                  <a:lnTo>
                    <a:pt x="1076" y="2180"/>
                  </a:lnTo>
                  <a:lnTo>
                    <a:pt x="1050" y="2158"/>
                  </a:lnTo>
                  <a:lnTo>
                    <a:pt x="1272" y="1934"/>
                  </a:lnTo>
                  <a:lnTo>
                    <a:pt x="1292" y="1952"/>
                  </a:lnTo>
                  <a:lnTo>
                    <a:pt x="1312" y="1969"/>
                  </a:lnTo>
                  <a:lnTo>
                    <a:pt x="1333" y="1984"/>
                  </a:lnTo>
                  <a:lnTo>
                    <a:pt x="1353" y="1999"/>
                  </a:lnTo>
                  <a:lnTo>
                    <a:pt x="1374" y="2013"/>
                  </a:lnTo>
                  <a:lnTo>
                    <a:pt x="1395" y="2024"/>
                  </a:lnTo>
                  <a:lnTo>
                    <a:pt x="1416" y="2036"/>
                  </a:lnTo>
                  <a:lnTo>
                    <a:pt x="1437" y="2045"/>
                  </a:lnTo>
                  <a:lnTo>
                    <a:pt x="1460" y="2054"/>
                  </a:lnTo>
                  <a:lnTo>
                    <a:pt x="1482" y="2061"/>
                  </a:lnTo>
                  <a:lnTo>
                    <a:pt x="1506" y="2067"/>
                  </a:lnTo>
                  <a:lnTo>
                    <a:pt x="1529" y="2071"/>
                  </a:lnTo>
                  <a:lnTo>
                    <a:pt x="1554" y="2076"/>
                  </a:lnTo>
                  <a:lnTo>
                    <a:pt x="1579" y="2078"/>
                  </a:lnTo>
                  <a:lnTo>
                    <a:pt x="1605" y="2080"/>
                  </a:lnTo>
                  <a:lnTo>
                    <a:pt x="1633" y="2081"/>
                  </a:lnTo>
                  <a:lnTo>
                    <a:pt x="1650" y="2080"/>
                  </a:lnTo>
                  <a:lnTo>
                    <a:pt x="1668" y="2079"/>
                  </a:lnTo>
                  <a:lnTo>
                    <a:pt x="1686" y="2076"/>
                  </a:lnTo>
                  <a:lnTo>
                    <a:pt x="1704" y="2072"/>
                  </a:lnTo>
                  <a:lnTo>
                    <a:pt x="1721" y="2068"/>
                  </a:lnTo>
                  <a:lnTo>
                    <a:pt x="1737" y="2062"/>
                  </a:lnTo>
                  <a:lnTo>
                    <a:pt x="1754" y="2055"/>
                  </a:lnTo>
                  <a:lnTo>
                    <a:pt x="1768" y="2046"/>
                  </a:lnTo>
                  <a:lnTo>
                    <a:pt x="1782" y="2036"/>
                  </a:lnTo>
                  <a:lnTo>
                    <a:pt x="1794" y="2024"/>
                  </a:lnTo>
                  <a:lnTo>
                    <a:pt x="1800" y="2018"/>
                  </a:lnTo>
                  <a:lnTo>
                    <a:pt x="1805" y="2012"/>
                  </a:lnTo>
                  <a:lnTo>
                    <a:pt x="1810" y="2004"/>
                  </a:lnTo>
                  <a:lnTo>
                    <a:pt x="1814" y="1997"/>
                  </a:lnTo>
                  <a:lnTo>
                    <a:pt x="1818" y="1989"/>
                  </a:lnTo>
                  <a:lnTo>
                    <a:pt x="1821" y="1980"/>
                  </a:lnTo>
                  <a:lnTo>
                    <a:pt x="1825" y="1971"/>
                  </a:lnTo>
                  <a:lnTo>
                    <a:pt x="1828" y="1961"/>
                  </a:lnTo>
                  <a:lnTo>
                    <a:pt x="1830" y="1952"/>
                  </a:lnTo>
                  <a:lnTo>
                    <a:pt x="1831" y="1941"/>
                  </a:lnTo>
                  <a:lnTo>
                    <a:pt x="1832" y="1931"/>
                  </a:lnTo>
                  <a:lnTo>
                    <a:pt x="1832" y="1919"/>
                  </a:lnTo>
                  <a:lnTo>
                    <a:pt x="1832" y="1904"/>
                  </a:lnTo>
                  <a:lnTo>
                    <a:pt x="1829" y="1889"/>
                  </a:lnTo>
                  <a:lnTo>
                    <a:pt x="1826" y="1875"/>
                  </a:lnTo>
                  <a:lnTo>
                    <a:pt x="1820" y="1863"/>
                  </a:lnTo>
                  <a:lnTo>
                    <a:pt x="1814" y="1851"/>
                  </a:lnTo>
                  <a:lnTo>
                    <a:pt x="1807" y="1841"/>
                  </a:lnTo>
                  <a:lnTo>
                    <a:pt x="1799" y="1831"/>
                  </a:lnTo>
                  <a:lnTo>
                    <a:pt x="1789" y="1822"/>
                  </a:lnTo>
                  <a:lnTo>
                    <a:pt x="1635" y="1753"/>
                  </a:lnTo>
                  <a:lnTo>
                    <a:pt x="1444" y="1668"/>
                  </a:lnTo>
                  <a:lnTo>
                    <a:pt x="1408" y="1652"/>
                  </a:lnTo>
                  <a:lnTo>
                    <a:pt x="1375" y="1637"/>
                  </a:lnTo>
                  <a:lnTo>
                    <a:pt x="1342" y="1622"/>
                  </a:lnTo>
                  <a:lnTo>
                    <a:pt x="1310" y="1608"/>
                  </a:lnTo>
                  <a:lnTo>
                    <a:pt x="1279" y="1595"/>
                  </a:lnTo>
                  <a:lnTo>
                    <a:pt x="1248" y="1581"/>
                  </a:lnTo>
                  <a:lnTo>
                    <a:pt x="1218" y="1567"/>
                  </a:lnTo>
                  <a:lnTo>
                    <a:pt x="1188" y="1554"/>
                  </a:lnTo>
                  <a:lnTo>
                    <a:pt x="363" y="1185"/>
                  </a:lnTo>
                  <a:close/>
                  <a:moveTo>
                    <a:pt x="1616" y="293"/>
                  </a:moveTo>
                  <a:lnTo>
                    <a:pt x="1582" y="293"/>
                  </a:lnTo>
                  <a:lnTo>
                    <a:pt x="1548" y="294"/>
                  </a:lnTo>
                  <a:lnTo>
                    <a:pt x="1515" y="296"/>
                  </a:lnTo>
                  <a:lnTo>
                    <a:pt x="1481" y="298"/>
                  </a:lnTo>
                  <a:lnTo>
                    <a:pt x="1449" y="302"/>
                  </a:lnTo>
                  <a:lnTo>
                    <a:pt x="1416" y="306"/>
                  </a:lnTo>
                  <a:lnTo>
                    <a:pt x="1384" y="310"/>
                  </a:lnTo>
                  <a:lnTo>
                    <a:pt x="1352" y="317"/>
                  </a:lnTo>
                  <a:lnTo>
                    <a:pt x="1320" y="323"/>
                  </a:lnTo>
                  <a:lnTo>
                    <a:pt x="1289" y="330"/>
                  </a:lnTo>
                  <a:lnTo>
                    <a:pt x="1259" y="338"/>
                  </a:lnTo>
                  <a:lnTo>
                    <a:pt x="1228" y="347"/>
                  </a:lnTo>
                  <a:lnTo>
                    <a:pt x="1197" y="357"/>
                  </a:lnTo>
                  <a:lnTo>
                    <a:pt x="1168" y="367"/>
                  </a:lnTo>
                  <a:lnTo>
                    <a:pt x="1139" y="378"/>
                  </a:lnTo>
                  <a:lnTo>
                    <a:pt x="1110" y="389"/>
                  </a:lnTo>
                  <a:lnTo>
                    <a:pt x="1080" y="402"/>
                  </a:lnTo>
                  <a:lnTo>
                    <a:pt x="1052" y="415"/>
                  </a:lnTo>
                  <a:lnTo>
                    <a:pt x="1024" y="429"/>
                  </a:lnTo>
                  <a:lnTo>
                    <a:pt x="996" y="445"/>
                  </a:lnTo>
                  <a:lnTo>
                    <a:pt x="968" y="459"/>
                  </a:lnTo>
                  <a:lnTo>
                    <a:pt x="940" y="476"/>
                  </a:lnTo>
                  <a:lnTo>
                    <a:pt x="914" y="493"/>
                  </a:lnTo>
                  <a:lnTo>
                    <a:pt x="887" y="511"/>
                  </a:lnTo>
                  <a:lnTo>
                    <a:pt x="861" y="529"/>
                  </a:lnTo>
                  <a:lnTo>
                    <a:pt x="835" y="549"/>
                  </a:lnTo>
                  <a:lnTo>
                    <a:pt x="810" y="569"/>
                  </a:lnTo>
                  <a:lnTo>
                    <a:pt x="785" y="590"/>
                  </a:lnTo>
                  <a:lnTo>
                    <a:pt x="760" y="611"/>
                  </a:lnTo>
                  <a:lnTo>
                    <a:pt x="735" y="634"/>
                  </a:lnTo>
                  <a:lnTo>
                    <a:pt x="711" y="657"/>
                  </a:lnTo>
                  <a:lnTo>
                    <a:pt x="687" y="681"/>
                  </a:lnTo>
                  <a:lnTo>
                    <a:pt x="662" y="707"/>
                  </a:lnTo>
                  <a:lnTo>
                    <a:pt x="637" y="734"/>
                  </a:lnTo>
                  <a:lnTo>
                    <a:pt x="613" y="761"/>
                  </a:lnTo>
                  <a:lnTo>
                    <a:pt x="591" y="788"/>
                  </a:lnTo>
                  <a:lnTo>
                    <a:pt x="568" y="815"/>
                  </a:lnTo>
                  <a:lnTo>
                    <a:pt x="547" y="844"/>
                  </a:lnTo>
                  <a:lnTo>
                    <a:pt x="527" y="871"/>
                  </a:lnTo>
                  <a:lnTo>
                    <a:pt x="507" y="899"/>
                  </a:lnTo>
                  <a:lnTo>
                    <a:pt x="1124" y="1176"/>
                  </a:lnTo>
                  <a:lnTo>
                    <a:pt x="1129" y="1160"/>
                  </a:lnTo>
                  <a:lnTo>
                    <a:pt x="1136" y="1144"/>
                  </a:lnTo>
                  <a:lnTo>
                    <a:pt x="1143" y="1129"/>
                  </a:lnTo>
                  <a:lnTo>
                    <a:pt x="1150" y="1114"/>
                  </a:lnTo>
                  <a:lnTo>
                    <a:pt x="1158" y="1100"/>
                  </a:lnTo>
                  <a:lnTo>
                    <a:pt x="1166" y="1086"/>
                  </a:lnTo>
                  <a:lnTo>
                    <a:pt x="1175" y="1073"/>
                  </a:lnTo>
                  <a:lnTo>
                    <a:pt x="1185" y="1059"/>
                  </a:lnTo>
                  <a:lnTo>
                    <a:pt x="1195" y="1047"/>
                  </a:lnTo>
                  <a:lnTo>
                    <a:pt x="1206" y="1035"/>
                  </a:lnTo>
                  <a:lnTo>
                    <a:pt x="1217" y="1023"/>
                  </a:lnTo>
                  <a:lnTo>
                    <a:pt x="1229" y="1012"/>
                  </a:lnTo>
                  <a:lnTo>
                    <a:pt x="1240" y="1001"/>
                  </a:lnTo>
                  <a:lnTo>
                    <a:pt x="1253" y="990"/>
                  </a:lnTo>
                  <a:lnTo>
                    <a:pt x="1265" y="981"/>
                  </a:lnTo>
                  <a:lnTo>
                    <a:pt x="1279" y="971"/>
                  </a:lnTo>
                  <a:lnTo>
                    <a:pt x="1292" y="963"/>
                  </a:lnTo>
                  <a:lnTo>
                    <a:pt x="1307" y="954"/>
                  </a:lnTo>
                  <a:lnTo>
                    <a:pt x="1321" y="946"/>
                  </a:lnTo>
                  <a:lnTo>
                    <a:pt x="1336" y="939"/>
                  </a:lnTo>
                  <a:lnTo>
                    <a:pt x="1352" y="932"/>
                  </a:lnTo>
                  <a:lnTo>
                    <a:pt x="1367" y="925"/>
                  </a:lnTo>
                  <a:lnTo>
                    <a:pt x="1383" y="919"/>
                  </a:lnTo>
                  <a:lnTo>
                    <a:pt x="1400" y="914"/>
                  </a:lnTo>
                  <a:lnTo>
                    <a:pt x="1416" y="909"/>
                  </a:lnTo>
                  <a:lnTo>
                    <a:pt x="1433" y="904"/>
                  </a:lnTo>
                  <a:lnTo>
                    <a:pt x="1450" y="900"/>
                  </a:lnTo>
                  <a:lnTo>
                    <a:pt x="1468" y="896"/>
                  </a:lnTo>
                  <a:lnTo>
                    <a:pt x="1485" y="894"/>
                  </a:lnTo>
                  <a:lnTo>
                    <a:pt x="1503" y="891"/>
                  </a:lnTo>
                  <a:lnTo>
                    <a:pt x="1522" y="889"/>
                  </a:lnTo>
                  <a:lnTo>
                    <a:pt x="1540" y="888"/>
                  </a:lnTo>
                  <a:lnTo>
                    <a:pt x="1540" y="638"/>
                  </a:lnTo>
                  <a:lnTo>
                    <a:pt x="1725" y="638"/>
                  </a:lnTo>
                  <a:lnTo>
                    <a:pt x="1725" y="888"/>
                  </a:lnTo>
                  <a:lnTo>
                    <a:pt x="1749" y="890"/>
                  </a:lnTo>
                  <a:lnTo>
                    <a:pt x="1773" y="892"/>
                  </a:lnTo>
                  <a:lnTo>
                    <a:pt x="1799" y="895"/>
                  </a:lnTo>
                  <a:lnTo>
                    <a:pt x="1824" y="898"/>
                  </a:lnTo>
                  <a:lnTo>
                    <a:pt x="1849" y="903"/>
                  </a:lnTo>
                  <a:lnTo>
                    <a:pt x="1874" y="910"/>
                  </a:lnTo>
                  <a:lnTo>
                    <a:pt x="1899" y="916"/>
                  </a:lnTo>
                  <a:lnTo>
                    <a:pt x="1924" y="924"/>
                  </a:lnTo>
                  <a:lnTo>
                    <a:pt x="1950" y="934"/>
                  </a:lnTo>
                  <a:lnTo>
                    <a:pt x="1976" y="944"/>
                  </a:lnTo>
                  <a:lnTo>
                    <a:pt x="2001" y="956"/>
                  </a:lnTo>
                  <a:lnTo>
                    <a:pt x="2027" y="968"/>
                  </a:lnTo>
                  <a:lnTo>
                    <a:pt x="2053" y="983"/>
                  </a:lnTo>
                  <a:lnTo>
                    <a:pt x="2079" y="1000"/>
                  </a:lnTo>
                  <a:lnTo>
                    <a:pt x="2104" y="1018"/>
                  </a:lnTo>
                  <a:lnTo>
                    <a:pt x="2130" y="1036"/>
                  </a:lnTo>
                  <a:lnTo>
                    <a:pt x="1919" y="1255"/>
                  </a:lnTo>
                  <a:lnTo>
                    <a:pt x="1904" y="1245"/>
                  </a:lnTo>
                  <a:lnTo>
                    <a:pt x="1888" y="1235"/>
                  </a:lnTo>
                  <a:lnTo>
                    <a:pt x="1873" y="1226"/>
                  </a:lnTo>
                  <a:lnTo>
                    <a:pt x="1857" y="1217"/>
                  </a:lnTo>
                  <a:lnTo>
                    <a:pt x="1840" y="1208"/>
                  </a:lnTo>
                  <a:lnTo>
                    <a:pt x="1824" y="1201"/>
                  </a:lnTo>
                  <a:lnTo>
                    <a:pt x="1806" y="1194"/>
                  </a:lnTo>
                  <a:lnTo>
                    <a:pt x="1789" y="1187"/>
                  </a:lnTo>
                  <a:lnTo>
                    <a:pt x="1771" y="1181"/>
                  </a:lnTo>
                  <a:lnTo>
                    <a:pt x="1753" y="1176"/>
                  </a:lnTo>
                  <a:lnTo>
                    <a:pt x="1735" y="1170"/>
                  </a:lnTo>
                  <a:lnTo>
                    <a:pt x="1717" y="1167"/>
                  </a:lnTo>
                  <a:lnTo>
                    <a:pt x="1698" y="1164"/>
                  </a:lnTo>
                  <a:lnTo>
                    <a:pt x="1680" y="1162"/>
                  </a:lnTo>
                  <a:lnTo>
                    <a:pt x="1662" y="1161"/>
                  </a:lnTo>
                  <a:lnTo>
                    <a:pt x="1643" y="1160"/>
                  </a:lnTo>
                  <a:lnTo>
                    <a:pt x="1627" y="1160"/>
                  </a:lnTo>
                  <a:lnTo>
                    <a:pt x="1612" y="1161"/>
                  </a:lnTo>
                  <a:lnTo>
                    <a:pt x="1595" y="1163"/>
                  </a:lnTo>
                  <a:lnTo>
                    <a:pt x="1579" y="1165"/>
                  </a:lnTo>
                  <a:lnTo>
                    <a:pt x="1563" y="1169"/>
                  </a:lnTo>
                  <a:lnTo>
                    <a:pt x="1547" y="1174"/>
                  </a:lnTo>
                  <a:lnTo>
                    <a:pt x="1531" y="1179"/>
                  </a:lnTo>
                  <a:lnTo>
                    <a:pt x="1516" y="1185"/>
                  </a:lnTo>
                  <a:lnTo>
                    <a:pt x="1502" y="1192"/>
                  </a:lnTo>
                  <a:lnTo>
                    <a:pt x="1490" y="1202"/>
                  </a:lnTo>
                  <a:lnTo>
                    <a:pt x="1483" y="1207"/>
                  </a:lnTo>
                  <a:lnTo>
                    <a:pt x="1478" y="1212"/>
                  </a:lnTo>
                  <a:lnTo>
                    <a:pt x="1473" y="1218"/>
                  </a:lnTo>
                  <a:lnTo>
                    <a:pt x="1469" y="1224"/>
                  </a:lnTo>
                  <a:lnTo>
                    <a:pt x="1464" y="1230"/>
                  </a:lnTo>
                  <a:lnTo>
                    <a:pt x="1460" y="1236"/>
                  </a:lnTo>
                  <a:lnTo>
                    <a:pt x="1457" y="1244"/>
                  </a:lnTo>
                  <a:lnTo>
                    <a:pt x="1454" y="1251"/>
                  </a:lnTo>
                  <a:lnTo>
                    <a:pt x="1452" y="1260"/>
                  </a:lnTo>
                  <a:lnTo>
                    <a:pt x="1451" y="1268"/>
                  </a:lnTo>
                  <a:lnTo>
                    <a:pt x="1450" y="1276"/>
                  </a:lnTo>
                  <a:lnTo>
                    <a:pt x="1450" y="1286"/>
                  </a:lnTo>
                  <a:lnTo>
                    <a:pt x="1450" y="1297"/>
                  </a:lnTo>
                  <a:lnTo>
                    <a:pt x="1453" y="1308"/>
                  </a:lnTo>
                  <a:lnTo>
                    <a:pt x="1458" y="1318"/>
                  </a:lnTo>
                  <a:lnTo>
                    <a:pt x="1464" y="1327"/>
                  </a:lnTo>
                  <a:lnTo>
                    <a:pt x="1670" y="1419"/>
                  </a:lnTo>
                  <a:lnTo>
                    <a:pt x="1810" y="1482"/>
                  </a:lnTo>
                  <a:lnTo>
                    <a:pt x="1843" y="1496"/>
                  </a:lnTo>
                  <a:lnTo>
                    <a:pt x="1876" y="1511"/>
                  </a:lnTo>
                  <a:lnTo>
                    <a:pt x="1909" y="1526"/>
                  </a:lnTo>
                  <a:lnTo>
                    <a:pt x="1942" y="1540"/>
                  </a:lnTo>
                  <a:lnTo>
                    <a:pt x="1974" y="1555"/>
                  </a:lnTo>
                  <a:lnTo>
                    <a:pt x="2005" y="1570"/>
                  </a:lnTo>
                  <a:lnTo>
                    <a:pt x="2038" y="1583"/>
                  </a:lnTo>
                  <a:lnTo>
                    <a:pt x="2069" y="1598"/>
                  </a:lnTo>
                  <a:lnTo>
                    <a:pt x="2897" y="1967"/>
                  </a:lnTo>
                  <a:lnTo>
                    <a:pt x="2906" y="1926"/>
                  </a:lnTo>
                  <a:lnTo>
                    <a:pt x="2914" y="1884"/>
                  </a:lnTo>
                  <a:lnTo>
                    <a:pt x="2922" y="1842"/>
                  </a:lnTo>
                  <a:lnTo>
                    <a:pt x="2927" y="1799"/>
                  </a:lnTo>
                  <a:lnTo>
                    <a:pt x="2931" y="1755"/>
                  </a:lnTo>
                  <a:lnTo>
                    <a:pt x="2934" y="1711"/>
                  </a:lnTo>
                  <a:lnTo>
                    <a:pt x="2936" y="1666"/>
                  </a:lnTo>
                  <a:lnTo>
                    <a:pt x="2937" y="1620"/>
                  </a:lnTo>
                  <a:lnTo>
                    <a:pt x="2936" y="1585"/>
                  </a:lnTo>
                  <a:lnTo>
                    <a:pt x="2935" y="1552"/>
                  </a:lnTo>
                  <a:lnTo>
                    <a:pt x="2934" y="1518"/>
                  </a:lnTo>
                  <a:lnTo>
                    <a:pt x="2931" y="1485"/>
                  </a:lnTo>
                  <a:lnTo>
                    <a:pt x="2928" y="1451"/>
                  </a:lnTo>
                  <a:lnTo>
                    <a:pt x="2924" y="1418"/>
                  </a:lnTo>
                  <a:lnTo>
                    <a:pt x="2919" y="1385"/>
                  </a:lnTo>
                  <a:lnTo>
                    <a:pt x="2913" y="1354"/>
                  </a:lnTo>
                  <a:lnTo>
                    <a:pt x="2906" y="1321"/>
                  </a:lnTo>
                  <a:lnTo>
                    <a:pt x="2900" y="1290"/>
                  </a:lnTo>
                  <a:lnTo>
                    <a:pt x="2891" y="1258"/>
                  </a:lnTo>
                  <a:lnTo>
                    <a:pt x="2883" y="1228"/>
                  </a:lnTo>
                  <a:lnTo>
                    <a:pt x="2874" y="1198"/>
                  </a:lnTo>
                  <a:lnTo>
                    <a:pt x="2863" y="1167"/>
                  </a:lnTo>
                  <a:lnTo>
                    <a:pt x="2852" y="1138"/>
                  </a:lnTo>
                  <a:lnTo>
                    <a:pt x="2840" y="1108"/>
                  </a:lnTo>
                  <a:lnTo>
                    <a:pt x="2828" y="1079"/>
                  </a:lnTo>
                  <a:lnTo>
                    <a:pt x="2814" y="1050"/>
                  </a:lnTo>
                  <a:lnTo>
                    <a:pt x="2801" y="1022"/>
                  </a:lnTo>
                  <a:lnTo>
                    <a:pt x="2786" y="993"/>
                  </a:lnTo>
                  <a:lnTo>
                    <a:pt x="2770" y="965"/>
                  </a:lnTo>
                  <a:lnTo>
                    <a:pt x="2754" y="938"/>
                  </a:lnTo>
                  <a:lnTo>
                    <a:pt x="2737" y="911"/>
                  </a:lnTo>
                  <a:lnTo>
                    <a:pt x="2719" y="883"/>
                  </a:lnTo>
                  <a:lnTo>
                    <a:pt x="2700" y="857"/>
                  </a:lnTo>
                  <a:lnTo>
                    <a:pt x="2682" y="831"/>
                  </a:lnTo>
                  <a:lnTo>
                    <a:pt x="2661" y="805"/>
                  </a:lnTo>
                  <a:lnTo>
                    <a:pt x="2640" y="780"/>
                  </a:lnTo>
                  <a:lnTo>
                    <a:pt x="2619" y="755"/>
                  </a:lnTo>
                  <a:lnTo>
                    <a:pt x="2596" y="729"/>
                  </a:lnTo>
                  <a:lnTo>
                    <a:pt x="2573" y="705"/>
                  </a:lnTo>
                  <a:lnTo>
                    <a:pt x="2549" y="681"/>
                  </a:lnTo>
                  <a:lnTo>
                    <a:pt x="2525" y="657"/>
                  </a:lnTo>
                  <a:lnTo>
                    <a:pt x="2501" y="634"/>
                  </a:lnTo>
                  <a:lnTo>
                    <a:pt x="2476" y="611"/>
                  </a:lnTo>
                  <a:lnTo>
                    <a:pt x="2451" y="590"/>
                  </a:lnTo>
                  <a:lnTo>
                    <a:pt x="2426" y="569"/>
                  </a:lnTo>
                  <a:lnTo>
                    <a:pt x="2400" y="549"/>
                  </a:lnTo>
                  <a:lnTo>
                    <a:pt x="2374" y="529"/>
                  </a:lnTo>
                  <a:lnTo>
                    <a:pt x="2348" y="511"/>
                  </a:lnTo>
                  <a:lnTo>
                    <a:pt x="2320" y="493"/>
                  </a:lnTo>
                  <a:lnTo>
                    <a:pt x="2293" y="476"/>
                  </a:lnTo>
                  <a:lnTo>
                    <a:pt x="2266" y="459"/>
                  </a:lnTo>
                  <a:lnTo>
                    <a:pt x="2238" y="445"/>
                  </a:lnTo>
                  <a:lnTo>
                    <a:pt x="2210" y="429"/>
                  </a:lnTo>
                  <a:lnTo>
                    <a:pt x="2182" y="415"/>
                  </a:lnTo>
                  <a:lnTo>
                    <a:pt x="2153" y="402"/>
                  </a:lnTo>
                  <a:lnTo>
                    <a:pt x="2124" y="389"/>
                  </a:lnTo>
                  <a:lnTo>
                    <a:pt x="2095" y="378"/>
                  </a:lnTo>
                  <a:lnTo>
                    <a:pt x="2065" y="367"/>
                  </a:lnTo>
                  <a:lnTo>
                    <a:pt x="2035" y="357"/>
                  </a:lnTo>
                  <a:lnTo>
                    <a:pt x="2005" y="347"/>
                  </a:lnTo>
                  <a:lnTo>
                    <a:pt x="1974" y="338"/>
                  </a:lnTo>
                  <a:lnTo>
                    <a:pt x="1944" y="330"/>
                  </a:lnTo>
                  <a:lnTo>
                    <a:pt x="1912" y="323"/>
                  </a:lnTo>
                  <a:lnTo>
                    <a:pt x="1881" y="317"/>
                  </a:lnTo>
                  <a:lnTo>
                    <a:pt x="1849" y="310"/>
                  </a:lnTo>
                  <a:lnTo>
                    <a:pt x="1816" y="306"/>
                  </a:lnTo>
                  <a:lnTo>
                    <a:pt x="1784" y="302"/>
                  </a:lnTo>
                  <a:lnTo>
                    <a:pt x="1751" y="298"/>
                  </a:lnTo>
                  <a:lnTo>
                    <a:pt x="1718" y="296"/>
                  </a:lnTo>
                  <a:lnTo>
                    <a:pt x="1684" y="294"/>
                  </a:lnTo>
                  <a:lnTo>
                    <a:pt x="1650" y="293"/>
                  </a:lnTo>
                  <a:lnTo>
                    <a:pt x="1616" y="293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0980738" y="6159500"/>
              <a:ext cx="339725" cy="339725"/>
            </a:xfrm>
            <a:custGeom>
              <a:avLst/>
              <a:gdLst>
                <a:gd name="T0" fmla="*/ 1647 w 2989"/>
                <a:gd name="T1" fmla="*/ 9 h 3000"/>
                <a:gd name="T2" fmla="*/ 1868 w 2989"/>
                <a:gd name="T3" fmla="*/ 47 h 3000"/>
                <a:gd name="T4" fmla="*/ 2076 w 2989"/>
                <a:gd name="T5" fmla="*/ 119 h 3000"/>
                <a:gd name="T6" fmla="*/ 2269 w 2989"/>
                <a:gd name="T7" fmla="*/ 217 h 3000"/>
                <a:gd name="T8" fmla="*/ 2446 w 2989"/>
                <a:gd name="T9" fmla="*/ 343 h 3000"/>
                <a:gd name="T10" fmla="*/ 2601 w 2989"/>
                <a:gd name="T11" fmla="*/ 492 h 3000"/>
                <a:gd name="T12" fmla="*/ 2734 w 2989"/>
                <a:gd name="T13" fmla="*/ 661 h 3000"/>
                <a:gd name="T14" fmla="*/ 2842 w 2989"/>
                <a:gd name="T15" fmla="*/ 850 h 3000"/>
                <a:gd name="T16" fmla="*/ 2922 w 2989"/>
                <a:gd name="T17" fmla="*/ 1054 h 3000"/>
                <a:gd name="T18" fmla="*/ 2972 w 2989"/>
                <a:gd name="T19" fmla="*/ 1272 h 3000"/>
                <a:gd name="T20" fmla="*/ 2989 w 2989"/>
                <a:gd name="T21" fmla="*/ 1500 h 3000"/>
                <a:gd name="T22" fmla="*/ 2972 w 2989"/>
                <a:gd name="T23" fmla="*/ 1729 h 3000"/>
                <a:gd name="T24" fmla="*/ 2922 w 2989"/>
                <a:gd name="T25" fmla="*/ 1947 h 3000"/>
                <a:gd name="T26" fmla="*/ 2842 w 2989"/>
                <a:gd name="T27" fmla="*/ 2151 h 3000"/>
                <a:gd name="T28" fmla="*/ 2734 w 2989"/>
                <a:gd name="T29" fmla="*/ 2338 h 3000"/>
                <a:gd name="T30" fmla="*/ 2601 w 2989"/>
                <a:gd name="T31" fmla="*/ 2509 h 3000"/>
                <a:gd name="T32" fmla="*/ 2446 w 2989"/>
                <a:gd name="T33" fmla="*/ 2658 h 3000"/>
                <a:gd name="T34" fmla="*/ 2269 w 2989"/>
                <a:gd name="T35" fmla="*/ 2783 h 3000"/>
                <a:gd name="T36" fmla="*/ 2076 w 2989"/>
                <a:gd name="T37" fmla="*/ 2882 h 3000"/>
                <a:gd name="T38" fmla="*/ 1868 w 2989"/>
                <a:gd name="T39" fmla="*/ 2953 h 3000"/>
                <a:gd name="T40" fmla="*/ 1647 w 2989"/>
                <a:gd name="T41" fmla="*/ 2992 h 3000"/>
                <a:gd name="T42" fmla="*/ 1417 w 2989"/>
                <a:gd name="T43" fmla="*/ 2998 h 3000"/>
                <a:gd name="T44" fmla="*/ 1193 w 2989"/>
                <a:gd name="T45" fmla="*/ 2970 h 3000"/>
                <a:gd name="T46" fmla="*/ 981 w 2989"/>
                <a:gd name="T47" fmla="*/ 2909 h 3000"/>
                <a:gd name="T48" fmla="*/ 782 w 2989"/>
                <a:gd name="T49" fmla="*/ 2819 h 3000"/>
                <a:gd name="T50" fmla="*/ 600 w 2989"/>
                <a:gd name="T51" fmla="*/ 2702 h 3000"/>
                <a:gd name="T52" fmla="*/ 438 w 2989"/>
                <a:gd name="T53" fmla="*/ 2560 h 3000"/>
                <a:gd name="T54" fmla="*/ 297 w 2989"/>
                <a:gd name="T55" fmla="*/ 2398 h 3000"/>
                <a:gd name="T56" fmla="*/ 180 w 2989"/>
                <a:gd name="T57" fmla="*/ 2215 h 3000"/>
                <a:gd name="T58" fmla="*/ 91 w 2989"/>
                <a:gd name="T59" fmla="*/ 2016 h 3000"/>
                <a:gd name="T60" fmla="*/ 30 w 2989"/>
                <a:gd name="T61" fmla="*/ 1802 h 3000"/>
                <a:gd name="T62" fmla="*/ 2 w 2989"/>
                <a:gd name="T63" fmla="*/ 1578 h 3000"/>
                <a:gd name="T64" fmla="*/ 8 w 2989"/>
                <a:gd name="T65" fmla="*/ 1346 h 3000"/>
                <a:gd name="T66" fmla="*/ 47 w 2989"/>
                <a:gd name="T67" fmla="*/ 1125 h 3000"/>
                <a:gd name="T68" fmla="*/ 118 w 2989"/>
                <a:gd name="T69" fmla="*/ 917 h 3000"/>
                <a:gd name="T70" fmla="*/ 216 w 2989"/>
                <a:gd name="T71" fmla="*/ 722 h 3000"/>
                <a:gd name="T72" fmla="*/ 341 w 2989"/>
                <a:gd name="T73" fmla="*/ 546 h 3000"/>
                <a:gd name="T74" fmla="*/ 489 w 2989"/>
                <a:gd name="T75" fmla="*/ 390 h 3000"/>
                <a:gd name="T76" fmla="*/ 659 w 2989"/>
                <a:gd name="T77" fmla="*/ 257 h 3000"/>
                <a:gd name="T78" fmla="*/ 846 w 2989"/>
                <a:gd name="T79" fmla="*/ 148 h 3000"/>
                <a:gd name="T80" fmla="*/ 1050 w 2989"/>
                <a:gd name="T81" fmla="*/ 67 h 3000"/>
                <a:gd name="T82" fmla="*/ 1267 w 2989"/>
                <a:gd name="T83" fmla="*/ 18 h 3000"/>
                <a:gd name="T84" fmla="*/ 1495 w 2989"/>
                <a:gd name="T85" fmla="*/ 0 h 3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89" h="3000">
                  <a:moveTo>
                    <a:pt x="1495" y="0"/>
                  </a:moveTo>
                  <a:lnTo>
                    <a:pt x="1572" y="2"/>
                  </a:lnTo>
                  <a:lnTo>
                    <a:pt x="1647" y="9"/>
                  </a:lnTo>
                  <a:lnTo>
                    <a:pt x="1722" y="18"/>
                  </a:lnTo>
                  <a:lnTo>
                    <a:pt x="1796" y="31"/>
                  </a:lnTo>
                  <a:lnTo>
                    <a:pt x="1868" y="47"/>
                  </a:lnTo>
                  <a:lnTo>
                    <a:pt x="1939" y="67"/>
                  </a:lnTo>
                  <a:lnTo>
                    <a:pt x="2008" y="91"/>
                  </a:lnTo>
                  <a:lnTo>
                    <a:pt x="2076" y="119"/>
                  </a:lnTo>
                  <a:lnTo>
                    <a:pt x="2143" y="148"/>
                  </a:lnTo>
                  <a:lnTo>
                    <a:pt x="2207" y="182"/>
                  </a:lnTo>
                  <a:lnTo>
                    <a:pt x="2269" y="217"/>
                  </a:lnTo>
                  <a:lnTo>
                    <a:pt x="2331" y="257"/>
                  </a:lnTo>
                  <a:lnTo>
                    <a:pt x="2389" y="299"/>
                  </a:lnTo>
                  <a:lnTo>
                    <a:pt x="2446" y="343"/>
                  </a:lnTo>
                  <a:lnTo>
                    <a:pt x="2500" y="390"/>
                  </a:lnTo>
                  <a:lnTo>
                    <a:pt x="2551" y="439"/>
                  </a:lnTo>
                  <a:lnTo>
                    <a:pt x="2601" y="492"/>
                  </a:lnTo>
                  <a:lnTo>
                    <a:pt x="2648" y="546"/>
                  </a:lnTo>
                  <a:lnTo>
                    <a:pt x="2692" y="603"/>
                  </a:lnTo>
                  <a:lnTo>
                    <a:pt x="2734" y="661"/>
                  </a:lnTo>
                  <a:lnTo>
                    <a:pt x="2773" y="722"/>
                  </a:lnTo>
                  <a:lnTo>
                    <a:pt x="2809" y="785"/>
                  </a:lnTo>
                  <a:lnTo>
                    <a:pt x="2842" y="850"/>
                  </a:lnTo>
                  <a:lnTo>
                    <a:pt x="2872" y="917"/>
                  </a:lnTo>
                  <a:lnTo>
                    <a:pt x="2899" y="985"/>
                  </a:lnTo>
                  <a:lnTo>
                    <a:pt x="2922" y="1054"/>
                  </a:lnTo>
                  <a:lnTo>
                    <a:pt x="2943" y="1125"/>
                  </a:lnTo>
                  <a:lnTo>
                    <a:pt x="2959" y="1198"/>
                  </a:lnTo>
                  <a:lnTo>
                    <a:pt x="2972" y="1272"/>
                  </a:lnTo>
                  <a:lnTo>
                    <a:pt x="2981" y="1346"/>
                  </a:lnTo>
                  <a:lnTo>
                    <a:pt x="2987" y="1423"/>
                  </a:lnTo>
                  <a:lnTo>
                    <a:pt x="2989" y="1500"/>
                  </a:lnTo>
                  <a:lnTo>
                    <a:pt x="2987" y="1578"/>
                  </a:lnTo>
                  <a:lnTo>
                    <a:pt x="2981" y="1653"/>
                  </a:lnTo>
                  <a:lnTo>
                    <a:pt x="2972" y="1729"/>
                  </a:lnTo>
                  <a:lnTo>
                    <a:pt x="2959" y="1802"/>
                  </a:lnTo>
                  <a:lnTo>
                    <a:pt x="2943" y="1875"/>
                  </a:lnTo>
                  <a:lnTo>
                    <a:pt x="2922" y="1947"/>
                  </a:lnTo>
                  <a:lnTo>
                    <a:pt x="2899" y="2016"/>
                  </a:lnTo>
                  <a:lnTo>
                    <a:pt x="2872" y="2084"/>
                  </a:lnTo>
                  <a:lnTo>
                    <a:pt x="2842" y="2151"/>
                  </a:lnTo>
                  <a:lnTo>
                    <a:pt x="2809" y="2215"/>
                  </a:lnTo>
                  <a:lnTo>
                    <a:pt x="2773" y="2278"/>
                  </a:lnTo>
                  <a:lnTo>
                    <a:pt x="2734" y="2338"/>
                  </a:lnTo>
                  <a:lnTo>
                    <a:pt x="2692" y="2398"/>
                  </a:lnTo>
                  <a:lnTo>
                    <a:pt x="2648" y="2455"/>
                  </a:lnTo>
                  <a:lnTo>
                    <a:pt x="2601" y="2509"/>
                  </a:lnTo>
                  <a:lnTo>
                    <a:pt x="2551" y="2560"/>
                  </a:lnTo>
                  <a:lnTo>
                    <a:pt x="2500" y="2611"/>
                  </a:lnTo>
                  <a:lnTo>
                    <a:pt x="2446" y="2658"/>
                  </a:lnTo>
                  <a:lnTo>
                    <a:pt x="2389" y="2702"/>
                  </a:lnTo>
                  <a:lnTo>
                    <a:pt x="2331" y="2744"/>
                  </a:lnTo>
                  <a:lnTo>
                    <a:pt x="2269" y="2783"/>
                  </a:lnTo>
                  <a:lnTo>
                    <a:pt x="2207" y="2819"/>
                  </a:lnTo>
                  <a:lnTo>
                    <a:pt x="2143" y="2852"/>
                  </a:lnTo>
                  <a:lnTo>
                    <a:pt x="2076" y="2882"/>
                  </a:lnTo>
                  <a:lnTo>
                    <a:pt x="2008" y="2909"/>
                  </a:lnTo>
                  <a:lnTo>
                    <a:pt x="1939" y="2932"/>
                  </a:lnTo>
                  <a:lnTo>
                    <a:pt x="1868" y="2953"/>
                  </a:lnTo>
                  <a:lnTo>
                    <a:pt x="1796" y="2970"/>
                  </a:lnTo>
                  <a:lnTo>
                    <a:pt x="1722" y="2983"/>
                  </a:lnTo>
                  <a:lnTo>
                    <a:pt x="1647" y="2992"/>
                  </a:lnTo>
                  <a:lnTo>
                    <a:pt x="1572" y="2998"/>
                  </a:lnTo>
                  <a:lnTo>
                    <a:pt x="1495" y="3000"/>
                  </a:lnTo>
                  <a:lnTo>
                    <a:pt x="1417" y="2998"/>
                  </a:lnTo>
                  <a:lnTo>
                    <a:pt x="1342" y="2992"/>
                  </a:lnTo>
                  <a:lnTo>
                    <a:pt x="1267" y="2983"/>
                  </a:lnTo>
                  <a:lnTo>
                    <a:pt x="1193" y="2970"/>
                  </a:lnTo>
                  <a:lnTo>
                    <a:pt x="1121" y="2953"/>
                  </a:lnTo>
                  <a:lnTo>
                    <a:pt x="1050" y="2932"/>
                  </a:lnTo>
                  <a:lnTo>
                    <a:pt x="981" y="2909"/>
                  </a:lnTo>
                  <a:lnTo>
                    <a:pt x="913" y="2882"/>
                  </a:lnTo>
                  <a:lnTo>
                    <a:pt x="846" y="2852"/>
                  </a:lnTo>
                  <a:lnTo>
                    <a:pt x="782" y="2819"/>
                  </a:lnTo>
                  <a:lnTo>
                    <a:pt x="719" y="2783"/>
                  </a:lnTo>
                  <a:lnTo>
                    <a:pt x="659" y="2744"/>
                  </a:lnTo>
                  <a:lnTo>
                    <a:pt x="600" y="2702"/>
                  </a:lnTo>
                  <a:lnTo>
                    <a:pt x="544" y="2658"/>
                  </a:lnTo>
                  <a:lnTo>
                    <a:pt x="489" y="2611"/>
                  </a:lnTo>
                  <a:lnTo>
                    <a:pt x="438" y="2560"/>
                  </a:lnTo>
                  <a:lnTo>
                    <a:pt x="388" y="2509"/>
                  </a:lnTo>
                  <a:lnTo>
                    <a:pt x="341" y="2455"/>
                  </a:lnTo>
                  <a:lnTo>
                    <a:pt x="297" y="2398"/>
                  </a:lnTo>
                  <a:lnTo>
                    <a:pt x="256" y="2338"/>
                  </a:lnTo>
                  <a:lnTo>
                    <a:pt x="216" y="2278"/>
                  </a:lnTo>
                  <a:lnTo>
                    <a:pt x="180" y="2215"/>
                  </a:lnTo>
                  <a:lnTo>
                    <a:pt x="147" y="2151"/>
                  </a:lnTo>
                  <a:lnTo>
                    <a:pt x="118" y="2084"/>
                  </a:lnTo>
                  <a:lnTo>
                    <a:pt x="91" y="2016"/>
                  </a:lnTo>
                  <a:lnTo>
                    <a:pt x="67" y="1947"/>
                  </a:lnTo>
                  <a:lnTo>
                    <a:pt x="47" y="1875"/>
                  </a:lnTo>
                  <a:lnTo>
                    <a:pt x="30" y="1802"/>
                  </a:lnTo>
                  <a:lnTo>
                    <a:pt x="18" y="1729"/>
                  </a:lnTo>
                  <a:lnTo>
                    <a:pt x="8" y="1653"/>
                  </a:lnTo>
                  <a:lnTo>
                    <a:pt x="2" y="1578"/>
                  </a:lnTo>
                  <a:lnTo>
                    <a:pt x="0" y="1500"/>
                  </a:lnTo>
                  <a:lnTo>
                    <a:pt x="2" y="1423"/>
                  </a:lnTo>
                  <a:lnTo>
                    <a:pt x="8" y="1346"/>
                  </a:lnTo>
                  <a:lnTo>
                    <a:pt x="18" y="1272"/>
                  </a:lnTo>
                  <a:lnTo>
                    <a:pt x="30" y="1198"/>
                  </a:lnTo>
                  <a:lnTo>
                    <a:pt x="47" y="1125"/>
                  </a:lnTo>
                  <a:lnTo>
                    <a:pt x="67" y="1054"/>
                  </a:lnTo>
                  <a:lnTo>
                    <a:pt x="91" y="985"/>
                  </a:lnTo>
                  <a:lnTo>
                    <a:pt x="118" y="917"/>
                  </a:lnTo>
                  <a:lnTo>
                    <a:pt x="147" y="850"/>
                  </a:lnTo>
                  <a:lnTo>
                    <a:pt x="180" y="785"/>
                  </a:lnTo>
                  <a:lnTo>
                    <a:pt x="216" y="722"/>
                  </a:lnTo>
                  <a:lnTo>
                    <a:pt x="256" y="661"/>
                  </a:lnTo>
                  <a:lnTo>
                    <a:pt x="297" y="603"/>
                  </a:lnTo>
                  <a:lnTo>
                    <a:pt x="341" y="546"/>
                  </a:lnTo>
                  <a:lnTo>
                    <a:pt x="388" y="492"/>
                  </a:lnTo>
                  <a:lnTo>
                    <a:pt x="438" y="439"/>
                  </a:lnTo>
                  <a:lnTo>
                    <a:pt x="489" y="390"/>
                  </a:lnTo>
                  <a:lnTo>
                    <a:pt x="544" y="343"/>
                  </a:lnTo>
                  <a:lnTo>
                    <a:pt x="600" y="299"/>
                  </a:lnTo>
                  <a:lnTo>
                    <a:pt x="659" y="257"/>
                  </a:lnTo>
                  <a:lnTo>
                    <a:pt x="719" y="217"/>
                  </a:lnTo>
                  <a:lnTo>
                    <a:pt x="782" y="182"/>
                  </a:lnTo>
                  <a:lnTo>
                    <a:pt x="846" y="148"/>
                  </a:lnTo>
                  <a:lnTo>
                    <a:pt x="913" y="119"/>
                  </a:lnTo>
                  <a:lnTo>
                    <a:pt x="981" y="91"/>
                  </a:lnTo>
                  <a:lnTo>
                    <a:pt x="1050" y="67"/>
                  </a:lnTo>
                  <a:lnTo>
                    <a:pt x="1121" y="47"/>
                  </a:lnTo>
                  <a:lnTo>
                    <a:pt x="1193" y="31"/>
                  </a:lnTo>
                  <a:lnTo>
                    <a:pt x="1267" y="18"/>
                  </a:lnTo>
                  <a:lnTo>
                    <a:pt x="1342" y="9"/>
                  </a:lnTo>
                  <a:lnTo>
                    <a:pt x="1417" y="2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11101388" y="6267450"/>
              <a:ext cx="98425" cy="176212"/>
            </a:xfrm>
            <a:custGeom>
              <a:avLst/>
              <a:gdLst>
                <a:gd name="T0" fmla="*/ 869 w 869"/>
                <a:gd name="T1" fmla="*/ 105 h 1551"/>
                <a:gd name="T2" fmla="*/ 869 w 869"/>
                <a:gd name="T3" fmla="*/ 93 h 1551"/>
                <a:gd name="T4" fmla="*/ 867 w 869"/>
                <a:gd name="T5" fmla="*/ 84 h 1551"/>
                <a:gd name="T6" fmla="*/ 865 w 869"/>
                <a:gd name="T7" fmla="*/ 73 h 1551"/>
                <a:gd name="T8" fmla="*/ 862 w 869"/>
                <a:gd name="T9" fmla="*/ 64 h 1551"/>
                <a:gd name="T10" fmla="*/ 856 w 869"/>
                <a:gd name="T11" fmla="*/ 54 h 1551"/>
                <a:gd name="T12" fmla="*/ 851 w 869"/>
                <a:gd name="T13" fmla="*/ 46 h 1551"/>
                <a:gd name="T14" fmla="*/ 846 w 869"/>
                <a:gd name="T15" fmla="*/ 38 h 1551"/>
                <a:gd name="T16" fmla="*/ 839 w 869"/>
                <a:gd name="T17" fmla="*/ 30 h 1551"/>
                <a:gd name="T18" fmla="*/ 831 w 869"/>
                <a:gd name="T19" fmla="*/ 24 h 1551"/>
                <a:gd name="T20" fmla="*/ 823 w 869"/>
                <a:gd name="T21" fmla="*/ 18 h 1551"/>
                <a:gd name="T22" fmla="*/ 815 w 869"/>
                <a:gd name="T23" fmla="*/ 13 h 1551"/>
                <a:gd name="T24" fmla="*/ 805 w 869"/>
                <a:gd name="T25" fmla="*/ 8 h 1551"/>
                <a:gd name="T26" fmla="*/ 796 w 869"/>
                <a:gd name="T27" fmla="*/ 4 h 1551"/>
                <a:gd name="T28" fmla="*/ 786 w 869"/>
                <a:gd name="T29" fmla="*/ 2 h 1551"/>
                <a:gd name="T30" fmla="*/ 776 w 869"/>
                <a:gd name="T31" fmla="*/ 0 h 1551"/>
                <a:gd name="T32" fmla="*/ 765 w 869"/>
                <a:gd name="T33" fmla="*/ 0 h 1551"/>
                <a:gd name="T34" fmla="*/ 105 w 869"/>
                <a:gd name="T35" fmla="*/ 0 h 1551"/>
                <a:gd name="T36" fmla="*/ 94 w 869"/>
                <a:gd name="T37" fmla="*/ 0 h 1551"/>
                <a:gd name="T38" fmla="*/ 84 w 869"/>
                <a:gd name="T39" fmla="*/ 2 h 1551"/>
                <a:gd name="T40" fmla="*/ 73 w 869"/>
                <a:gd name="T41" fmla="*/ 4 h 1551"/>
                <a:gd name="T42" fmla="*/ 64 w 869"/>
                <a:gd name="T43" fmla="*/ 8 h 1551"/>
                <a:gd name="T44" fmla="*/ 56 w 869"/>
                <a:gd name="T45" fmla="*/ 13 h 1551"/>
                <a:gd name="T46" fmla="*/ 46 w 869"/>
                <a:gd name="T47" fmla="*/ 18 h 1551"/>
                <a:gd name="T48" fmla="*/ 39 w 869"/>
                <a:gd name="T49" fmla="*/ 24 h 1551"/>
                <a:gd name="T50" fmla="*/ 32 w 869"/>
                <a:gd name="T51" fmla="*/ 30 h 1551"/>
                <a:gd name="T52" fmla="*/ 24 w 869"/>
                <a:gd name="T53" fmla="*/ 38 h 1551"/>
                <a:gd name="T54" fmla="*/ 18 w 869"/>
                <a:gd name="T55" fmla="*/ 46 h 1551"/>
                <a:gd name="T56" fmla="*/ 13 w 869"/>
                <a:gd name="T57" fmla="*/ 54 h 1551"/>
                <a:gd name="T58" fmla="*/ 9 w 869"/>
                <a:gd name="T59" fmla="*/ 64 h 1551"/>
                <a:gd name="T60" fmla="*/ 6 w 869"/>
                <a:gd name="T61" fmla="*/ 73 h 1551"/>
                <a:gd name="T62" fmla="*/ 2 w 869"/>
                <a:gd name="T63" fmla="*/ 84 h 1551"/>
                <a:gd name="T64" fmla="*/ 1 w 869"/>
                <a:gd name="T65" fmla="*/ 93 h 1551"/>
                <a:gd name="T66" fmla="*/ 0 w 869"/>
                <a:gd name="T67" fmla="*/ 105 h 1551"/>
                <a:gd name="T68" fmla="*/ 0 w 869"/>
                <a:gd name="T69" fmla="*/ 767 h 1551"/>
                <a:gd name="T70" fmla="*/ 185 w 869"/>
                <a:gd name="T71" fmla="*/ 767 h 1551"/>
                <a:gd name="T72" fmla="*/ 185 w 869"/>
                <a:gd name="T73" fmla="*/ 1551 h 1551"/>
                <a:gd name="T74" fmla="*/ 685 w 869"/>
                <a:gd name="T75" fmla="*/ 1551 h 1551"/>
                <a:gd name="T76" fmla="*/ 685 w 869"/>
                <a:gd name="T77" fmla="*/ 767 h 1551"/>
                <a:gd name="T78" fmla="*/ 869 w 869"/>
                <a:gd name="T79" fmla="*/ 767 h 1551"/>
                <a:gd name="T80" fmla="*/ 869 w 869"/>
                <a:gd name="T81" fmla="*/ 10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9" h="1551">
                  <a:moveTo>
                    <a:pt x="869" y="105"/>
                  </a:moveTo>
                  <a:lnTo>
                    <a:pt x="869" y="93"/>
                  </a:lnTo>
                  <a:lnTo>
                    <a:pt x="867" y="84"/>
                  </a:lnTo>
                  <a:lnTo>
                    <a:pt x="865" y="73"/>
                  </a:lnTo>
                  <a:lnTo>
                    <a:pt x="862" y="64"/>
                  </a:lnTo>
                  <a:lnTo>
                    <a:pt x="856" y="54"/>
                  </a:lnTo>
                  <a:lnTo>
                    <a:pt x="851" y="46"/>
                  </a:lnTo>
                  <a:lnTo>
                    <a:pt x="846" y="38"/>
                  </a:lnTo>
                  <a:lnTo>
                    <a:pt x="839" y="30"/>
                  </a:lnTo>
                  <a:lnTo>
                    <a:pt x="831" y="24"/>
                  </a:lnTo>
                  <a:lnTo>
                    <a:pt x="823" y="18"/>
                  </a:lnTo>
                  <a:lnTo>
                    <a:pt x="815" y="13"/>
                  </a:lnTo>
                  <a:lnTo>
                    <a:pt x="805" y="8"/>
                  </a:lnTo>
                  <a:lnTo>
                    <a:pt x="796" y="4"/>
                  </a:lnTo>
                  <a:lnTo>
                    <a:pt x="786" y="2"/>
                  </a:lnTo>
                  <a:lnTo>
                    <a:pt x="776" y="0"/>
                  </a:lnTo>
                  <a:lnTo>
                    <a:pt x="765" y="0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84" y="2"/>
                  </a:lnTo>
                  <a:lnTo>
                    <a:pt x="73" y="4"/>
                  </a:lnTo>
                  <a:lnTo>
                    <a:pt x="64" y="8"/>
                  </a:lnTo>
                  <a:lnTo>
                    <a:pt x="56" y="13"/>
                  </a:lnTo>
                  <a:lnTo>
                    <a:pt x="46" y="18"/>
                  </a:lnTo>
                  <a:lnTo>
                    <a:pt x="39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8" y="46"/>
                  </a:lnTo>
                  <a:lnTo>
                    <a:pt x="13" y="54"/>
                  </a:lnTo>
                  <a:lnTo>
                    <a:pt x="9" y="64"/>
                  </a:lnTo>
                  <a:lnTo>
                    <a:pt x="6" y="73"/>
                  </a:lnTo>
                  <a:lnTo>
                    <a:pt x="2" y="84"/>
                  </a:lnTo>
                  <a:lnTo>
                    <a:pt x="1" y="93"/>
                  </a:lnTo>
                  <a:lnTo>
                    <a:pt x="0" y="105"/>
                  </a:lnTo>
                  <a:lnTo>
                    <a:pt x="0" y="767"/>
                  </a:lnTo>
                  <a:lnTo>
                    <a:pt x="185" y="767"/>
                  </a:lnTo>
                  <a:lnTo>
                    <a:pt x="185" y="1551"/>
                  </a:lnTo>
                  <a:lnTo>
                    <a:pt x="685" y="1551"/>
                  </a:lnTo>
                  <a:lnTo>
                    <a:pt x="685" y="767"/>
                  </a:lnTo>
                  <a:lnTo>
                    <a:pt x="869" y="767"/>
                  </a:lnTo>
                  <a:lnTo>
                    <a:pt x="869" y="105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11125200" y="6207125"/>
              <a:ext cx="50800" cy="50800"/>
            </a:xfrm>
            <a:custGeom>
              <a:avLst/>
              <a:gdLst>
                <a:gd name="T0" fmla="*/ 237 w 452"/>
                <a:gd name="T1" fmla="*/ 0 h 453"/>
                <a:gd name="T2" fmla="*/ 260 w 452"/>
                <a:gd name="T3" fmla="*/ 3 h 453"/>
                <a:gd name="T4" fmla="*/ 282 w 452"/>
                <a:gd name="T5" fmla="*/ 8 h 453"/>
                <a:gd name="T6" fmla="*/ 304 w 452"/>
                <a:gd name="T7" fmla="*/ 14 h 453"/>
                <a:gd name="T8" fmla="*/ 324 w 452"/>
                <a:gd name="T9" fmla="*/ 22 h 453"/>
                <a:gd name="T10" fmla="*/ 342 w 452"/>
                <a:gd name="T11" fmla="*/ 33 h 453"/>
                <a:gd name="T12" fmla="*/ 370 w 452"/>
                <a:gd name="T13" fmla="*/ 52 h 453"/>
                <a:gd name="T14" fmla="*/ 400 w 452"/>
                <a:gd name="T15" fmla="*/ 83 h 453"/>
                <a:gd name="T16" fmla="*/ 419 w 452"/>
                <a:gd name="T17" fmla="*/ 109 h 453"/>
                <a:gd name="T18" fmla="*/ 429 w 452"/>
                <a:gd name="T19" fmla="*/ 129 h 453"/>
                <a:gd name="T20" fmla="*/ 437 w 452"/>
                <a:gd name="T21" fmla="*/ 149 h 453"/>
                <a:gd name="T22" fmla="*/ 445 w 452"/>
                <a:gd name="T23" fmla="*/ 170 h 453"/>
                <a:gd name="T24" fmla="*/ 449 w 452"/>
                <a:gd name="T25" fmla="*/ 192 h 453"/>
                <a:gd name="T26" fmla="*/ 451 w 452"/>
                <a:gd name="T27" fmla="*/ 215 h 453"/>
                <a:gd name="T28" fmla="*/ 451 w 452"/>
                <a:gd name="T29" fmla="*/ 238 h 453"/>
                <a:gd name="T30" fmla="*/ 449 w 452"/>
                <a:gd name="T31" fmla="*/ 261 h 453"/>
                <a:gd name="T32" fmla="*/ 445 w 452"/>
                <a:gd name="T33" fmla="*/ 283 h 453"/>
                <a:gd name="T34" fmla="*/ 437 w 452"/>
                <a:gd name="T35" fmla="*/ 305 h 453"/>
                <a:gd name="T36" fmla="*/ 429 w 452"/>
                <a:gd name="T37" fmla="*/ 325 h 453"/>
                <a:gd name="T38" fmla="*/ 419 w 452"/>
                <a:gd name="T39" fmla="*/ 344 h 453"/>
                <a:gd name="T40" fmla="*/ 400 w 452"/>
                <a:gd name="T41" fmla="*/ 371 h 453"/>
                <a:gd name="T42" fmla="*/ 370 w 452"/>
                <a:gd name="T43" fmla="*/ 402 h 453"/>
                <a:gd name="T44" fmla="*/ 342 w 452"/>
                <a:gd name="T45" fmla="*/ 421 h 453"/>
                <a:gd name="T46" fmla="*/ 324 w 452"/>
                <a:gd name="T47" fmla="*/ 431 h 453"/>
                <a:gd name="T48" fmla="*/ 304 w 452"/>
                <a:gd name="T49" fmla="*/ 439 h 453"/>
                <a:gd name="T50" fmla="*/ 282 w 452"/>
                <a:gd name="T51" fmla="*/ 447 h 453"/>
                <a:gd name="T52" fmla="*/ 260 w 452"/>
                <a:gd name="T53" fmla="*/ 451 h 453"/>
                <a:gd name="T54" fmla="*/ 237 w 452"/>
                <a:gd name="T55" fmla="*/ 453 h 453"/>
                <a:gd name="T56" fmla="*/ 214 w 452"/>
                <a:gd name="T57" fmla="*/ 453 h 453"/>
                <a:gd name="T58" fmla="*/ 191 w 452"/>
                <a:gd name="T59" fmla="*/ 451 h 453"/>
                <a:gd name="T60" fmla="*/ 169 w 452"/>
                <a:gd name="T61" fmla="*/ 447 h 453"/>
                <a:gd name="T62" fmla="*/ 148 w 452"/>
                <a:gd name="T63" fmla="*/ 439 h 453"/>
                <a:gd name="T64" fmla="*/ 128 w 452"/>
                <a:gd name="T65" fmla="*/ 431 h 453"/>
                <a:gd name="T66" fmla="*/ 109 w 452"/>
                <a:gd name="T67" fmla="*/ 421 h 453"/>
                <a:gd name="T68" fmla="*/ 83 w 452"/>
                <a:gd name="T69" fmla="*/ 402 h 453"/>
                <a:gd name="T70" fmla="*/ 51 w 452"/>
                <a:gd name="T71" fmla="*/ 371 h 453"/>
                <a:gd name="T72" fmla="*/ 32 w 452"/>
                <a:gd name="T73" fmla="*/ 344 h 453"/>
                <a:gd name="T74" fmla="*/ 22 w 452"/>
                <a:gd name="T75" fmla="*/ 325 h 453"/>
                <a:gd name="T76" fmla="*/ 14 w 452"/>
                <a:gd name="T77" fmla="*/ 305 h 453"/>
                <a:gd name="T78" fmla="*/ 7 w 452"/>
                <a:gd name="T79" fmla="*/ 283 h 453"/>
                <a:gd name="T80" fmla="*/ 2 w 452"/>
                <a:gd name="T81" fmla="*/ 261 h 453"/>
                <a:gd name="T82" fmla="*/ 0 w 452"/>
                <a:gd name="T83" fmla="*/ 238 h 453"/>
                <a:gd name="T84" fmla="*/ 0 w 452"/>
                <a:gd name="T85" fmla="*/ 215 h 453"/>
                <a:gd name="T86" fmla="*/ 2 w 452"/>
                <a:gd name="T87" fmla="*/ 192 h 453"/>
                <a:gd name="T88" fmla="*/ 7 w 452"/>
                <a:gd name="T89" fmla="*/ 170 h 453"/>
                <a:gd name="T90" fmla="*/ 14 w 452"/>
                <a:gd name="T91" fmla="*/ 149 h 453"/>
                <a:gd name="T92" fmla="*/ 22 w 452"/>
                <a:gd name="T93" fmla="*/ 129 h 453"/>
                <a:gd name="T94" fmla="*/ 32 w 452"/>
                <a:gd name="T95" fmla="*/ 109 h 453"/>
                <a:gd name="T96" fmla="*/ 51 w 452"/>
                <a:gd name="T97" fmla="*/ 83 h 453"/>
                <a:gd name="T98" fmla="*/ 83 w 452"/>
                <a:gd name="T99" fmla="*/ 52 h 453"/>
                <a:gd name="T100" fmla="*/ 109 w 452"/>
                <a:gd name="T101" fmla="*/ 33 h 453"/>
                <a:gd name="T102" fmla="*/ 128 w 452"/>
                <a:gd name="T103" fmla="*/ 22 h 453"/>
                <a:gd name="T104" fmla="*/ 148 w 452"/>
                <a:gd name="T105" fmla="*/ 14 h 453"/>
                <a:gd name="T106" fmla="*/ 169 w 452"/>
                <a:gd name="T107" fmla="*/ 8 h 453"/>
                <a:gd name="T108" fmla="*/ 191 w 452"/>
                <a:gd name="T109" fmla="*/ 3 h 453"/>
                <a:gd name="T110" fmla="*/ 214 w 452"/>
                <a:gd name="T111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2" h="453">
                  <a:moveTo>
                    <a:pt x="226" y="0"/>
                  </a:moveTo>
                  <a:lnTo>
                    <a:pt x="237" y="0"/>
                  </a:lnTo>
                  <a:lnTo>
                    <a:pt x="249" y="2"/>
                  </a:lnTo>
                  <a:lnTo>
                    <a:pt x="260" y="3"/>
                  </a:lnTo>
                  <a:lnTo>
                    <a:pt x="271" y="5"/>
                  </a:lnTo>
                  <a:lnTo>
                    <a:pt x="282" y="8"/>
                  </a:lnTo>
                  <a:lnTo>
                    <a:pt x="293" y="11"/>
                  </a:lnTo>
                  <a:lnTo>
                    <a:pt x="304" y="14"/>
                  </a:lnTo>
                  <a:lnTo>
                    <a:pt x="314" y="18"/>
                  </a:lnTo>
                  <a:lnTo>
                    <a:pt x="324" y="22"/>
                  </a:lnTo>
                  <a:lnTo>
                    <a:pt x="333" y="28"/>
                  </a:lnTo>
                  <a:lnTo>
                    <a:pt x="342" y="33"/>
                  </a:lnTo>
                  <a:lnTo>
                    <a:pt x="352" y="39"/>
                  </a:lnTo>
                  <a:lnTo>
                    <a:pt x="370" y="52"/>
                  </a:lnTo>
                  <a:lnTo>
                    <a:pt x="385" y="66"/>
                  </a:lnTo>
                  <a:lnTo>
                    <a:pt x="400" y="83"/>
                  </a:lnTo>
                  <a:lnTo>
                    <a:pt x="413" y="100"/>
                  </a:lnTo>
                  <a:lnTo>
                    <a:pt x="419" y="109"/>
                  </a:lnTo>
                  <a:lnTo>
                    <a:pt x="424" y="119"/>
                  </a:lnTo>
                  <a:lnTo>
                    <a:pt x="429" y="129"/>
                  </a:lnTo>
                  <a:lnTo>
                    <a:pt x="434" y="139"/>
                  </a:lnTo>
                  <a:lnTo>
                    <a:pt x="437" y="149"/>
                  </a:lnTo>
                  <a:lnTo>
                    <a:pt x="442" y="160"/>
                  </a:lnTo>
                  <a:lnTo>
                    <a:pt x="445" y="170"/>
                  </a:lnTo>
                  <a:lnTo>
                    <a:pt x="447" y="182"/>
                  </a:lnTo>
                  <a:lnTo>
                    <a:pt x="449" y="192"/>
                  </a:lnTo>
                  <a:lnTo>
                    <a:pt x="450" y="204"/>
                  </a:lnTo>
                  <a:lnTo>
                    <a:pt x="451" y="215"/>
                  </a:lnTo>
                  <a:lnTo>
                    <a:pt x="452" y="227"/>
                  </a:lnTo>
                  <a:lnTo>
                    <a:pt x="451" y="238"/>
                  </a:lnTo>
                  <a:lnTo>
                    <a:pt x="450" y="250"/>
                  </a:lnTo>
                  <a:lnTo>
                    <a:pt x="449" y="261"/>
                  </a:lnTo>
                  <a:lnTo>
                    <a:pt x="447" y="273"/>
                  </a:lnTo>
                  <a:lnTo>
                    <a:pt x="445" y="283"/>
                  </a:lnTo>
                  <a:lnTo>
                    <a:pt x="442" y="295"/>
                  </a:lnTo>
                  <a:lnTo>
                    <a:pt x="437" y="305"/>
                  </a:lnTo>
                  <a:lnTo>
                    <a:pt x="434" y="315"/>
                  </a:lnTo>
                  <a:lnTo>
                    <a:pt x="429" y="325"/>
                  </a:lnTo>
                  <a:lnTo>
                    <a:pt x="424" y="335"/>
                  </a:lnTo>
                  <a:lnTo>
                    <a:pt x="419" y="344"/>
                  </a:lnTo>
                  <a:lnTo>
                    <a:pt x="413" y="353"/>
                  </a:lnTo>
                  <a:lnTo>
                    <a:pt x="400" y="371"/>
                  </a:lnTo>
                  <a:lnTo>
                    <a:pt x="385" y="387"/>
                  </a:lnTo>
                  <a:lnTo>
                    <a:pt x="370" y="402"/>
                  </a:lnTo>
                  <a:lnTo>
                    <a:pt x="352" y="415"/>
                  </a:lnTo>
                  <a:lnTo>
                    <a:pt x="342" y="421"/>
                  </a:lnTo>
                  <a:lnTo>
                    <a:pt x="333" y="426"/>
                  </a:lnTo>
                  <a:lnTo>
                    <a:pt x="324" y="431"/>
                  </a:lnTo>
                  <a:lnTo>
                    <a:pt x="314" y="435"/>
                  </a:lnTo>
                  <a:lnTo>
                    <a:pt x="304" y="439"/>
                  </a:lnTo>
                  <a:lnTo>
                    <a:pt x="293" y="444"/>
                  </a:lnTo>
                  <a:lnTo>
                    <a:pt x="282" y="447"/>
                  </a:lnTo>
                  <a:lnTo>
                    <a:pt x="271" y="449"/>
                  </a:lnTo>
                  <a:lnTo>
                    <a:pt x="260" y="451"/>
                  </a:lnTo>
                  <a:lnTo>
                    <a:pt x="249" y="452"/>
                  </a:lnTo>
                  <a:lnTo>
                    <a:pt x="237" y="453"/>
                  </a:lnTo>
                  <a:lnTo>
                    <a:pt x="226" y="453"/>
                  </a:lnTo>
                  <a:lnTo>
                    <a:pt x="214" y="453"/>
                  </a:lnTo>
                  <a:lnTo>
                    <a:pt x="203" y="452"/>
                  </a:lnTo>
                  <a:lnTo>
                    <a:pt x="191" y="451"/>
                  </a:lnTo>
                  <a:lnTo>
                    <a:pt x="181" y="449"/>
                  </a:lnTo>
                  <a:lnTo>
                    <a:pt x="169" y="447"/>
                  </a:lnTo>
                  <a:lnTo>
                    <a:pt x="159" y="444"/>
                  </a:lnTo>
                  <a:lnTo>
                    <a:pt x="148" y="439"/>
                  </a:lnTo>
                  <a:lnTo>
                    <a:pt x="138" y="435"/>
                  </a:lnTo>
                  <a:lnTo>
                    <a:pt x="128" y="431"/>
                  </a:lnTo>
                  <a:lnTo>
                    <a:pt x="118" y="426"/>
                  </a:lnTo>
                  <a:lnTo>
                    <a:pt x="109" y="421"/>
                  </a:lnTo>
                  <a:lnTo>
                    <a:pt x="99" y="415"/>
                  </a:lnTo>
                  <a:lnTo>
                    <a:pt x="83" y="402"/>
                  </a:lnTo>
                  <a:lnTo>
                    <a:pt x="66" y="387"/>
                  </a:lnTo>
                  <a:lnTo>
                    <a:pt x="51" y="371"/>
                  </a:lnTo>
                  <a:lnTo>
                    <a:pt x="39" y="353"/>
                  </a:lnTo>
                  <a:lnTo>
                    <a:pt x="32" y="344"/>
                  </a:lnTo>
                  <a:lnTo>
                    <a:pt x="27" y="335"/>
                  </a:lnTo>
                  <a:lnTo>
                    <a:pt x="22" y="325"/>
                  </a:lnTo>
                  <a:lnTo>
                    <a:pt x="18" y="315"/>
                  </a:lnTo>
                  <a:lnTo>
                    <a:pt x="14" y="305"/>
                  </a:lnTo>
                  <a:lnTo>
                    <a:pt x="11" y="295"/>
                  </a:lnTo>
                  <a:lnTo>
                    <a:pt x="7" y="283"/>
                  </a:lnTo>
                  <a:lnTo>
                    <a:pt x="4" y="273"/>
                  </a:lnTo>
                  <a:lnTo>
                    <a:pt x="2" y="261"/>
                  </a:lnTo>
                  <a:lnTo>
                    <a:pt x="1" y="250"/>
                  </a:lnTo>
                  <a:lnTo>
                    <a:pt x="0" y="238"/>
                  </a:lnTo>
                  <a:lnTo>
                    <a:pt x="0" y="227"/>
                  </a:lnTo>
                  <a:lnTo>
                    <a:pt x="0" y="215"/>
                  </a:lnTo>
                  <a:lnTo>
                    <a:pt x="1" y="204"/>
                  </a:lnTo>
                  <a:lnTo>
                    <a:pt x="2" y="192"/>
                  </a:lnTo>
                  <a:lnTo>
                    <a:pt x="4" y="182"/>
                  </a:lnTo>
                  <a:lnTo>
                    <a:pt x="7" y="170"/>
                  </a:lnTo>
                  <a:lnTo>
                    <a:pt x="11" y="160"/>
                  </a:lnTo>
                  <a:lnTo>
                    <a:pt x="14" y="149"/>
                  </a:lnTo>
                  <a:lnTo>
                    <a:pt x="18" y="139"/>
                  </a:lnTo>
                  <a:lnTo>
                    <a:pt x="22" y="129"/>
                  </a:lnTo>
                  <a:lnTo>
                    <a:pt x="27" y="119"/>
                  </a:lnTo>
                  <a:lnTo>
                    <a:pt x="32" y="109"/>
                  </a:lnTo>
                  <a:lnTo>
                    <a:pt x="39" y="100"/>
                  </a:lnTo>
                  <a:lnTo>
                    <a:pt x="51" y="83"/>
                  </a:lnTo>
                  <a:lnTo>
                    <a:pt x="66" y="66"/>
                  </a:lnTo>
                  <a:lnTo>
                    <a:pt x="83" y="52"/>
                  </a:lnTo>
                  <a:lnTo>
                    <a:pt x="99" y="39"/>
                  </a:lnTo>
                  <a:lnTo>
                    <a:pt x="109" y="33"/>
                  </a:lnTo>
                  <a:lnTo>
                    <a:pt x="118" y="28"/>
                  </a:lnTo>
                  <a:lnTo>
                    <a:pt x="128" y="22"/>
                  </a:lnTo>
                  <a:lnTo>
                    <a:pt x="138" y="18"/>
                  </a:lnTo>
                  <a:lnTo>
                    <a:pt x="148" y="14"/>
                  </a:lnTo>
                  <a:lnTo>
                    <a:pt x="159" y="11"/>
                  </a:lnTo>
                  <a:lnTo>
                    <a:pt x="169" y="8"/>
                  </a:lnTo>
                  <a:lnTo>
                    <a:pt x="181" y="5"/>
                  </a:lnTo>
                  <a:lnTo>
                    <a:pt x="191" y="3"/>
                  </a:lnTo>
                  <a:lnTo>
                    <a:pt x="203" y="2"/>
                  </a:lnTo>
                  <a:lnTo>
                    <a:pt x="214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10966450" y="6142038"/>
              <a:ext cx="366713" cy="366712"/>
            </a:xfrm>
            <a:custGeom>
              <a:avLst/>
              <a:gdLst>
                <a:gd name="T0" fmla="*/ 1289 w 3227"/>
                <a:gd name="T1" fmla="*/ 30 h 3239"/>
                <a:gd name="T2" fmla="*/ 957 w 3227"/>
                <a:gd name="T3" fmla="*/ 133 h 3239"/>
                <a:gd name="T4" fmla="*/ 658 w 3227"/>
                <a:gd name="T5" fmla="*/ 310 h 3239"/>
                <a:gd name="T6" fmla="*/ 391 w 3227"/>
                <a:gd name="T7" fmla="*/ 563 h 3239"/>
                <a:gd name="T8" fmla="*/ 186 w 3227"/>
                <a:gd name="T9" fmla="*/ 859 h 3239"/>
                <a:gd name="T10" fmla="*/ 56 w 3227"/>
                <a:gd name="T11" fmla="*/ 1185 h 3239"/>
                <a:gd name="T12" fmla="*/ 2 w 3227"/>
                <a:gd name="T13" fmla="*/ 1538 h 3239"/>
                <a:gd name="T14" fmla="*/ 23 w 3227"/>
                <a:gd name="T15" fmla="*/ 1902 h 3239"/>
                <a:gd name="T16" fmla="*/ 119 w 3227"/>
                <a:gd name="T17" fmla="*/ 2238 h 3239"/>
                <a:gd name="T18" fmla="*/ 291 w 3227"/>
                <a:gd name="T19" fmla="*/ 2544 h 3239"/>
                <a:gd name="T20" fmla="*/ 537 w 3227"/>
                <a:gd name="T21" fmla="*/ 2820 h 3239"/>
                <a:gd name="T22" fmla="*/ 825 w 3227"/>
                <a:gd name="T23" fmla="*/ 3034 h 3239"/>
                <a:gd name="T24" fmla="*/ 1144 w 3227"/>
                <a:gd name="T25" fmla="*/ 3172 h 3239"/>
                <a:gd name="T26" fmla="*/ 1490 w 3227"/>
                <a:gd name="T27" fmla="*/ 3235 h 3239"/>
                <a:gd name="T28" fmla="*/ 1856 w 3227"/>
                <a:gd name="T29" fmla="*/ 3223 h 3239"/>
                <a:gd name="T30" fmla="*/ 2198 w 3227"/>
                <a:gd name="T31" fmla="*/ 3133 h 3239"/>
                <a:gd name="T32" fmla="*/ 2511 w 3227"/>
                <a:gd name="T33" fmla="*/ 2969 h 3239"/>
                <a:gd name="T34" fmla="*/ 2795 w 3227"/>
                <a:gd name="T35" fmla="*/ 2729 h 3239"/>
                <a:gd name="T36" fmla="*/ 3010 w 3227"/>
                <a:gd name="T37" fmla="*/ 2451 h 3239"/>
                <a:gd name="T38" fmla="*/ 3152 w 3227"/>
                <a:gd name="T39" fmla="*/ 2136 h 3239"/>
                <a:gd name="T40" fmla="*/ 3221 w 3227"/>
                <a:gd name="T41" fmla="*/ 1786 h 3239"/>
                <a:gd name="T42" fmla="*/ 3216 w 3227"/>
                <a:gd name="T43" fmla="*/ 1412 h 3239"/>
                <a:gd name="T44" fmla="*/ 3139 w 3227"/>
                <a:gd name="T45" fmla="*/ 1066 h 3239"/>
                <a:gd name="T46" fmla="*/ 2986 w 3227"/>
                <a:gd name="T47" fmla="*/ 751 h 3239"/>
                <a:gd name="T48" fmla="*/ 2759 w 3227"/>
                <a:gd name="T49" fmla="*/ 471 h 3239"/>
                <a:gd name="T50" fmla="*/ 2479 w 3227"/>
                <a:gd name="T51" fmla="*/ 243 h 3239"/>
                <a:gd name="T52" fmla="*/ 2166 w 3227"/>
                <a:gd name="T53" fmla="*/ 91 h 3239"/>
                <a:gd name="T54" fmla="*/ 1819 w 3227"/>
                <a:gd name="T55" fmla="*/ 12 h 3239"/>
                <a:gd name="T56" fmla="*/ 1717 w 3227"/>
                <a:gd name="T57" fmla="*/ 296 h 3239"/>
                <a:gd name="T58" fmla="*/ 2005 w 3227"/>
                <a:gd name="T59" fmla="*/ 347 h 3239"/>
                <a:gd name="T60" fmla="*/ 2266 w 3227"/>
                <a:gd name="T61" fmla="*/ 459 h 3239"/>
                <a:gd name="T62" fmla="*/ 2501 w 3227"/>
                <a:gd name="T63" fmla="*/ 634 h 3239"/>
                <a:gd name="T64" fmla="*/ 2700 w 3227"/>
                <a:gd name="T65" fmla="*/ 857 h 3239"/>
                <a:gd name="T66" fmla="*/ 2840 w 3227"/>
                <a:gd name="T67" fmla="*/ 1108 h 3239"/>
                <a:gd name="T68" fmla="*/ 2918 w 3227"/>
                <a:gd name="T69" fmla="*/ 1385 h 3239"/>
                <a:gd name="T70" fmla="*/ 2935 w 3227"/>
                <a:gd name="T71" fmla="*/ 1689 h 3239"/>
                <a:gd name="T72" fmla="*/ 2892 w 3227"/>
                <a:gd name="T73" fmla="*/ 1982 h 3239"/>
                <a:gd name="T74" fmla="*/ 2789 w 3227"/>
                <a:gd name="T75" fmla="*/ 2244 h 3239"/>
                <a:gd name="T76" fmla="*/ 2625 w 3227"/>
                <a:gd name="T77" fmla="*/ 2477 h 3239"/>
                <a:gd name="T78" fmla="*/ 2403 w 3227"/>
                <a:gd name="T79" fmla="*/ 2682 h 3239"/>
                <a:gd name="T80" fmla="*/ 2151 w 3227"/>
                <a:gd name="T81" fmla="*/ 2832 h 3239"/>
                <a:gd name="T82" fmla="*/ 1878 w 3227"/>
                <a:gd name="T83" fmla="*/ 2920 h 3239"/>
                <a:gd name="T84" fmla="*/ 1582 w 3227"/>
                <a:gd name="T85" fmla="*/ 2944 h 3239"/>
                <a:gd name="T86" fmla="*/ 1292 w 3227"/>
                <a:gd name="T87" fmla="*/ 2906 h 3239"/>
                <a:gd name="T88" fmla="*/ 1026 w 3227"/>
                <a:gd name="T89" fmla="*/ 2806 h 3239"/>
                <a:gd name="T90" fmla="*/ 783 w 3227"/>
                <a:gd name="T91" fmla="*/ 2643 h 3239"/>
                <a:gd name="T92" fmla="*/ 570 w 3227"/>
                <a:gd name="T93" fmla="*/ 2425 h 3239"/>
                <a:gd name="T94" fmla="*/ 415 w 3227"/>
                <a:gd name="T95" fmla="*/ 2180 h 3239"/>
                <a:gd name="T96" fmla="*/ 321 w 3227"/>
                <a:gd name="T97" fmla="*/ 1912 h 3239"/>
                <a:gd name="T98" fmla="*/ 291 w 3227"/>
                <a:gd name="T99" fmla="*/ 1620 h 3239"/>
                <a:gd name="T100" fmla="*/ 322 w 3227"/>
                <a:gd name="T101" fmla="*/ 1329 h 3239"/>
                <a:gd name="T102" fmla="*/ 416 w 3227"/>
                <a:gd name="T103" fmla="*/ 1058 h 3239"/>
                <a:gd name="T104" fmla="*/ 573 w 3227"/>
                <a:gd name="T105" fmla="*/ 809 h 3239"/>
                <a:gd name="T106" fmla="*/ 785 w 3227"/>
                <a:gd name="T107" fmla="*/ 590 h 3239"/>
                <a:gd name="T108" fmla="*/ 1023 w 3227"/>
                <a:gd name="T109" fmla="*/ 429 h 3239"/>
                <a:gd name="T110" fmla="*/ 1289 w 3227"/>
                <a:gd name="T111" fmla="*/ 330 h 3239"/>
                <a:gd name="T112" fmla="*/ 1581 w 3227"/>
                <a:gd name="T113" fmla="*/ 293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27" h="3239">
                  <a:moveTo>
                    <a:pt x="1611" y="0"/>
                  </a:moveTo>
                  <a:lnTo>
                    <a:pt x="1570" y="1"/>
                  </a:lnTo>
                  <a:lnTo>
                    <a:pt x="1529" y="3"/>
                  </a:lnTo>
                  <a:lnTo>
                    <a:pt x="1488" y="5"/>
                  </a:lnTo>
                  <a:lnTo>
                    <a:pt x="1448" y="8"/>
                  </a:lnTo>
                  <a:lnTo>
                    <a:pt x="1407" y="12"/>
                  </a:lnTo>
                  <a:lnTo>
                    <a:pt x="1367" y="17"/>
                  </a:lnTo>
                  <a:lnTo>
                    <a:pt x="1329" y="23"/>
                  </a:lnTo>
                  <a:lnTo>
                    <a:pt x="1289" y="30"/>
                  </a:lnTo>
                  <a:lnTo>
                    <a:pt x="1251" y="38"/>
                  </a:lnTo>
                  <a:lnTo>
                    <a:pt x="1213" y="47"/>
                  </a:lnTo>
                  <a:lnTo>
                    <a:pt x="1175" y="56"/>
                  </a:lnTo>
                  <a:lnTo>
                    <a:pt x="1138" y="66"/>
                  </a:lnTo>
                  <a:lnTo>
                    <a:pt x="1101" y="78"/>
                  </a:lnTo>
                  <a:lnTo>
                    <a:pt x="1064" y="91"/>
                  </a:lnTo>
                  <a:lnTo>
                    <a:pt x="1028" y="104"/>
                  </a:lnTo>
                  <a:lnTo>
                    <a:pt x="992" y="118"/>
                  </a:lnTo>
                  <a:lnTo>
                    <a:pt x="957" y="133"/>
                  </a:lnTo>
                  <a:lnTo>
                    <a:pt x="923" y="149"/>
                  </a:lnTo>
                  <a:lnTo>
                    <a:pt x="888" y="166"/>
                  </a:lnTo>
                  <a:lnTo>
                    <a:pt x="854" y="184"/>
                  </a:lnTo>
                  <a:lnTo>
                    <a:pt x="820" y="203"/>
                  </a:lnTo>
                  <a:lnTo>
                    <a:pt x="787" y="222"/>
                  </a:lnTo>
                  <a:lnTo>
                    <a:pt x="754" y="243"/>
                  </a:lnTo>
                  <a:lnTo>
                    <a:pt x="722" y="265"/>
                  </a:lnTo>
                  <a:lnTo>
                    <a:pt x="690" y="287"/>
                  </a:lnTo>
                  <a:lnTo>
                    <a:pt x="658" y="310"/>
                  </a:lnTo>
                  <a:lnTo>
                    <a:pt x="627" y="336"/>
                  </a:lnTo>
                  <a:lnTo>
                    <a:pt x="596" y="361"/>
                  </a:lnTo>
                  <a:lnTo>
                    <a:pt x="566" y="387"/>
                  </a:lnTo>
                  <a:lnTo>
                    <a:pt x="535" y="413"/>
                  </a:lnTo>
                  <a:lnTo>
                    <a:pt x="506" y="441"/>
                  </a:lnTo>
                  <a:lnTo>
                    <a:pt x="477" y="471"/>
                  </a:lnTo>
                  <a:lnTo>
                    <a:pt x="448" y="501"/>
                  </a:lnTo>
                  <a:lnTo>
                    <a:pt x="418" y="532"/>
                  </a:lnTo>
                  <a:lnTo>
                    <a:pt x="391" y="563"/>
                  </a:lnTo>
                  <a:lnTo>
                    <a:pt x="365" y="594"/>
                  </a:lnTo>
                  <a:lnTo>
                    <a:pt x="339" y="627"/>
                  </a:lnTo>
                  <a:lnTo>
                    <a:pt x="315" y="659"/>
                  </a:lnTo>
                  <a:lnTo>
                    <a:pt x="291" y="692"/>
                  </a:lnTo>
                  <a:lnTo>
                    <a:pt x="268" y="724"/>
                  </a:lnTo>
                  <a:lnTo>
                    <a:pt x="246" y="758"/>
                  </a:lnTo>
                  <a:lnTo>
                    <a:pt x="225" y="791"/>
                  </a:lnTo>
                  <a:lnTo>
                    <a:pt x="205" y="826"/>
                  </a:lnTo>
                  <a:lnTo>
                    <a:pt x="186" y="859"/>
                  </a:lnTo>
                  <a:lnTo>
                    <a:pt x="168" y="895"/>
                  </a:lnTo>
                  <a:lnTo>
                    <a:pt x="151" y="930"/>
                  </a:lnTo>
                  <a:lnTo>
                    <a:pt x="134" y="965"/>
                  </a:lnTo>
                  <a:lnTo>
                    <a:pt x="119" y="1001"/>
                  </a:lnTo>
                  <a:lnTo>
                    <a:pt x="104" y="1036"/>
                  </a:lnTo>
                  <a:lnTo>
                    <a:pt x="92" y="1073"/>
                  </a:lnTo>
                  <a:lnTo>
                    <a:pt x="78" y="1110"/>
                  </a:lnTo>
                  <a:lnTo>
                    <a:pt x="67" y="1147"/>
                  </a:lnTo>
                  <a:lnTo>
                    <a:pt x="56" y="1185"/>
                  </a:lnTo>
                  <a:lnTo>
                    <a:pt x="47" y="1223"/>
                  </a:lnTo>
                  <a:lnTo>
                    <a:pt x="37" y="1261"/>
                  </a:lnTo>
                  <a:lnTo>
                    <a:pt x="30" y="1299"/>
                  </a:lnTo>
                  <a:lnTo>
                    <a:pt x="23" y="1338"/>
                  </a:lnTo>
                  <a:lnTo>
                    <a:pt x="16" y="1378"/>
                  </a:lnTo>
                  <a:lnTo>
                    <a:pt x="11" y="1417"/>
                  </a:lnTo>
                  <a:lnTo>
                    <a:pt x="7" y="1457"/>
                  </a:lnTo>
                  <a:lnTo>
                    <a:pt x="4" y="1497"/>
                  </a:lnTo>
                  <a:lnTo>
                    <a:pt x="2" y="1538"/>
                  </a:lnTo>
                  <a:lnTo>
                    <a:pt x="1" y="1579"/>
                  </a:lnTo>
                  <a:lnTo>
                    <a:pt x="0" y="1620"/>
                  </a:lnTo>
                  <a:lnTo>
                    <a:pt x="1" y="1662"/>
                  </a:lnTo>
                  <a:lnTo>
                    <a:pt x="2" y="1703"/>
                  </a:lnTo>
                  <a:lnTo>
                    <a:pt x="4" y="1743"/>
                  </a:lnTo>
                  <a:lnTo>
                    <a:pt x="7" y="1783"/>
                  </a:lnTo>
                  <a:lnTo>
                    <a:pt x="11" y="1823"/>
                  </a:lnTo>
                  <a:lnTo>
                    <a:pt x="16" y="1863"/>
                  </a:lnTo>
                  <a:lnTo>
                    <a:pt x="23" y="1902"/>
                  </a:lnTo>
                  <a:lnTo>
                    <a:pt x="30" y="1940"/>
                  </a:lnTo>
                  <a:lnTo>
                    <a:pt x="37" y="1979"/>
                  </a:lnTo>
                  <a:lnTo>
                    <a:pt x="47" y="2017"/>
                  </a:lnTo>
                  <a:lnTo>
                    <a:pt x="56" y="2055"/>
                  </a:lnTo>
                  <a:lnTo>
                    <a:pt x="67" y="2092"/>
                  </a:lnTo>
                  <a:lnTo>
                    <a:pt x="78" y="2129"/>
                  </a:lnTo>
                  <a:lnTo>
                    <a:pt x="92" y="2166"/>
                  </a:lnTo>
                  <a:lnTo>
                    <a:pt x="104" y="2202"/>
                  </a:lnTo>
                  <a:lnTo>
                    <a:pt x="119" y="2238"/>
                  </a:lnTo>
                  <a:lnTo>
                    <a:pt x="134" y="2273"/>
                  </a:lnTo>
                  <a:lnTo>
                    <a:pt x="151" y="2308"/>
                  </a:lnTo>
                  <a:lnTo>
                    <a:pt x="168" y="2343"/>
                  </a:lnTo>
                  <a:lnTo>
                    <a:pt x="186" y="2377"/>
                  </a:lnTo>
                  <a:lnTo>
                    <a:pt x="205" y="2412"/>
                  </a:lnTo>
                  <a:lnTo>
                    <a:pt x="225" y="2445"/>
                  </a:lnTo>
                  <a:lnTo>
                    <a:pt x="246" y="2479"/>
                  </a:lnTo>
                  <a:lnTo>
                    <a:pt x="268" y="2511"/>
                  </a:lnTo>
                  <a:lnTo>
                    <a:pt x="291" y="2544"/>
                  </a:lnTo>
                  <a:lnTo>
                    <a:pt x="315" y="2576"/>
                  </a:lnTo>
                  <a:lnTo>
                    <a:pt x="339" y="2608"/>
                  </a:lnTo>
                  <a:lnTo>
                    <a:pt x="365" y="2640"/>
                  </a:lnTo>
                  <a:lnTo>
                    <a:pt x="391" y="2671"/>
                  </a:lnTo>
                  <a:lnTo>
                    <a:pt x="418" y="2702"/>
                  </a:lnTo>
                  <a:lnTo>
                    <a:pt x="448" y="2732"/>
                  </a:lnTo>
                  <a:lnTo>
                    <a:pt x="477" y="2762"/>
                  </a:lnTo>
                  <a:lnTo>
                    <a:pt x="506" y="2791"/>
                  </a:lnTo>
                  <a:lnTo>
                    <a:pt x="537" y="2820"/>
                  </a:lnTo>
                  <a:lnTo>
                    <a:pt x="568" y="2848"/>
                  </a:lnTo>
                  <a:lnTo>
                    <a:pt x="599" y="2874"/>
                  </a:lnTo>
                  <a:lnTo>
                    <a:pt x="630" y="2900"/>
                  </a:lnTo>
                  <a:lnTo>
                    <a:pt x="662" y="2924"/>
                  </a:lnTo>
                  <a:lnTo>
                    <a:pt x="694" y="2948"/>
                  </a:lnTo>
                  <a:lnTo>
                    <a:pt x="726" y="2971"/>
                  </a:lnTo>
                  <a:lnTo>
                    <a:pt x="759" y="2993"/>
                  </a:lnTo>
                  <a:lnTo>
                    <a:pt x="792" y="3014"/>
                  </a:lnTo>
                  <a:lnTo>
                    <a:pt x="825" y="3034"/>
                  </a:lnTo>
                  <a:lnTo>
                    <a:pt x="860" y="3053"/>
                  </a:lnTo>
                  <a:lnTo>
                    <a:pt x="894" y="3072"/>
                  </a:lnTo>
                  <a:lnTo>
                    <a:pt x="929" y="3088"/>
                  </a:lnTo>
                  <a:lnTo>
                    <a:pt x="963" y="3105"/>
                  </a:lnTo>
                  <a:lnTo>
                    <a:pt x="999" y="3120"/>
                  </a:lnTo>
                  <a:lnTo>
                    <a:pt x="1034" y="3135"/>
                  </a:lnTo>
                  <a:lnTo>
                    <a:pt x="1071" y="3148"/>
                  </a:lnTo>
                  <a:lnTo>
                    <a:pt x="1107" y="3161"/>
                  </a:lnTo>
                  <a:lnTo>
                    <a:pt x="1144" y="3172"/>
                  </a:lnTo>
                  <a:lnTo>
                    <a:pt x="1180" y="3183"/>
                  </a:lnTo>
                  <a:lnTo>
                    <a:pt x="1218" y="3193"/>
                  </a:lnTo>
                  <a:lnTo>
                    <a:pt x="1256" y="3202"/>
                  </a:lnTo>
                  <a:lnTo>
                    <a:pt x="1294" y="3210"/>
                  </a:lnTo>
                  <a:lnTo>
                    <a:pt x="1333" y="3217"/>
                  </a:lnTo>
                  <a:lnTo>
                    <a:pt x="1371" y="3223"/>
                  </a:lnTo>
                  <a:lnTo>
                    <a:pt x="1410" y="3228"/>
                  </a:lnTo>
                  <a:lnTo>
                    <a:pt x="1450" y="3232"/>
                  </a:lnTo>
                  <a:lnTo>
                    <a:pt x="1490" y="3235"/>
                  </a:lnTo>
                  <a:lnTo>
                    <a:pt x="1530" y="3238"/>
                  </a:lnTo>
                  <a:lnTo>
                    <a:pt x="1571" y="3239"/>
                  </a:lnTo>
                  <a:lnTo>
                    <a:pt x="1611" y="3239"/>
                  </a:lnTo>
                  <a:lnTo>
                    <a:pt x="1653" y="3239"/>
                  </a:lnTo>
                  <a:lnTo>
                    <a:pt x="1694" y="3238"/>
                  </a:lnTo>
                  <a:lnTo>
                    <a:pt x="1736" y="3235"/>
                  </a:lnTo>
                  <a:lnTo>
                    <a:pt x="1775" y="3232"/>
                  </a:lnTo>
                  <a:lnTo>
                    <a:pt x="1816" y="3228"/>
                  </a:lnTo>
                  <a:lnTo>
                    <a:pt x="1856" y="3223"/>
                  </a:lnTo>
                  <a:lnTo>
                    <a:pt x="1895" y="3216"/>
                  </a:lnTo>
                  <a:lnTo>
                    <a:pt x="1934" y="3210"/>
                  </a:lnTo>
                  <a:lnTo>
                    <a:pt x="1973" y="3202"/>
                  </a:lnTo>
                  <a:lnTo>
                    <a:pt x="2011" y="3192"/>
                  </a:lnTo>
                  <a:lnTo>
                    <a:pt x="2049" y="3183"/>
                  </a:lnTo>
                  <a:lnTo>
                    <a:pt x="2086" y="3172"/>
                  </a:lnTo>
                  <a:lnTo>
                    <a:pt x="2124" y="3160"/>
                  </a:lnTo>
                  <a:lnTo>
                    <a:pt x="2162" y="3147"/>
                  </a:lnTo>
                  <a:lnTo>
                    <a:pt x="2198" y="3133"/>
                  </a:lnTo>
                  <a:lnTo>
                    <a:pt x="2234" y="3119"/>
                  </a:lnTo>
                  <a:lnTo>
                    <a:pt x="2270" y="3104"/>
                  </a:lnTo>
                  <a:lnTo>
                    <a:pt x="2306" y="3087"/>
                  </a:lnTo>
                  <a:lnTo>
                    <a:pt x="2341" y="3070"/>
                  </a:lnTo>
                  <a:lnTo>
                    <a:pt x="2376" y="3052"/>
                  </a:lnTo>
                  <a:lnTo>
                    <a:pt x="2410" y="3032"/>
                  </a:lnTo>
                  <a:lnTo>
                    <a:pt x="2444" y="3012"/>
                  </a:lnTo>
                  <a:lnTo>
                    <a:pt x="2478" y="2991"/>
                  </a:lnTo>
                  <a:lnTo>
                    <a:pt x="2511" y="2969"/>
                  </a:lnTo>
                  <a:lnTo>
                    <a:pt x="2545" y="2946"/>
                  </a:lnTo>
                  <a:lnTo>
                    <a:pt x="2578" y="2922"/>
                  </a:lnTo>
                  <a:lnTo>
                    <a:pt x="2610" y="2897"/>
                  </a:lnTo>
                  <a:lnTo>
                    <a:pt x="2642" y="2871"/>
                  </a:lnTo>
                  <a:lnTo>
                    <a:pt x="2674" y="2844"/>
                  </a:lnTo>
                  <a:lnTo>
                    <a:pt x="2705" y="2816"/>
                  </a:lnTo>
                  <a:lnTo>
                    <a:pt x="2737" y="2788"/>
                  </a:lnTo>
                  <a:lnTo>
                    <a:pt x="2767" y="2757"/>
                  </a:lnTo>
                  <a:lnTo>
                    <a:pt x="2795" y="2729"/>
                  </a:lnTo>
                  <a:lnTo>
                    <a:pt x="2823" y="2700"/>
                  </a:lnTo>
                  <a:lnTo>
                    <a:pt x="2850" y="2671"/>
                  </a:lnTo>
                  <a:lnTo>
                    <a:pt x="2876" y="2640"/>
                  </a:lnTo>
                  <a:lnTo>
                    <a:pt x="2900" y="2610"/>
                  </a:lnTo>
                  <a:lnTo>
                    <a:pt x="2924" y="2578"/>
                  </a:lnTo>
                  <a:lnTo>
                    <a:pt x="2947" y="2547"/>
                  </a:lnTo>
                  <a:lnTo>
                    <a:pt x="2969" y="2515"/>
                  </a:lnTo>
                  <a:lnTo>
                    <a:pt x="2990" y="2483"/>
                  </a:lnTo>
                  <a:lnTo>
                    <a:pt x="3010" y="2451"/>
                  </a:lnTo>
                  <a:lnTo>
                    <a:pt x="3029" y="2417"/>
                  </a:lnTo>
                  <a:lnTo>
                    <a:pt x="3048" y="2383"/>
                  </a:lnTo>
                  <a:lnTo>
                    <a:pt x="3066" y="2350"/>
                  </a:lnTo>
                  <a:lnTo>
                    <a:pt x="3082" y="2315"/>
                  </a:lnTo>
                  <a:lnTo>
                    <a:pt x="3098" y="2280"/>
                  </a:lnTo>
                  <a:lnTo>
                    <a:pt x="3113" y="2245"/>
                  </a:lnTo>
                  <a:lnTo>
                    <a:pt x="3127" y="2209"/>
                  </a:lnTo>
                  <a:lnTo>
                    <a:pt x="3140" y="2173"/>
                  </a:lnTo>
                  <a:lnTo>
                    <a:pt x="3152" y="2136"/>
                  </a:lnTo>
                  <a:lnTo>
                    <a:pt x="3163" y="2100"/>
                  </a:lnTo>
                  <a:lnTo>
                    <a:pt x="3173" y="2062"/>
                  </a:lnTo>
                  <a:lnTo>
                    <a:pt x="3183" y="2024"/>
                  </a:lnTo>
                  <a:lnTo>
                    <a:pt x="3192" y="1985"/>
                  </a:lnTo>
                  <a:lnTo>
                    <a:pt x="3199" y="1947"/>
                  </a:lnTo>
                  <a:lnTo>
                    <a:pt x="3205" y="1907"/>
                  </a:lnTo>
                  <a:lnTo>
                    <a:pt x="3212" y="1867"/>
                  </a:lnTo>
                  <a:lnTo>
                    <a:pt x="3217" y="1827"/>
                  </a:lnTo>
                  <a:lnTo>
                    <a:pt x="3221" y="1786"/>
                  </a:lnTo>
                  <a:lnTo>
                    <a:pt x="3224" y="1746"/>
                  </a:lnTo>
                  <a:lnTo>
                    <a:pt x="3226" y="1705"/>
                  </a:lnTo>
                  <a:lnTo>
                    <a:pt x="3227" y="1663"/>
                  </a:lnTo>
                  <a:lnTo>
                    <a:pt x="3227" y="1620"/>
                  </a:lnTo>
                  <a:lnTo>
                    <a:pt x="3227" y="1578"/>
                  </a:lnTo>
                  <a:lnTo>
                    <a:pt x="3226" y="1536"/>
                  </a:lnTo>
                  <a:lnTo>
                    <a:pt x="3223" y="1494"/>
                  </a:lnTo>
                  <a:lnTo>
                    <a:pt x="3220" y="1453"/>
                  </a:lnTo>
                  <a:lnTo>
                    <a:pt x="3216" y="1412"/>
                  </a:lnTo>
                  <a:lnTo>
                    <a:pt x="3212" y="1373"/>
                  </a:lnTo>
                  <a:lnTo>
                    <a:pt x="3205" y="1333"/>
                  </a:lnTo>
                  <a:lnTo>
                    <a:pt x="3198" y="1293"/>
                  </a:lnTo>
                  <a:lnTo>
                    <a:pt x="3191" y="1254"/>
                  </a:lnTo>
                  <a:lnTo>
                    <a:pt x="3183" y="1216"/>
                  </a:lnTo>
                  <a:lnTo>
                    <a:pt x="3172" y="1178"/>
                  </a:lnTo>
                  <a:lnTo>
                    <a:pt x="3162" y="1140"/>
                  </a:lnTo>
                  <a:lnTo>
                    <a:pt x="3150" y="1102"/>
                  </a:lnTo>
                  <a:lnTo>
                    <a:pt x="3139" y="1066"/>
                  </a:lnTo>
                  <a:lnTo>
                    <a:pt x="3125" y="1029"/>
                  </a:lnTo>
                  <a:lnTo>
                    <a:pt x="3110" y="992"/>
                  </a:lnTo>
                  <a:lnTo>
                    <a:pt x="3096" y="957"/>
                  </a:lnTo>
                  <a:lnTo>
                    <a:pt x="3079" y="921"/>
                  </a:lnTo>
                  <a:lnTo>
                    <a:pt x="3062" y="887"/>
                  </a:lnTo>
                  <a:lnTo>
                    <a:pt x="3045" y="852"/>
                  </a:lnTo>
                  <a:lnTo>
                    <a:pt x="3026" y="819"/>
                  </a:lnTo>
                  <a:lnTo>
                    <a:pt x="3006" y="785"/>
                  </a:lnTo>
                  <a:lnTo>
                    <a:pt x="2986" y="751"/>
                  </a:lnTo>
                  <a:lnTo>
                    <a:pt x="2964" y="718"/>
                  </a:lnTo>
                  <a:lnTo>
                    <a:pt x="2941" y="685"/>
                  </a:lnTo>
                  <a:lnTo>
                    <a:pt x="2918" y="654"/>
                  </a:lnTo>
                  <a:lnTo>
                    <a:pt x="2894" y="623"/>
                  </a:lnTo>
                  <a:lnTo>
                    <a:pt x="2869" y="591"/>
                  </a:lnTo>
                  <a:lnTo>
                    <a:pt x="2843" y="561"/>
                  </a:lnTo>
                  <a:lnTo>
                    <a:pt x="2816" y="530"/>
                  </a:lnTo>
                  <a:lnTo>
                    <a:pt x="2788" y="500"/>
                  </a:lnTo>
                  <a:lnTo>
                    <a:pt x="2759" y="471"/>
                  </a:lnTo>
                  <a:lnTo>
                    <a:pt x="2729" y="441"/>
                  </a:lnTo>
                  <a:lnTo>
                    <a:pt x="2700" y="413"/>
                  </a:lnTo>
                  <a:lnTo>
                    <a:pt x="2670" y="387"/>
                  </a:lnTo>
                  <a:lnTo>
                    <a:pt x="2639" y="361"/>
                  </a:lnTo>
                  <a:lnTo>
                    <a:pt x="2607" y="336"/>
                  </a:lnTo>
                  <a:lnTo>
                    <a:pt x="2576" y="310"/>
                  </a:lnTo>
                  <a:lnTo>
                    <a:pt x="2544" y="287"/>
                  </a:lnTo>
                  <a:lnTo>
                    <a:pt x="2511" y="265"/>
                  </a:lnTo>
                  <a:lnTo>
                    <a:pt x="2479" y="243"/>
                  </a:lnTo>
                  <a:lnTo>
                    <a:pt x="2446" y="222"/>
                  </a:lnTo>
                  <a:lnTo>
                    <a:pt x="2412" y="203"/>
                  </a:lnTo>
                  <a:lnTo>
                    <a:pt x="2379" y="184"/>
                  </a:lnTo>
                  <a:lnTo>
                    <a:pt x="2344" y="166"/>
                  </a:lnTo>
                  <a:lnTo>
                    <a:pt x="2309" y="149"/>
                  </a:lnTo>
                  <a:lnTo>
                    <a:pt x="2273" y="133"/>
                  </a:lnTo>
                  <a:lnTo>
                    <a:pt x="2238" y="118"/>
                  </a:lnTo>
                  <a:lnTo>
                    <a:pt x="2202" y="104"/>
                  </a:lnTo>
                  <a:lnTo>
                    <a:pt x="2166" y="91"/>
                  </a:lnTo>
                  <a:lnTo>
                    <a:pt x="2128" y="78"/>
                  </a:lnTo>
                  <a:lnTo>
                    <a:pt x="2092" y="66"/>
                  </a:lnTo>
                  <a:lnTo>
                    <a:pt x="2054" y="56"/>
                  </a:lnTo>
                  <a:lnTo>
                    <a:pt x="2015" y="47"/>
                  </a:lnTo>
                  <a:lnTo>
                    <a:pt x="1977" y="38"/>
                  </a:lnTo>
                  <a:lnTo>
                    <a:pt x="1938" y="30"/>
                  </a:lnTo>
                  <a:lnTo>
                    <a:pt x="1899" y="23"/>
                  </a:lnTo>
                  <a:lnTo>
                    <a:pt x="1859" y="17"/>
                  </a:lnTo>
                  <a:lnTo>
                    <a:pt x="1819" y="12"/>
                  </a:lnTo>
                  <a:lnTo>
                    <a:pt x="1779" y="8"/>
                  </a:lnTo>
                  <a:lnTo>
                    <a:pt x="1737" y="5"/>
                  </a:lnTo>
                  <a:lnTo>
                    <a:pt x="1696" y="3"/>
                  </a:lnTo>
                  <a:lnTo>
                    <a:pt x="1654" y="1"/>
                  </a:lnTo>
                  <a:lnTo>
                    <a:pt x="1611" y="0"/>
                  </a:lnTo>
                  <a:close/>
                  <a:moveTo>
                    <a:pt x="1616" y="293"/>
                  </a:moveTo>
                  <a:lnTo>
                    <a:pt x="1650" y="293"/>
                  </a:lnTo>
                  <a:lnTo>
                    <a:pt x="1684" y="294"/>
                  </a:lnTo>
                  <a:lnTo>
                    <a:pt x="1717" y="296"/>
                  </a:lnTo>
                  <a:lnTo>
                    <a:pt x="1750" y="298"/>
                  </a:lnTo>
                  <a:lnTo>
                    <a:pt x="1784" y="302"/>
                  </a:lnTo>
                  <a:lnTo>
                    <a:pt x="1816" y="306"/>
                  </a:lnTo>
                  <a:lnTo>
                    <a:pt x="1848" y="310"/>
                  </a:lnTo>
                  <a:lnTo>
                    <a:pt x="1880" y="317"/>
                  </a:lnTo>
                  <a:lnTo>
                    <a:pt x="1912" y="323"/>
                  </a:lnTo>
                  <a:lnTo>
                    <a:pt x="1943" y="330"/>
                  </a:lnTo>
                  <a:lnTo>
                    <a:pt x="1974" y="338"/>
                  </a:lnTo>
                  <a:lnTo>
                    <a:pt x="2005" y="347"/>
                  </a:lnTo>
                  <a:lnTo>
                    <a:pt x="2035" y="357"/>
                  </a:lnTo>
                  <a:lnTo>
                    <a:pt x="2065" y="367"/>
                  </a:lnTo>
                  <a:lnTo>
                    <a:pt x="2095" y="378"/>
                  </a:lnTo>
                  <a:lnTo>
                    <a:pt x="2124" y="389"/>
                  </a:lnTo>
                  <a:lnTo>
                    <a:pt x="2153" y="402"/>
                  </a:lnTo>
                  <a:lnTo>
                    <a:pt x="2181" y="415"/>
                  </a:lnTo>
                  <a:lnTo>
                    <a:pt x="2210" y="429"/>
                  </a:lnTo>
                  <a:lnTo>
                    <a:pt x="2238" y="445"/>
                  </a:lnTo>
                  <a:lnTo>
                    <a:pt x="2266" y="459"/>
                  </a:lnTo>
                  <a:lnTo>
                    <a:pt x="2293" y="476"/>
                  </a:lnTo>
                  <a:lnTo>
                    <a:pt x="2320" y="493"/>
                  </a:lnTo>
                  <a:lnTo>
                    <a:pt x="2346" y="511"/>
                  </a:lnTo>
                  <a:lnTo>
                    <a:pt x="2374" y="529"/>
                  </a:lnTo>
                  <a:lnTo>
                    <a:pt x="2400" y="549"/>
                  </a:lnTo>
                  <a:lnTo>
                    <a:pt x="2425" y="569"/>
                  </a:lnTo>
                  <a:lnTo>
                    <a:pt x="2451" y="590"/>
                  </a:lnTo>
                  <a:lnTo>
                    <a:pt x="2476" y="611"/>
                  </a:lnTo>
                  <a:lnTo>
                    <a:pt x="2501" y="634"/>
                  </a:lnTo>
                  <a:lnTo>
                    <a:pt x="2525" y="657"/>
                  </a:lnTo>
                  <a:lnTo>
                    <a:pt x="2549" y="681"/>
                  </a:lnTo>
                  <a:lnTo>
                    <a:pt x="2573" y="705"/>
                  </a:lnTo>
                  <a:lnTo>
                    <a:pt x="2596" y="729"/>
                  </a:lnTo>
                  <a:lnTo>
                    <a:pt x="2619" y="755"/>
                  </a:lnTo>
                  <a:lnTo>
                    <a:pt x="2640" y="780"/>
                  </a:lnTo>
                  <a:lnTo>
                    <a:pt x="2661" y="805"/>
                  </a:lnTo>
                  <a:lnTo>
                    <a:pt x="2681" y="831"/>
                  </a:lnTo>
                  <a:lnTo>
                    <a:pt x="2700" y="857"/>
                  </a:lnTo>
                  <a:lnTo>
                    <a:pt x="2719" y="883"/>
                  </a:lnTo>
                  <a:lnTo>
                    <a:pt x="2737" y="911"/>
                  </a:lnTo>
                  <a:lnTo>
                    <a:pt x="2753" y="938"/>
                  </a:lnTo>
                  <a:lnTo>
                    <a:pt x="2770" y="965"/>
                  </a:lnTo>
                  <a:lnTo>
                    <a:pt x="2786" y="993"/>
                  </a:lnTo>
                  <a:lnTo>
                    <a:pt x="2800" y="1022"/>
                  </a:lnTo>
                  <a:lnTo>
                    <a:pt x="2814" y="1050"/>
                  </a:lnTo>
                  <a:lnTo>
                    <a:pt x="2828" y="1079"/>
                  </a:lnTo>
                  <a:lnTo>
                    <a:pt x="2840" y="1108"/>
                  </a:lnTo>
                  <a:lnTo>
                    <a:pt x="2852" y="1138"/>
                  </a:lnTo>
                  <a:lnTo>
                    <a:pt x="2863" y="1167"/>
                  </a:lnTo>
                  <a:lnTo>
                    <a:pt x="2872" y="1198"/>
                  </a:lnTo>
                  <a:lnTo>
                    <a:pt x="2883" y="1228"/>
                  </a:lnTo>
                  <a:lnTo>
                    <a:pt x="2891" y="1260"/>
                  </a:lnTo>
                  <a:lnTo>
                    <a:pt x="2900" y="1290"/>
                  </a:lnTo>
                  <a:lnTo>
                    <a:pt x="2906" y="1321"/>
                  </a:lnTo>
                  <a:lnTo>
                    <a:pt x="2913" y="1354"/>
                  </a:lnTo>
                  <a:lnTo>
                    <a:pt x="2918" y="1385"/>
                  </a:lnTo>
                  <a:lnTo>
                    <a:pt x="2924" y="1419"/>
                  </a:lnTo>
                  <a:lnTo>
                    <a:pt x="2928" y="1451"/>
                  </a:lnTo>
                  <a:lnTo>
                    <a:pt x="2931" y="1485"/>
                  </a:lnTo>
                  <a:lnTo>
                    <a:pt x="2934" y="1518"/>
                  </a:lnTo>
                  <a:lnTo>
                    <a:pt x="2935" y="1552"/>
                  </a:lnTo>
                  <a:lnTo>
                    <a:pt x="2936" y="1585"/>
                  </a:lnTo>
                  <a:lnTo>
                    <a:pt x="2937" y="1620"/>
                  </a:lnTo>
                  <a:lnTo>
                    <a:pt x="2936" y="1655"/>
                  </a:lnTo>
                  <a:lnTo>
                    <a:pt x="2935" y="1689"/>
                  </a:lnTo>
                  <a:lnTo>
                    <a:pt x="2934" y="1724"/>
                  </a:lnTo>
                  <a:lnTo>
                    <a:pt x="2931" y="1757"/>
                  </a:lnTo>
                  <a:lnTo>
                    <a:pt x="2928" y="1791"/>
                  </a:lnTo>
                  <a:lnTo>
                    <a:pt x="2924" y="1823"/>
                  </a:lnTo>
                  <a:lnTo>
                    <a:pt x="2918" y="1856"/>
                  </a:lnTo>
                  <a:lnTo>
                    <a:pt x="2913" y="1888"/>
                  </a:lnTo>
                  <a:lnTo>
                    <a:pt x="2907" y="1919"/>
                  </a:lnTo>
                  <a:lnTo>
                    <a:pt x="2900" y="1951"/>
                  </a:lnTo>
                  <a:lnTo>
                    <a:pt x="2892" y="1982"/>
                  </a:lnTo>
                  <a:lnTo>
                    <a:pt x="2884" y="2013"/>
                  </a:lnTo>
                  <a:lnTo>
                    <a:pt x="2875" y="2043"/>
                  </a:lnTo>
                  <a:lnTo>
                    <a:pt x="2864" y="2072"/>
                  </a:lnTo>
                  <a:lnTo>
                    <a:pt x="2854" y="2103"/>
                  </a:lnTo>
                  <a:lnTo>
                    <a:pt x="2842" y="2131"/>
                  </a:lnTo>
                  <a:lnTo>
                    <a:pt x="2830" y="2160"/>
                  </a:lnTo>
                  <a:lnTo>
                    <a:pt x="2817" y="2189"/>
                  </a:lnTo>
                  <a:lnTo>
                    <a:pt x="2804" y="2217"/>
                  </a:lnTo>
                  <a:lnTo>
                    <a:pt x="2789" y="2244"/>
                  </a:lnTo>
                  <a:lnTo>
                    <a:pt x="2773" y="2271"/>
                  </a:lnTo>
                  <a:lnTo>
                    <a:pt x="2758" y="2299"/>
                  </a:lnTo>
                  <a:lnTo>
                    <a:pt x="2741" y="2325"/>
                  </a:lnTo>
                  <a:lnTo>
                    <a:pt x="2723" y="2351"/>
                  </a:lnTo>
                  <a:lnTo>
                    <a:pt x="2705" y="2377"/>
                  </a:lnTo>
                  <a:lnTo>
                    <a:pt x="2687" y="2402"/>
                  </a:lnTo>
                  <a:lnTo>
                    <a:pt x="2667" y="2427"/>
                  </a:lnTo>
                  <a:lnTo>
                    <a:pt x="2646" y="2453"/>
                  </a:lnTo>
                  <a:lnTo>
                    <a:pt x="2625" y="2477"/>
                  </a:lnTo>
                  <a:lnTo>
                    <a:pt x="2603" y="2501"/>
                  </a:lnTo>
                  <a:lnTo>
                    <a:pt x="2580" y="2524"/>
                  </a:lnTo>
                  <a:lnTo>
                    <a:pt x="2557" y="2548"/>
                  </a:lnTo>
                  <a:lnTo>
                    <a:pt x="2532" y="2572"/>
                  </a:lnTo>
                  <a:lnTo>
                    <a:pt x="2507" y="2595"/>
                  </a:lnTo>
                  <a:lnTo>
                    <a:pt x="2481" y="2618"/>
                  </a:lnTo>
                  <a:lnTo>
                    <a:pt x="2455" y="2640"/>
                  </a:lnTo>
                  <a:lnTo>
                    <a:pt x="2429" y="2662"/>
                  </a:lnTo>
                  <a:lnTo>
                    <a:pt x="2403" y="2682"/>
                  </a:lnTo>
                  <a:lnTo>
                    <a:pt x="2376" y="2702"/>
                  </a:lnTo>
                  <a:lnTo>
                    <a:pt x="2348" y="2721"/>
                  </a:lnTo>
                  <a:lnTo>
                    <a:pt x="2321" y="2740"/>
                  </a:lnTo>
                  <a:lnTo>
                    <a:pt x="2293" y="2756"/>
                  </a:lnTo>
                  <a:lnTo>
                    <a:pt x="2266" y="2773"/>
                  </a:lnTo>
                  <a:lnTo>
                    <a:pt x="2238" y="2789"/>
                  </a:lnTo>
                  <a:lnTo>
                    <a:pt x="2209" y="2805"/>
                  </a:lnTo>
                  <a:lnTo>
                    <a:pt x="2180" y="2818"/>
                  </a:lnTo>
                  <a:lnTo>
                    <a:pt x="2151" y="2832"/>
                  </a:lnTo>
                  <a:lnTo>
                    <a:pt x="2122" y="2845"/>
                  </a:lnTo>
                  <a:lnTo>
                    <a:pt x="2093" y="2857"/>
                  </a:lnTo>
                  <a:lnTo>
                    <a:pt x="2062" y="2868"/>
                  </a:lnTo>
                  <a:lnTo>
                    <a:pt x="2032" y="2879"/>
                  </a:lnTo>
                  <a:lnTo>
                    <a:pt x="2002" y="2888"/>
                  </a:lnTo>
                  <a:lnTo>
                    <a:pt x="1972" y="2897"/>
                  </a:lnTo>
                  <a:lnTo>
                    <a:pt x="1940" y="2905"/>
                  </a:lnTo>
                  <a:lnTo>
                    <a:pt x="1909" y="2912"/>
                  </a:lnTo>
                  <a:lnTo>
                    <a:pt x="1878" y="2920"/>
                  </a:lnTo>
                  <a:lnTo>
                    <a:pt x="1846" y="2925"/>
                  </a:lnTo>
                  <a:lnTo>
                    <a:pt x="1814" y="2930"/>
                  </a:lnTo>
                  <a:lnTo>
                    <a:pt x="1782" y="2934"/>
                  </a:lnTo>
                  <a:lnTo>
                    <a:pt x="1749" y="2938"/>
                  </a:lnTo>
                  <a:lnTo>
                    <a:pt x="1716" y="2941"/>
                  </a:lnTo>
                  <a:lnTo>
                    <a:pt x="1682" y="2943"/>
                  </a:lnTo>
                  <a:lnTo>
                    <a:pt x="1649" y="2944"/>
                  </a:lnTo>
                  <a:lnTo>
                    <a:pt x="1616" y="2944"/>
                  </a:lnTo>
                  <a:lnTo>
                    <a:pt x="1582" y="2944"/>
                  </a:lnTo>
                  <a:lnTo>
                    <a:pt x="1549" y="2943"/>
                  </a:lnTo>
                  <a:lnTo>
                    <a:pt x="1515" y="2941"/>
                  </a:lnTo>
                  <a:lnTo>
                    <a:pt x="1483" y="2938"/>
                  </a:lnTo>
                  <a:lnTo>
                    <a:pt x="1451" y="2934"/>
                  </a:lnTo>
                  <a:lnTo>
                    <a:pt x="1418" y="2930"/>
                  </a:lnTo>
                  <a:lnTo>
                    <a:pt x="1386" y="2925"/>
                  </a:lnTo>
                  <a:lnTo>
                    <a:pt x="1355" y="2920"/>
                  </a:lnTo>
                  <a:lnTo>
                    <a:pt x="1323" y="2914"/>
                  </a:lnTo>
                  <a:lnTo>
                    <a:pt x="1292" y="2906"/>
                  </a:lnTo>
                  <a:lnTo>
                    <a:pt x="1262" y="2898"/>
                  </a:lnTo>
                  <a:lnTo>
                    <a:pt x="1230" y="2888"/>
                  </a:lnTo>
                  <a:lnTo>
                    <a:pt x="1200" y="2879"/>
                  </a:lnTo>
                  <a:lnTo>
                    <a:pt x="1171" y="2868"/>
                  </a:lnTo>
                  <a:lnTo>
                    <a:pt x="1141" y="2858"/>
                  </a:lnTo>
                  <a:lnTo>
                    <a:pt x="1111" y="2845"/>
                  </a:lnTo>
                  <a:lnTo>
                    <a:pt x="1083" y="2833"/>
                  </a:lnTo>
                  <a:lnTo>
                    <a:pt x="1054" y="2820"/>
                  </a:lnTo>
                  <a:lnTo>
                    <a:pt x="1026" y="2806"/>
                  </a:lnTo>
                  <a:lnTo>
                    <a:pt x="998" y="2791"/>
                  </a:lnTo>
                  <a:lnTo>
                    <a:pt x="969" y="2775"/>
                  </a:lnTo>
                  <a:lnTo>
                    <a:pt x="942" y="2758"/>
                  </a:lnTo>
                  <a:lnTo>
                    <a:pt x="915" y="2742"/>
                  </a:lnTo>
                  <a:lnTo>
                    <a:pt x="888" y="2723"/>
                  </a:lnTo>
                  <a:lnTo>
                    <a:pt x="861" y="2704"/>
                  </a:lnTo>
                  <a:lnTo>
                    <a:pt x="835" y="2685"/>
                  </a:lnTo>
                  <a:lnTo>
                    <a:pt x="809" y="2664"/>
                  </a:lnTo>
                  <a:lnTo>
                    <a:pt x="783" y="2643"/>
                  </a:lnTo>
                  <a:lnTo>
                    <a:pt x="758" y="2621"/>
                  </a:lnTo>
                  <a:lnTo>
                    <a:pt x="733" y="2599"/>
                  </a:lnTo>
                  <a:lnTo>
                    <a:pt x="707" y="2575"/>
                  </a:lnTo>
                  <a:lnTo>
                    <a:pt x="682" y="2551"/>
                  </a:lnTo>
                  <a:lnTo>
                    <a:pt x="658" y="2527"/>
                  </a:lnTo>
                  <a:lnTo>
                    <a:pt x="635" y="2502"/>
                  </a:lnTo>
                  <a:lnTo>
                    <a:pt x="612" y="2477"/>
                  </a:lnTo>
                  <a:lnTo>
                    <a:pt x="591" y="2451"/>
                  </a:lnTo>
                  <a:lnTo>
                    <a:pt x="570" y="2425"/>
                  </a:lnTo>
                  <a:lnTo>
                    <a:pt x="550" y="2399"/>
                  </a:lnTo>
                  <a:lnTo>
                    <a:pt x="530" y="2373"/>
                  </a:lnTo>
                  <a:lnTo>
                    <a:pt x="511" y="2346"/>
                  </a:lnTo>
                  <a:lnTo>
                    <a:pt x="493" y="2319"/>
                  </a:lnTo>
                  <a:lnTo>
                    <a:pt x="476" y="2291"/>
                  </a:lnTo>
                  <a:lnTo>
                    <a:pt x="459" y="2264"/>
                  </a:lnTo>
                  <a:lnTo>
                    <a:pt x="443" y="2237"/>
                  </a:lnTo>
                  <a:lnTo>
                    <a:pt x="429" y="2209"/>
                  </a:lnTo>
                  <a:lnTo>
                    <a:pt x="415" y="2180"/>
                  </a:lnTo>
                  <a:lnTo>
                    <a:pt x="402" y="2151"/>
                  </a:lnTo>
                  <a:lnTo>
                    <a:pt x="389" y="2123"/>
                  </a:lnTo>
                  <a:lnTo>
                    <a:pt x="377" y="2093"/>
                  </a:lnTo>
                  <a:lnTo>
                    <a:pt x="366" y="2064"/>
                  </a:lnTo>
                  <a:lnTo>
                    <a:pt x="356" y="2034"/>
                  </a:lnTo>
                  <a:lnTo>
                    <a:pt x="346" y="2003"/>
                  </a:lnTo>
                  <a:lnTo>
                    <a:pt x="337" y="1973"/>
                  </a:lnTo>
                  <a:lnTo>
                    <a:pt x="329" y="1942"/>
                  </a:lnTo>
                  <a:lnTo>
                    <a:pt x="321" y="1912"/>
                  </a:lnTo>
                  <a:lnTo>
                    <a:pt x="315" y="1881"/>
                  </a:lnTo>
                  <a:lnTo>
                    <a:pt x="310" y="1849"/>
                  </a:lnTo>
                  <a:lnTo>
                    <a:pt x="305" y="1817"/>
                  </a:lnTo>
                  <a:lnTo>
                    <a:pt x="300" y="1785"/>
                  </a:lnTo>
                  <a:lnTo>
                    <a:pt x="297" y="1753"/>
                  </a:lnTo>
                  <a:lnTo>
                    <a:pt x="294" y="1720"/>
                  </a:lnTo>
                  <a:lnTo>
                    <a:pt x="292" y="1687"/>
                  </a:lnTo>
                  <a:lnTo>
                    <a:pt x="291" y="1653"/>
                  </a:lnTo>
                  <a:lnTo>
                    <a:pt x="291" y="1620"/>
                  </a:lnTo>
                  <a:lnTo>
                    <a:pt x="291" y="1586"/>
                  </a:lnTo>
                  <a:lnTo>
                    <a:pt x="292" y="1554"/>
                  </a:lnTo>
                  <a:lnTo>
                    <a:pt x="294" y="1520"/>
                  </a:lnTo>
                  <a:lnTo>
                    <a:pt x="297" y="1488"/>
                  </a:lnTo>
                  <a:lnTo>
                    <a:pt x="300" y="1455"/>
                  </a:lnTo>
                  <a:lnTo>
                    <a:pt x="305" y="1423"/>
                  </a:lnTo>
                  <a:lnTo>
                    <a:pt x="310" y="1392"/>
                  </a:lnTo>
                  <a:lnTo>
                    <a:pt x="315" y="1360"/>
                  </a:lnTo>
                  <a:lnTo>
                    <a:pt x="322" y="1329"/>
                  </a:lnTo>
                  <a:lnTo>
                    <a:pt x="330" y="1297"/>
                  </a:lnTo>
                  <a:lnTo>
                    <a:pt x="338" y="1267"/>
                  </a:lnTo>
                  <a:lnTo>
                    <a:pt x="346" y="1235"/>
                  </a:lnTo>
                  <a:lnTo>
                    <a:pt x="356" y="1205"/>
                  </a:lnTo>
                  <a:lnTo>
                    <a:pt x="366" y="1176"/>
                  </a:lnTo>
                  <a:lnTo>
                    <a:pt x="378" y="1145"/>
                  </a:lnTo>
                  <a:lnTo>
                    <a:pt x="390" y="1116"/>
                  </a:lnTo>
                  <a:lnTo>
                    <a:pt x="403" y="1087"/>
                  </a:lnTo>
                  <a:lnTo>
                    <a:pt x="416" y="1058"/>
                  </a:lnTo>
                  <a:lnTo>
                    <a:pt x="430" y="1029"/>
                  </a:lnTo>
                  <a:lnTo>
                    <a:pt x="445" y="1001"/>
                  </a:lnTo>
                  <a:lnTo>
                    <a:pt x="461" y="973"/>
                  </a:lnTo>
                  <a:lnTo>
                    <a:pt x="478" y="945"/>
                  </a:lnTo>
                  <a:lnTo>
                    <a:pt x="496" y="917"/>
                  </a:lnTo>
                  <a:lnTo>
                    <a:pt x="513" y="890"/>
                  </a:lnTo>
                  <a:lnTo>
                    <a:pt x="532" y="863"/>
                  </a:lnTo>
                  <a:lnTo>
                    <a:pt x="552" y="836"/>
                  </a:lnTo>
                  <a:lnTo>
                    <a:pt x="573" y="809"/>
                  </a:lnTo>
                  <a:lnTo>
                    <a:pt x="594" y="783"/>
                  </a:lnTo>
                  <a:lnTo>
                    <a:pt x="616" y="758"/>
                  </a:lnTo>
                  <a:lnTo>
                    <a:pt x="639" y="732"/>
                  </a:lnTo>
                  <a:lnTo>
                    <a:pt x="663" y="706"/>
                  </a:lnTo>
                  <a:lnTo>
                    <a:pt x="687" y="681"/>
                  </a:lnTo>
                  <a:lnTo>
                    <a:pt x="711" y="657"/>
                  </a:lnTo>
                  <a:lnTo>
                    <a:pt x="735" y="634"/>
                  </a:lnTo>
                  <a:lnTo>
                    <a:pt x="760" y="611"/>
                  </a:lnTo>
                  <a:lnTo>
                    <a:pt x="785" y="590"/>
                  </a:lnTo>
                  <a:lnTo>
                    <a:pt x="810" y="569"/>
                  </a:lnTo>
                  <a:lnTo>
                    <a:pt x="835" y="549"/>
                  </a:lnTo>
                  <a:lnTo>
                    <a:pt x="861" y="529"/>
                  </a:lnTo>
                  <a:lnTo>
                    <a:pt x="887" y="511"/>
                  </a:lnTo>
                  <a:lnTo>
                    <a:pt x="914" y="493"/>
                  </a:lnTo>
                  <a:lnTo>
                    <a:pt x="940" y="476"/>
                  </a:lnTo>
                  <a:lnTo>
                    <a:pt x="967" y="459"/>
                  </a:lnTo>
                  <a:lnTo>
                    <a:pt x="996" y="445"/>
                  </a:lnTo>
                  <a:lnTo>
                    <a:pt x="1023" y="429"/>
                  </a:lnTo>
                  <a:lnTo>
                    <a:pt x="1052" y="415"/>
                  </a:lnTo>
                  <a:lnTo>
                    <a:pt x="1080" y="402"/>
                  </a:lnTo>
                  <a:lnTo>
                    <a:pt x="1109" y="389"/>
                  </a:lnTo>
                  <a:lnTo>
                    <a:pt x="1138" y="378"/>
                  </a:lnTo>
                  <a:lnTo>
                    <a:pt x="1168" y="367"/>
                  </a:lnTo>
                  <a:lnTo>
                    <a:pt x="1197" y="357"/>
                  </a:lnTo>
                  <a:lnTo>
                    <a:pt x="1227" y="347"/>
                  </a:lnTo>
                  <a:lnTo>
                    <a:pt x="1259" y="338"/>
                  </a:lnTo>
                  <a:lnTo>
                    <a:pt x="1289" y="330"/>
                  </a:lnTo>
                  <a:lnTo>
                    <a:pt x="1320" y="323"/>
                  </a:lnTo>
                  <a:lnTo>
                    <a:pt x="1352" y="317"/>
                  </a:lnTo>
                  <a:lnTo>
                    <a:pt x="1384" y="310"/>
                  </a:lnTo>
                  <a:lnTo>
                    <a:pt x="1416" y="306"/>
                  </a:lnTo>
                  <a:lnTo>
                    <a:pt x="1449" y="302"/>
                  </a:lnTo>
                  <a:lnTo>
                    <a:pt x="1481" y="298"/>
                  </a:lnTo>
                  <a:lnTo>
                    <a:pt x="1514" y="296"/>
                  </a:lnTo>
                  <a:lnTo>
                    <a:pt x="1548" y="294"/>
                  </a:lnTo>
                  <a:lnTo>
                    <a:pt x="1581" y="293"/>
                  </a:lnTo>
                  <a:lnTo>
                    <a:pt x="1616" y="293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675" y="5034745"/>
            <a:ext cx="1514285" cy="154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44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7c3b2c4de0_0_72"/>
          <p:cNvSpPr txBox="1">
            <a:spLocks noGrp="1"/>
          </p:cNvSpPr>
          <p:nvPr>
            <p:ph type="title"/>
          </p:nvPr>
        </p:nvSpPr>
        <p:spPr>
          <a:xfrm>
            <a:off x="2172125" y="2659625"/>
            <a:ext cx="7847700" cy="25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l" fontAlgn="base"/>
            <a:r>
              <a:rPr lang="cs-CZ" sz="3100" b="1" u="sng" dirty="0">
                <a:solidFill>
                  <a:srgbClr val="92D050"/>
                </a:solidFill>
              </a:rPr>
              <a:t>Zpětná </a:t>
            </a:r>
            <a:r>
              <a:rPr lang="cs-CZ" sz="3100" b="1" u="sng" dirty="0" smtClean="0">
                <a:solidFill>
                  <a:srgbClr val="92D050"/>
                </a:solidFill>
              </a:rPr>
              <a:t>vazba směrem k žákům:</a:t>
            </a:r>
            <a:r>
              <a:rPr lang="cs-CZ" sz="3100" b="1" u="sng" dirty="0"/>
              <a:t/>
            </a:r>
            <a:br>
              <a:rPr lang="cs-CZ" sz="3100" b="1" u="sng" dirty="0"/>
            </a:br>
            <a:r>
              <a:rPr lang="cs-CZ" sz="3100" b="1" u="sng" dirty="0"/>
              <a:t/>
            </a:r>
            <a:br>
              <a:rPr lang="cs-CZ" sz="3100" b="1" u="sng" dirty="0"/>
            </a:br>
            <a:r>
              <a:rPr lang="cs-CZ" sz="3100" i="1" dirty="0"/>
              <a:t>Setkali jste se již s nějakým rozhodnutím obce nebo kraje</a:t>
            </a:r>
            <a:r>
              <a:rPr lang="cs-CZ" sz="3100" i="1" dirty="0" smtClean="0"/>
              <a:t>?</a:t>
            </a:r>
            <a:br>
              <a:rPr lang="cs-CZ" sz="3100" i="1" dirty="0" smtClean="0"/>
            </a:br>
            <a:r>
              <a:rPr lang="cs-CZ" sz="3100" i="1" dirty="0"/>
              <a:t/>
            </a:r>
            <a:br>
              <a:rPr lang="cs-CZ" sz="3100" i="1" dirty="0"/>
            </a:br>
            <a:r>
              <a:rPr lang="cs-CZ" sz="3100" i="1" dirty="0"/>
              <a:t>Jak vás situace ovlivnila? Jak jste ji vnímali</a:t>
            </a:r>
            <a:r>
              <a:rPr lang="cs-CZ" sz="3100" i="1" dirty="0" smtClean="0"/>
              <a:t>?</a:t>
            </a: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/>
              <a:t/>
            </a:r>
            <a:br>
              <a:rPr lang="cs-CZ" sz="3100" dirty="0"/>
            </a:br>
            <a:r>
              <a:rPr lang="cs-CZ" sz="3100" dirty="0" smtClean="0"/>
              <a:t>(Možné využití MENTIMETER.)</a:t>
            </a:r>
            <a:r>
              <a:rPr lang="cs-CZ" sz="3100" dirty="0"/>
              <a:t/>
            </a:r>
            <a:br>
              <a:rPr lang="cs-CZ" sz="3100" dirty="0"/>
            </a:br>
            <a:r>
              <a:rPr lang="cs-CZ" sz="3100" b="1" u="sng" dirty="0">
                <a:hlinkClick r:id="rId3"/>
              </a:rPr>
              <a:t>https://www.mentimeter.com/</a:t>
            </a:r>
            <a:r>
              <a:rPr lang="cs-CZ" b="1" u="sng" dirty="0"/>
              <a:t/>
            </a:r>
            <a:br>
              <a:rPr lang="cs-CZ" b="1" u="sng" dirty="0"/>
            </a:br>
            <a:r>
              <a:rPr lang="cs-CZ" b="1" u="sng" dirty="0"/>
              <a:t/>
            </a:r>
            <a:br>
              <a:rPr lang="cs-CZ" b="1" u="sng" dirty="0"/>
            </a:b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g17c3b2c4de0_0_72"/>
          <p:cNvSpPr txBox="1"/>
          <p:nvPr/>
        </p:nvSpPr>
        <p:spPr>
          <a:xfrm>
            <a:off x="3322295" y="569974"/>
            <a:ext cx="518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400"/>
            </a:pPr>
            <a:r>
              <a:rPr lang="cs-CZ" sz="2400" b="1" dirty="0" smtClean="0">
                <a:solidFill>
                  <a:srgbClr val="FF7558"/>
                </a:solidFill>
                <a:latin typeface="Bitter"/>
                <a:ea typeface="Bitter"/>
                <a:cs typeface="Bitter"/>
                <a:sym typeface="Bitter"/>
              </a:rPr>
              <a:t>REFLEX</a:t>
            </a:r>
            <a:r>
              <a:rPr lang="cs-CZ" sz="2400" b="1" i="0" u="none" strike="noStrike" cap="none" dirty="0" smtClean="0">
                <a:solidFill>
                  <a:srgbClr val="FF7558"/>
                </a:solidFill>
                <a:latin typeface="Bitter"/>
                <a:ea typeface="Bitter"/>
                <a:cs typeface="Bitter"/>
                <a:sym typeface="Bitter"/>
              </a:rPr>
              <a:t>E</a:t>
            </a:r>
            <a:endParaRPr sz="2400" b="1" i="0" u="none" strike="noStrike" cap="none" dirty="0">
              <a:solidFill>
                <a:srgbClr val="FF7558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grpSp>
        <p:nvGrpSpPr>
          <p:cNvPr id="4" name="Skupina 3"/>
          <p:cNvGrpSpPr>
            <a:grpSpLocks noChangeAspect="1"/>
          </p:cNvGrpSpPr>
          <p:nvPr/>
        </p:nvGrpSpPr>
        <p:grpSpPr>
          <a:xfrm>
            <a:off x="10824730" y="6288156"/>
            <a:ext cx="822326" cy="288813"/>
            <a:chOff x="10150475" y="6088063"/>
            <a:chExt cx="1893888" cy="665162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0158413" y="6094413"/>
              <a:ext cx="1882775" cy="644525"/>
            </a:xfrm>
            <a:custGeom>
              <a:avLst/>
              <a:gdLst>
                <a:gd name="T0" fmla="*/ 398 w 16593"/>
                <a:gd name="T1" fmla="*/ 0 h 5682"/>
                <a:gd name="T2" fmla="*/ 16175 w 16593"/>
                <a:gd name="T3" fmla="*/ 27 h 5682"/>
                <a:gd name="T4" fmla="*/ 16217 w 16593"/>
                <a:gd name="T5" fmla="*/ 27 h 5682"/>
                <a:gd name="T6" fmla="*/ 16256 w 16593"/>
                <a:gd name="T7" fmla="*/ 27 h 5682"/>
                <a:gd name="T8" fmla="*/ 16296 w 16593"/>
                <a:gd name="T9" fmla="*/ 28 h 5682"/>
                <a:gd name="T10" fmla="*/ 16334 w 16593"/>
                <a:gd name="T11" fmla="*/ 30 h 5682"/>
                <a:gd name="T12" fmla="*/ 16351 w 16593"/>
                <a:gd name="T13" fmla="*/ 31 h 5682"/>
                <a:gd name="T14" fmla="*/ 16370 w 16593"/>
                <a:gd name="T15" fmla="*/ 34 h 5682"/>
                <a:gd name="T16" fmla="*/ 16387 w 16593"/>
                <a:gd name="T17" fmla="*/ 38 h 5682"/>
                <a:gd name="T18" fmla="*/ 16405 w 16593"/>
                <a:gd name="T19" fmla="*/ 42 h 5682"/>
                <a:gd name="T20" fmla="*/ 16420 w 16593"/>
                <a:gd name="T21" fmla="*/ 47 h 5682"/>
                <a:gd name="T22" fmla="*/ 16437 w 16593"/>
                <a:gd name="T23" fmla="*/ 54 h 5682"/>
                <a:gd name="T24" fmla="*/ 16452 w 16593"/>
                <a:gd name="T25" fmla="*/ 62 h 5682"/>
                <a:gd name="T26" fmla="*/ 16466 w 16593"/>
                <a:gd name="T27" fmla="*/ 70 h 5682"/>
                <a:gd name="T28" fmla="*/ 16481 w 16593"/>
                <a:gd name="T29" fmla="*/ 80 h 5682"/>
                <a:gd name="T30" fmla="*/ 16494 w 16593"/>
                <a:gd name="T31" fmla="*/ 92 h 5682"/>
                <a:gd name="T32" fmla="*/ 16507 w 16593"/>
                <a:gd name="T33" fmla="*/ 106 h 5682"/>
                <a:gd name="T34" fmla="*/ 16518 w 16593"/>
                <a:gd name="T35" fmla="*/ 121 h 5682"/>
                <a:gd name="T36" fmla="*/ 16530 w 16593"/>
                <a:gd name="T37" fmla="*/ 138 h 5682"/>
                <a:gd name="T38" fmla="*/ 16540 w 16593"/>
                <a:gd name="T39" fmla="*/ 156 h 5682"/>
                <a:gd name="T40" fmla="*/ 16550 w 16593"/>
                <a:gd name="T41" fmla="*/ 177 h 5682"/>
                <a:gd name="T42" fmla="*/ 16558 w 16593"/>
                <a:gd name="T43" fmla="*/ 200 h 5682"/>
                <a:gd name="T44" fmla="*/ 16566 w 16593"/>
                <a:gd name="T45" fmla="*/ 225 h 5682"/>
                <a:gd name="T46" fmla="*/ 16573 w 16593"/>
                <a:gd name="T47" fmla="*/ 252 h 5682"/>
                <a:gd name="T48" fmla="*/ 16579 w 16593"/>
                <a:gd name="T49" fmla="*/ 282 h 5682"/>
                <a:gd name="T50" fmla="*/ 16584 w 16593"/>
                <a:gd name="T51" fmla="*/ 314 h 5682"/>
                <a:gd name="T52" fmla="*/ 16587 w 16593"/>
                <a:gd name="T53" fmla="*/ 349 h 5682"/>
                <a:gd name="T54" fmla="*/ 16591 w 16593"/>
                <a:gd name="T55" fmla="*/ 385 h 5682"/>
                <a:gd name="T56" fmla="*/ 16593 w 16593"/>
                <a:gd name="T57" fmla="*/ 426 h 5682"/>
                <a:gd name="T58" fmla="*/ 16593 w 16593"/>
                <a:gd name="T59" fmla="*/ 469 h 5682"/>
                <a:gd name="T60" fmla="*/ 16574 w 16593"/>
                <a:gd name="T61" fmla="*/ 5682 h 5682"/>
                <a:gd name="T62" fmla="*/ 0 w 16593"/>
                <a:gd name="T63" fmla="*/ 5682 h 5682"/>
                <a:gd name="T64" fmla="*/ 0 w 16593"/>
                <a:gd name="T65" fmla="*/ 449 h 5682"/>
                <a:gd name="T66" fmla="*/ 0 w 16593"/>
                <a:gd name="T67" fmla="*/ 406 h 5682"/>
                <a:gd name="T68" fmla="*/ 2 w 16593"/>
                <a:gd name="T69" fmla="*/ 363 h 5682"/>
                <a:gd name="T70" fmla="*/ 4 w 16593"/>
                <a:gd name="T71" fmla="*/ 321 h 5682"/>
                <a:gd name="T72" fmla="*/ 10 w 16593"/>
                <a:gd name="T73" fmla="*/ 281 h 5682"/>
                <a:gd name="T74" fmla="*/ 13 w 16593"/>
                <a:gd name="T75" fmla="*/ 261 h 5682"/>
                <a:gd name="T76" fmla="*/ 17 w 16593"/>
                <a:gd name="T77" fmla="*/ 242 h 5682"/>
                <a:gd name="T78" fmla="*/ 22 w 16593"/>
                <a:gd name="T79" fmla="*/ 223 h 5682"/>
                <a:gd name="T80" fmla="*/ 27 w 16593"/>
                <a:gd name="T81" fmla="*/ 204 h 5682"/>
                <a:gd name="T82" fmla="*/ 34 w 16593"/>
                <a:gd name="T83" fmla="*/ 186 h 5682"/>
                <a:gd name="T84" fmla="*/ 41 w 16593"/>
                <a:gd name="T85" fmla="*/ 169 h 5682"/>
                <a:gd name="T86" fmla="*/ 49 w 16593"/>
                <a:gd name="T87" fmla="*/ 153 h 5682"/>
                <a:gd name="T88" fmla="*/ 59 w 16593"/>
                <a:gd name="T89" fmla="*/ 137 h 5682"/>
                <a:gd name="T90" fmla="*/ 69 w 16593"/>
                <a:gd name="T91" fmla="*/ 121 h 5682"/>
                <a:gd name="T92" fmla="*/ 81 w 16593"/>
                <a:gd name="T93" fmla="*/ 107 h 5682"/>
                <a:gd name="T94" fmla="*/ 93 w 16593"/>
                <a:gd name="T95" fmla="*/ 93 h 5682"/>
                <a:gd name="T96" fmla="*/ 108 w 16593"/>
                <a:gd name="T97" fmla="*/ 80 h 5682"/>
                <a:gd name="T98" fmla="*/ 122 w 16593"/>
                <a:gd name="T99" fmla="*/ 68 h 5682"/>
                <a:gd name="T100" fmla="*/ 139 w 16593"/>
                <a:gd name="T101" fmla="*/ 56 h 5682"/>
                <a:gd name="T102" fmla="*/ 158 w 16593"/>
                <a:gd name="T103" fmla="*/ 46 h 5682"/>
                <a:gd name="T104" fmla="*/ 178 w 16593"/>
                <a:gd name="T105" fmla="*/ 36 h 5682"/>
                <a:gd name="T106" fmla="*/ 199 w 16593"/>
                <a:gd name="T107" fmla="*/ 28 h 5682"/>
                <a:gd name="T108" fmla="*/ 223 w 16593"/>
                <a:gd name="T109" fmla="*/ 21 h 5682"/>
                <a:gd name="T110" fmla="*/ 247 w 16593"/>
                <a:gd name="T111" fmla="*/ 14 h 5682"/>
                <a:gd name="T112" fmla="*/ 274 w 16593"/>
                <a:gd name="T113" fmla="*/ 9 h 5682"/>
                <a:gd name="T114" fmla="*/ 302 w 16593"/>
                <a:gd name="T115" fmla="*/ 5 h 5682"/>
                <a:gd name="T116" fmla="*/ 332 w 16593"/>
                <a:gd name="T117" fmla="*/ 2 h 5682"/>
                <a:gd name="T118" fmla="*/ 365 w 16593"/>
                <a:gd name="T119" fmla="*/ 0 h 5682"/>
                <a:gd name="T120" fmla="*/ 398 w 16593"/>
                <a:gd name="T121" fmla="*/ 0 h 5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593" h="5682">
                  <a:moveTo>
                    <a:pt x="398" y="0"/>
                  </a:moveTo>
                  <a:lnTo>
                    <a:pt x="16175" y="27"/>
                  </a:lnTo>
                  <a:lnTo>
                    <a:pt x="16217" y="27"/>
                  </a:lnTo>
                  <a:lnTo>
                    <a:pt x="16256" y="27"/>
                  </a:lnTo>
                  <a:lnTo>
                    <a:pt x="16296" y="28"/>
                  </a:lnTo>
                  <a:lnTo>
                    <a:pt x="16334" y="30"/>
                  </a:lnTo>
                  <a:lnTo>
                    <a:pt x="16351" y="31"/>
                  </a:lnTo>
                  <a:lnTo>
                    <a:pt x="16370" y="34"/>
                  </a:lnTo>
                  <a:lnTo>
                    <a:pt x="16387" y="38"/>
                  </a:lnTo>
                  <a:lnTo>
                    <a:pt x="16405" y="42"/>
                  </a:lnTo>
                  <a:lnTo>
                    <a:pt x="16420" y="47"/>
                  </a:lnTo>
                  <a:lnTo>
                    <a:pt x="16437" y="54"/>
                  </a:lnTo>
                  <a:lnTo>
                    <a:pt x="16452" y="62"/>
                  </a:lnTo>
                  <a:lnTo>
                    <a:pt x="16466" y="70"/>
                  </a:lnTo>
                  <a:lnTo>
                    <a:pt x="16481" y="80"/>
                  </a:lnTo>
                  <a:lnTo>
                    <a:pt x="16494" y="92"/>
                  </a:lnTo>
                  <a:lnTo>
                    <a:pt x="16507" y="106"/>
                  </a:lnTo>
                  <a:lnTo>
                    <a:pt x="16518" y="121"/>
                  </a:lnTo>
                  <a:lnTo>
                    <a:pt x="16530" y="138"/>
                  </a:lnTo>
                  <a:lnTo>
                    <a:pt x="16540" y="156"/>
                  </a:lnTo>
                  <a:lnTo>
                    <a:pt x="16550" y="177"/>
                  </a:lnTo>
                  <a:lnTo>
                    <a:pt x="16558" y="200"/>
                  </a:lnTo>
                  <a:lnTo>
                    <a:pt x="16566" y="225"/>
                  </a:lnTo>
                  <a:lnTo>
                    <a:pt x="16573" y="252"/>
                  </a:lnTo>
                  <a:lnTo>
                    <a:pt x="16579" y="282"/>
                  </a:lnTo>
                  <a:lnTo>
                    <a:pt x="16584" y="314"/>
                  </a:lnTo>
                  <a:lnTo>
                    <a:pt x="16587" y="349"/>
                  </a:lnTo>
                  <a:lnTo>
                    <a:pt x="16591" y="385"/>
                  </a:lnTo>
                  <a:lnTo>
                    <a:pt x="16593" y="426"/>
                  </a:lnTo>
                  <a:lnTo>
                    <a:pt x="16593" y="469"/>
                  </a:lnTo>
                  <a:lnTo>
                    <a:pt x="16574" y="5682"/>
                  </a:lnTo>
                  <a:lnTo>
                    <a:pt x="0" y="5682"/>
                  </a:lnTo>
                  <a:lnTo>
                    <a:pt x="0" y="449"/>
                  </a:lnTo>
                  <a:lnTo>
                    <a:pt x="0" y="406"/>
                  </a:lnTo>
                  <a:lnTo>
                    <a:pt x="2" y="363"/>
                  </a:lnTo>
                  <a:lnTo>
                    <a:pt x="4" y="321"/>
                  </a:lnTo>
                  <a:lnTo>
                    <a:pt x="10" y="281"/>
                  </a:lnTo>
                  <a:lnTo>
                    <a:pt x="13" y="261"/>
                  </a:lnTo>
                  <a:lnTo>
                    <a:pt x="17" y="242"/>
                  </a:lnTo>
                  <a:lnTo>
                    <a:pt x="22" y="223"/>
                  </a:lnTo>
                  <a:lnTo>
                    <a:pt x="27" y="204"/>
                  </a:lnTo>
                  <a:lnTo>
                    <a:pt x="34" y="186"/>
                  </a:lnTo>
                  <a:lnTo>
                    <a:pt x="41" y="169"/>
                  </a:lnTo>
                  <a:lnTo>
                    <a:pt x="49" y="153"/>
                  </a:lnTo>
                  <a:lnTo>
                    <a:pt x="59" y="137"/>
                  </a:lnTo>
                  <a:lnTo>
                    <a:pt x="69" y="121"/>
                  </a:lnTo>
                  <a:lnTo>
                    <a:pt x="81" y="107"/>
                  </a:lnTo>
                  <a:lnTo>
                    <a:pt x="93" y="93"/>
                  </a:lnTo>
                  <a:lnTo>
                    <a:pt x="108" y="80"/>
                  </a:lnTo>
                  <a:lnTo>
                    <a:pt x="122" y="68"/>
                  </a:lnTo>
                  <a:lnTo>
                    <a:pt x="139" y="56"/>
                  </a:lnTo>
                  <a:lnTo>
                    <a:pt x="158" y="46"/>
                  </a:lnTo>
                  <a:lnTo>
                    <a:pt x="178" y="36"/>
                  </a:lnTo>
                  <a:lnTo>
                    <a:pt x="199" y="28"/>
                  </a:lnTo>
                  <a:lnTo>
                    <a:pt x="223" y="21"/>
                  </a:lnTo>
                  <a:lnTo>
                    <a:pt x="247" y="14"/>
                  </a:lnTo>
                  <a:lnTo>
                    <a:pt x="274" y="9"/>
                  </a:lnTo>
                  <a:lnTo>
                    <a:pt x="302" y="5"/>
                  </a:lnTo>
                  <a:lnTo>
                    <a:pt x="332" y="2"/>
                  </a:lnTo>
                  <a:lnTo>
                    <a:pt x="365" y="0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B5B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0264775" y="6181725"/>
              <a:ext cx="430213" cy="431800"/>
            </a:xfrm>
            <a:custGeom>
              <a:avLst/>
              <a:gdLst>
                <a:gd name="T0" fmla="*/ 3787 w 3796"/>
                <a:gd name="T1" fmla="*/ 2101 h 3811"/>
                <a:gd name="T2" fmla="*/ 3736 w 3796"/>
                <a:gd name="T3" fmla="*/ 2381 h 3811"/>
                <a:gd name="T4" fmla="*/ 3648 w 3796"/>
                <a:gd name="T5" fmla="*/ 2647 h 3811"/>
                <a:gd name="T6" fmla="*/ 3521 w 3796"/>
                <a:gd name="T7" fmla="*/ 2894 h 3811"/>
                <a:gd name="T8" fmla="*/ 3364 w 3796"/>
                <a:gd name="T9" fmla="*/ 3118 h 3811"/>
                <a:gd name="T10" fmla="*/ 3175 w 3796"/>
                <a:gd name="T11" fmla="*/ 3316 h 3811"/>
                <a:gd name="T12" fmla="*/ 2960 w 3796"/>
                <a:gd name="T13" fmla="*/ 3485 h 3811"/>
                <a:gd name="T14" fmla="*/ 2722 w 3796"/>
                <a:gd name="T15" fmla="*/ 3623 h 3811"/>
                <a:gd name="T16" fmla="*/ 2464 w 3796"/>
                <a:gd name="T17" fmla="*/ 3725 h 3811"/>
                <a:gd name="T18" fmla="*/ 2188 w 3796"/>
                <a:gd name="T19" fmla="*/ 3789 h 3811"/>
                <a:gd name="T20" fmla="*/ 1899 w 3796"/>
                <a:gd name="T21" fmla="*/ 3811 h 3811"/>
                <a:gd name="T22" fmla="*/ 1610 w 3796"/>
                <a:gd name="T23" fmla="*/ 3789 h 3811"/>
                <a:gd name="T24" fmla="*/ 1334 w 3796"/>
                <a:gd name="T25" fmla="*/ 3726 h 3811"/>
                <a:gd name="T26" fmla="*/ 1077 w 3796"/>
                <a:gd name="T27" fmla="*/ 3624 h 3811"/>
                <a:gd name="T28" fmla="*/ 838 w 3796"/>
                <a:gd name="T29" fmla="*/ 3486 h 3811"/>
                <a:gd name="T30" fmla="*/ 623 w 3796"/>
                <a:gd name="T31" fmla="*/ 3317 h 3811"/>
                <a:gd name="T32" fmla="*/ 435 w 3796"/>
                <a:gd name="T33" fmla="*/ 3119 h 3811"/>
                <a:gd name="T34" fmla="*/ 276 w 3796"/>
                <a:gd name="T35" fmla="*/ 2896 h 3811"/>
                <a:gd name="T36" fmla="*/ 150 w 3796"/>
                <a:gd name="T37" fmla="*/ 2649 h 3811"/>
                <a:gd name="T38" fmla="*/ 60 w 3796"/>
                <a:gd name="T39" fmla="*/ 2384 h 3811"/>
                <a:gd name="T40" fmla="*/ 10 w 3796"/>
                <a:gd name="T41" fmla="*/ 2103 h 3811"/>
                <a:gd name="T42" fmla="*/ 0 w 3796"/>
                <a:gd name="T43" fmla="*/ 1907 h 3811"/>
                <a:gd name="T44" fmla="*/ 10 w 3796"/>
                <a:gd name="T45" fmla="*/ 1711 h 3811"/>
                <a:gd name="T46" fmla="*/ 60 w 3796"/>
                <a:gd name="T47" fmla="*/ 1430 h 3811"/>
                <a:gd name="T48" fmla="*/ 149 w 3796"/>
                <a:gd name="T49" fmla="*/ 1164 h 3811"/>
                <a:gd name="T50" fmla="*/ 275 w 3796"/>
                <a:gd name="T51" fmla="*/ 918 h 3811"/>
                <a:gd name="T52" fmla="*/ 433 w 3796"/>
                <a:gd name="T53" fmla="*/ 694 h 3811"/>
                <a:gd name="T54" fmla="*/ 622 w 3796"/>
                <a:gd name="T55" fmla="*/ 496 h 3811"/>
                <a:gd name="T56" fmla="*/ 837 w 3796"/>
                <a:gd name="T57" fmla="*/ 326 h 3811"/>
                <a:gd name="T58" fmla="*/ 1075 w 3796"/>
                <a:gd name="T59" fmla="*/ 189 h 3811"/>
                <a:gd name="T60" fmla="*/ 1332 w 3796"/>
                <a:gd name="T61" fmla="*/ 86 h 3811"/>
                <a:gd name="T62" fmla="*/ 1608 w 3796"/>
                <a:gd name="T63" fmla="*/ 22 h 3811"/>
                <a:gd name="T64" fmla="*/ 1897 w 3796"/>
                <a:gd name="T65" fmla="*/ 0 h 3811"/>
                <a:gd name="T66" fmla="*/ 2186 w 3796"/>
                <a:gd name="T67" fmla="*/ 22 h 3811"/>
                <a:gd name="T68" fmla="*/ 2462 w 3796"/>
                <a:gd name="T69" fmla="*/ 86 h 3811"/>
                <a:gd name="T70" fmla="*/ 2720 w 3796"/>
                <a:gd name="T71" fmla="*/ 188 h 3811"/>
                <a:gd name="T72" fmla="*/ 2959 w 3796"/>
                <a:gd name="T73" fmla="*/ 325 h 3811"/>
                <a:gd name="T74" fmla="*/ 3174 w 3796"/>
                <a:gd name="T75" fmla="*/ 495 h 3811"/>
                <a:gd name="T76" fmla="*/ 3362 w 3796"/>
                <a:gd name="T77" fmla="*/ 693 h 3811"/>
                <a:gd name="T78" fmla="*/ 3520 w 3796"/>
                <a:gd name="T79" fmla="*/ 916 h 3811"/>
                <a:gd name="T80" fmla="*/ 3647 w 3796"/>
                <a:gd name="T81" fmla="*/ 1162 h 3811"/>
                <a:gd name="T82" fmla="*/ 3735 w 3796"/>
                <a:gd name="T83" fmla="*/ 1428 h 3811"/>
                <a:gd name="T84" fmla="*/ 3786 w 3796"/>
                <a:gd name="T85" fmla="*/ 1709 h 3811"/>
                <a:gd name="T86" fmla="*/ 3796 w 3796"/>
                <a:gd name="T87" fmla="*/ 1905 h 3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96" h="3811">
                  <a:moveTo>
                    <a:pt x="3796" y="1906"/>
                  </a:moveTo>
                  <a:lnTo>
                    <a:pt x="3794" y="2004"/>
                  </a:lnTo>
                  <a:lnTo>
                    <a:pt x="3787" y="2101"/>
                  </a:lnTo>
                  <a:lnTo>
                    <a:pt x="3774" y="2196"/>
                  </a:lnTo>
                  <a:lnTo>
                    <a:pt x="3757" y="2289"/>
                  </a:lnTo>
                  <a:lnTo>
                    <a:pt x="3736" y="2381"/>
                  </a:lnTo>
                  <a:lnTo>
                    <a:pt x="3711" y="2472"/>
                  </a:lnTo>
                  <a:lnTo>
                    <a:pt x="3681" y="2560"/>
                  </a:lnTo>
                  <a:lnTo>
                    <a:pt x="3648" y="2647"/>
                  </a:lnTo>
                  <a:lnTo>
                    <a:pt x="3609" y="2731"/>
                  </a:lnTo>
                  <a:lnTo>
                    <a:pt x="3567" y="2814"/>
                  </a:lnTo>
                  <a:lnTo>
                    <a:pt x="3521" y="2894"/>
                  </a:lnTo>
                  <a:lnTo>
                    <a:pt x="3472" y="2971"/>
                  </a:lnTo>
                  <a:lnTo>
                    <a:pt x="3419" y="3045"/>
                  </a:lnTo>
                  <a:lnTo>
                    <a:pt x="3364" y="3118"/>
                  </a:lnTo>
                  <a:lnTo>
                    <a:pt x="3303" y="3187"/>
                  </a:lnTo>
                  <a:lnTo>
                    <a:pt x="3241" y="3253"/>
                  </a:lnTo>
                  <a:lnTo>
                    <a:pt x="3175" y="3316"/>
                  </a:lnTo>
                  <a:lnTo>
                    <a:pt x="3106" y="3375"/>
                  </a:lnTo>
                  <a:lnTo>
                    <a:pt x="3035" y="3432"/>
                  </a:lnTo>
                  <a:lnTo>
                    <a:pt x="2960" y="3485"/>
                  </a:lnTo>
                  <a:lnTo>
                    <a:pt x="2884" y="3535"/>
                  </a:lnTo>
                  <a:lnTo>
                    <a:pt x="2804" y="3581"/>
                  </a:lnTo>
                  <a:lnTo>
                    <a:pt x="2722" y="3623"/>
                  </a:lnTo>
                  <a:lnTo>
                    <a:pt x="2638" y="3661"/>
                  </a:lnTo>
                  <a:lnTo>
                    <a:pt x="2552" y="3695"/>
                  </a:lnTo>
                  <a:lnTo>
                    <a:pt x="2464" y="3725"/>
                  </a:lnTo>
                  <a:lnTo>
                    <a:pt x="2373" y="3750"/>
                  </a:lnTo>
                  <a:lnTo>
                    <a:pt x="2281" y="3772"/>
                  </a:lnTo>
                  <a:lnTo>
                    <a:pt x="2188" y="3789"/>
                  </a:lnTo>
                  <a:lnTo>
                    <a:pt x="2093" y="3801"/>
                  </a:lnTo>
                  <a:lnTo>
                    <a:pt x="1997" y="3809"/>
                  </a:lnTo>
                  <a:lnTo>
                    <a:pt x="1899" y="3811"/>
                  </a:lnTo>
                  <a:lnTo>
                    <a:pt x="1802" y="3809"/>
                  </a:lnTo>
                  <a:lnTo>
                    <a:pt x="1705" y="3802"/>
                  </a:lnTo>
                  <a:lnTo>
                    <a:pt x="1610" y="3789"/>
                  </a:lnTo>
                  <a:lnTo>
                    <a:pt x="1517" y="3772"/>
                  </a:lnTo>
                  <a:lnTo>
                    <a:pt x="1425" y="3751"/>
                  </a:lnTo>
                  <a:lnTo>
                    <a:pt x="1334" y="3726"/>
                  </a:lnTo>
                  <a:lnTo>
                    <a:pt x="1247" y="3696"/>
                  </a:lnTo>
                  <a:lnTo>
                    <a:pt x="1160" y="3662"/>
                  </a:lnTo>
                  <a:lnTo>
                    <a:pt x="1077" y="3624"/>
                  </a:lnTo>
                  <a:lnTo>
                    <a:pt x="994" y="3582"/>
                  </a:lnTo>
                  <a:lnTo>
                    <a:pt x="915" y="3536"/>
                  </a:lnTo>
                  <a:lnTo>
                    <a:pt x="838" y="3486"/>
                  </a:lnTo>
                  <a:lnTo>
                    <a:pt x="763" y="3433"/>
                  </a:lnTo>
                  <a:lnTo>
                    <a:pt x="691" y="3377"/>
                  </a:lnTo>
                  <a:lnTo>
                    <a:pt x="623" y="3317"/>
                  </a:lnTo>
                  <a:lnTo>
                    <a:pt x="557" y="3254"/>
                  </a:lnTo>
                  <a:lnTo>
                    <a:pt x="494" y="3188"/>
                  </a:lnTo>
                  <a:lnTo>
                    <a:pt x="435" y="3119"/>
                  </a:lnTo>
                  <a:lnTo>
                    <a:pt x="378" y="3048"/>
                  </a:lnTo>
                  <a:lnTo>
                    <a:pt x="325" y="2972"/>
                  </a:lnTo>
                  <a:lnTo>
                    <a:pt x="276" y="2896"/>
                  </a:lnTo>
                  <a:lnTo>
                    <a:pt x="230" y="2816"/>
                  </a:lnTo>
                  <a:lnTo>
                    <a:pt x="188" y="2733"/>
                  </a:lnTo>
                  <a:lnTo>
                    <a:pt x="150" y="2649"/>
                  </a:lnTo>
                  <a:lnTo>
                    <a:pt x="116" y="2563"/>
                  </a:lnTo>
                  <a:lnTo>
                    <a:pt x="86" y="2475"/>
                  </a:lnTo>
                  <a:lnTo>
                    <a:pt x="60" y="2384"/>
                  </a:lnTo>
                  <a:lnTo>
                    <a:pt x="39" y="2292"/>
                  </a:lnTo>
                  <a:lnTo>
                    <a:pt x="22" y="2198"/>
                  </a:lnTo>
                  <a:lnTo>
                    <a:pt x="10" y="2103"/>
                  </a:lnTo>
                  <a:lnTo>
                    <a:pt x="3" y="2006"/>
                  </a:lnTo>
                  <a:lnTo>
                    <a:pt x="0" y="1908"/>
                  </a:lnTo>
                  <a:lnTo>
                    <a:pt x="0" y="1907"/>
                  </a:lnTo>
                  <a:lnTo>
                    <a:pt x="0" y="1906"/>
                  </a:lnTo>
                  <a:lnTo>
                    <a:pt x="3" y="1807"/>
                  </a:lnTo>
                  <a:lnTo>
                    <a:pt x="10" y="1711"/>
                  </a:lnTo>
                  <a:lnTo>
                    <a:pt x="22" y="1616"/>
                  </a:lnTo>
                  <a:lnTo>
                    <a:pt x="39" y="1522"/>
                  </a:lnTo>
                  <a:lnTo>
                    <a:pt x="60" y="1430"/>
                  </a:lnTo>
                  <a:lnTo>
                    <a:pt x="85" y="1339"/>
                  </a:lnTo>
                  <a:lnTo>
                    <a:pt x="115" y="1251"/>
                  </a:lnTo>
                  <a:lnTo>
                    <a:pt x="149" y="1164"/>
                  </a:lnTo>
                  <a:lnTo>
                    <a:pt x="187" y="1080"/>
                  </a:lnTo>
                  <a:lnTo>
                    <a:pt x="229" y="998"/>
                  </a:lnTo>
                  <a:lnTo>
                    <a:pt x="275" y="918"/>
                  </a:lnTo>
                  <a:lnTo>
                    <a:pt x="324" y="840"/>
                  </a:lnTo>
                  <a:lnTo>
                    <a:pt x="377" y="766"/>
                  </a:lnTo>
                  <a:lnTo>
                    <a:pt x="433" y="694"/>
                  </a:lnTo>
                  <a:lnTo>
                    <a:pt x="493" y="625"/>
                  </a:lnTo>
                  <a:lnTo>
                    <a:pt x="556" y="559"/>
                  </a:lnTo>
                  <a:lnTo>
                    <a:pt x="622" y="496"/>
                  </a:lnTo>
                  <a:lnTo>
                    <a:pt x="690" y="436"/>
                  </a:lnTo>
                  <a:lnTo>
                    <a:pt x="761" y="380"/>
                  </a:lnTo>
                  <a:lnTo>
                    <a:pt x="837" y="326"/>
                  </a:lnTo>
                  <a:lnTo>
                    <a:pt x="913" y="277"/>
                  </a:lnTo>
                  <a:lnTo>
                    <a:pt x="993" y="231"/>
                  </a:lnTo>
                  <a:lnTo>
                    <a:pt x="1075" y="189"/>
                  </a:lnTo>
                  <a:lnTo>
                    <a:pt x="1158" y="150"/>
                  </a:lnTo>
                  <a:lnTo>
                    <a:pt x="1245" y="117"/>
                  </a:lnTo>
                  <a:lnTo>
                    <a:pt x="1332" y="86"/>
                  </a:lnTo>
                  <a:lnTo>
                    <a:pt x="1423" y="61"/>
                  </a:lnTo>
                  <a:lnTo>
                    <a:pt x="1515" y="39"/>
                  </a:lnTo>
                  <a:lnTo>
                    <a:pt x="1608" y="22"/>
                  </a:lnTo>
                  <a:lnTo>
                    <a:pt x="1703" y="11"/>
                  </a:lnTo>
                  <a:lnTo>
                    <a:pt x="1799" y="3"/>
                  </a:lnTo>
                  <a:lnTo>
                    <a:pt x="1897" y="0"/>
                  </a:lnTo>
                  <a:lnTo>
                    <a:pt x="1994" y="2"/>
                  </a:lnTo>
                  <a:lnTo>
                    <a:pt x="2091" y="10"/>
                  </a:lnTo>
                  <a:lnTo>
                    <a:pt x="2186" y="22"/>
                  </a:lnTo>
                  <a:lnTo>
                    <a:pt x="2279" y="39"/>
                  </a:lnTo>
                  <a:lnTo>
                    <a:pt x="2371" y="60"/>
                  </a:lnTo>
                  <a:lnTo>
                    <a:pt x="2462" y="86"/>
                  </a:lnTo>
                  <a:lnTo>
                    <a:pt x="2550" y="116"/>
                  </a:lnTo>
                  <a:lnTo>
                    <a:pt x="2636" y="150"/>
                  </a:lnTo>
                  <a:lnTo>
                    <a:pt x="2720" y="188"/>
                  </a:lnTo>
                  <a:lnTo>
                    <a:pt x="2802" y="230"/>
                  </a:lnTo>
                  <a:lnTo>
                    <a:pt x="2882" y="276"/>
                  </a:lnTo>
                  <a:lnTo>
                    <a:pt x="2959" y="325"/>
                  </a:lnTo>
                  <a:lnTo>
                    <a:pt x="3033" y="378"/>
                  </a:lnTo>
                  <a:lnTo>
                    <a:pt x="3105" y="435"/>
                  </a:lnTo>
                  <a:lnTo>
                    <a:pt x="3174" y="495"/>
                  </a:lnTo>
                  <a:lnTo>
                    <a:pt x="3240" y="558"/>
                  </a:lnTo>
                  <a:lnTo>
                    <a:pt x="3302" y="624"/>
                  </a:lnTo>
                  <a:lnTo>
                    <a:pt x="3362" y="693"/>
                  </a:lnTo>
                  <a:lnTo>
                    <a:pt x="3418" y="764"/>
                  </a:lnTo>
                  <a:lnTo>
                    <a:pt x="3471" y="839"/>
                  </a:lnTo>
                  <a:lnTo>
                    <a:pt x="3520" y="916"/>
                  </a:lnTo>
                  <a:lnTo>
                    <a:pt x="3566" y="997"/>
                  </a:lnTo>
                  <a:lnTo>
                    <a:pt x="3608" y="1078"/>
                  </a:lnTo>
                  <a:lnTo>
                    <a:pt x="3647" y="1162"/>
                  </a:lnTo>
                  <a:lnTo>
                    <a:pt x="3680" y="1249"/>
                  </a:lnTo>
                  <a:lnTo>
                    <a:pt x="3710" y="1337"/>
                  </a:lnTo>
                  <a:lnTo>
                    <a:pt x="3735" y="1428"/>
                  </a:lnTo>
                  <a:lnTo>
                    <a:pt x="3757" y="1520"/>
                  </a:lnTo>
                  <a:lnTo>
                    <a:pt x="3774" y="1613"/>
                  </a:lnTo>
                  <a:lnTo>
                    <a:pt x="3786" y="1709"/>
                  </a:lnTo>
                  <a:lnTo>
                    <a:pt x="3794" y="1805"/>
                  </a:lnTo>
                  <a:lnTo>
                    <a:pt x="3796" y="1904"/>
                  </a:lnTo>
                  <a:lnTo>
                    <a:pt x="3796" y="1905"/>
                  </a:lnTo>
                  <a:lnTo>
                    <a:pt x="3796" y="190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0233025" y="6149975"/>
              <a:ext cx="493713" cy="495300"/>
            </a:xfrm>
            <a:custGeom>
              <a:avLst/>
              <a:gdLst>
                <a:gd name="T0" fmla="*/ 4170 w 4349"/>
                <a:gd name="T1" fmla="*/ 1289 h 4369"/>
                <a:gd name="T2" fmla="*/ 4348 w 4349"/>
                <a:gd name="T3" fmla="*/ 2127 h 4369"/>
                <a:gd name="T4" fmla="*/ 4212 w 4349"/>
                <a:gd name="T5" fmla="*/ 2978 h 4369"/>
                <a:gd name="T6" fmla="*/ 3766 w 4349"/>
                <a:gd name="T7" fmla="*/ 3680 h 4369"/>
                <a:gd name="T8" fmla="*/ 3058 w 4349"/>
                <a:gd name="T9" fmla="*/ 4186 h 4369"/>
                <a:gd name="T10" fmla="*/ 2227 w 4349"/>
                <a:gd name="T11" fmla="*/ 4368 h 4369"/>
                <a:gd name="T12" fmla="*/ 1393 w 4349"/>
                <a:gd name="T13" fmla="*/ 4226 h 4369"/>
                <a:gd name="T14" fmla="*/ 682 w 4349"/>
                <a:gd name="T15" fmla="*/ 3763 h 4369"/>
                <a:gd name="T16" fmla="*/ 181 w 4349"/>
                <a:gd name="T17" fmla="*/ 3065 h 4369"/>
                <a:gd name="T18" fmla="*/ 1 w 4349"/>
                <a:gd name="T19" fmla="*/ 2239 h 4369"/>
                <a:gd name="T20" fmla="*/ 141 w 4349"/>
                <a:gd name="T21" fmla="*/ 1397 h 4369"/>
                <a:gd name="T22" fmla="*/ 603 w 4349"/>
                <a:gd name="T23" fmla="*/ 674 h 4369"/>
                <a:gd name="T24" fmla="*/ 1290 w 4349"/>
                <a:gd name="T25" fmla="*/ 178 h 4369"/>
                <a:gd name="T26" fmla="*/ 2116 w 4349"/>
                <a:gd name="T27" fmla="*/ 0 h 4369"/>
                <a:gd name="T28" fmla="*/ 2966 w 4349"/>
                <a:gd name="T29" fmla="*/ 138 h 4369"/>
                <a:gd name="T30" fmla="*/ 3677 w 4349"/>
                <a:gd name="T31" fmla="*/ 594 h 4369"/>
                <a:gd name="T32" fmla="*/ 560 w 4349"/>
                <a:gd name="T33" fmla="*/ 1425 h 4369"/>
                <a:gd name="T34" fmla="*/ 394 w 4349"/>
                <a:gd name="T35" fmla="*/ 2095 h 4369"/>
                <a:gd name="T36" fmla="*/ 494 w 4349"/>
                <a:gd name="T37" fmla="*/ 2783 h 4369"/>
                <a:gd name="T38" fmla="*/ 856 w 4349"/>
                <a:gd name="T39" fmla="*/ 3374 h 4369"/>
                <a:gd name="T40" fmla="*/ 1421 w 4349"/>
                <a:gd name="T41" fmla="*/ 3803 h 4369"/>
                <a:gd name="T42" fmla="*/ 2088 w 4349"/>
                <a:gd name="T43" fmla="*/ 3969 h 4369"/>
                <a:gd name="T44" fmla="*/ 2780 w 4349"/>
                <a:gd name="T45" fmla="*/ 3868 h 4369"/>
                <a:gd name="T46" fmla="*/ 3379 w 4349"/>
                <a:gd name="T47" fmla="*/ 3500 h 4369"/>
                <a:gd name="T48" fmla="*/ 3796 w 4349"/>
                <a:gd name="T49" fmla="*/ 2952 h 4369"/>
                <a:gd name="T50" fmla="*/ 3956 w 4349"/>
                <a:gd name="T51" fmla="*/ 2278 h 4369"/>
                <a:gd name="T52" fmla="*/ 3859 w 4349"/>
                <a:gd name="T53" fmla="*/ 1573 h 4369"/>
                <a:gd name="T54" fmla="*/ 3501 w 4349"/>
                <a:gd name="T55" fmla="*/ 980 h 4369"/>
                <a:gd name="T56" fmla="*/ 2941 w 4349"/>
                <a:gd name="T57" fmla="*/ 558 h 4369"/>
                <a:gd name="T58" fmla="*/ 2269 w 4349"/>
                <a:gd name="T59" fmla="*/ 395 h 4369"/>
                <a:gd name="T60" fmla="*/ 1574 w 4349"/>
                <a:gd name="T61" fmla="*/ 493 h 4369"/>
                <a:gd name="T62" fmla="*/ 990 w 4349"/>
                <a:gd name="T63" fmla="*/ 853 h 4369"/>
                <a:gd name="T64" fmla="*/ 1676 w 4349"/>
                <a:gd name="T65" fmla="*/ 1799 h 4369"/>
                <a:gd name="T66" fmla="*/ 1431 w 4349"/>
                <a:gd name="T67" fmla="*/ 1857 h 4369"/>
                <a:gd name="T68" fmla="*/ 1333 w 4349"/>
                <a:gd name="T69" fmla="*/ 2113 h 4369"/>
                <a:gd name="T70" fmla="*/ 1378 w 4349"/>
                <a:gd name="T71" fmla="*/ 2433 h 4369"/>
                <a:gd name="T72" fmla="*/ 1567 w 4349"/>
                <a:gd name="T73" fmla="*/ 2567 h 4369"/>
                <a:gd name="T74" fmla="*/ 1855 w 4349"/>
                <a:gd name="T75" fmla="*/ 2446 h 4369"/>
                <a:gd name="T76" fmla="*/ 1985 w 4349"/>
                <a:gd name="T77" fmla="*/ 2729 h 4369"/>
                <a:gd name="T78" fmla="*/ 1676 w 4349"/>
                <a:gd name="T79" fmla="*/ 2856 h 4369"/>
                <a:gd name="T80" fmla="*/ 1210 w 4349"/>
                <a:gd name="T81" fmla="*/ 2761 h 4369"/>
                <a:gd name="T82" fmla="*/ 949 w 4349"/>
                <a:gd name="T83" fmla="*/ 2334 h 4369"/>
                <a:gd name="T84" fmla="*/ 1041 w 4349"/>
                <a:gd name="T85" fmla="*/ 1789 h 4369"/>
                <a:gd name="T86" fmla="*/ 1443 w 4349"/>
                <a:gd name="T87" fmla="*/ 1518 h 4369"/>
                <a:gd name="T88" fmla="*/ 1843 w 4349"/>
                <a:gd name="T89" fmla="*/ 1550 h 4369"/>
                <a:gd name="T90" fmla="*/ 2103 w 4349"/>
                <a:gd name="T91" fmla="*/ 1749 h 4369"/>
                <a:gd name="T92" fmla="*/ 2981 w 4349"/>
                <a:gd name="T93" fmla="*/ 1818 h 4369"/>
                <a:gd name="T94" fmla="*/ 2719 w 4349"/>
                <a:gd name="T95" fmla="*/ 1831 h 4369"/>
                <a:gd name="T96" fmla="*/ 2591 w 4349"/>
                <a:gd name="T97" fmla="*/ 2050 h 4369"/>
                <a:gd name="T98" fmla="*/ 2608 w 4349"/>
                <a:gd name="T99" fmla="*/ 2387 h 4369"/>
                <a:gd name="T100" fmla="*/ 2774 w 4349"/>
                <a:gd name="T101" fmla="*/ 2557 h 4369"/>
                <a:gd name="T102" fmla="*/ 3067 w 4349"/>
                <a:gd name="T103" fmla="*/ 2496 h 4369"/>
                <a:gd name="T104" fmla="*/ 3290 w 4349"/>
                <a:gd name="T105" fmla="*/ 2687 h 4369"/>
                <a:gd name="T106" fmla="*/ 3000 w 4349"/>
                <a:gd name="T107" fmla="*/ 2846 h 4369"/>
                <a:gd name="T108" fmla="*/ 2550 w 4349"/>
                <a:gd name="T109" fmla="*/ 2805 h 4369"/>
                <a:gd name="T110" fmla="*/ 2231 w 4349"/>
                <a:gd name="T111" fmla="*/ 2435 h 4369"/>
                <a:gd name="T112" fmla="*/ 2254 w 4349"/>
                <a:gd name="T113" fmla="*/ 1874 h 4369"/>
                <a:gd name="T114" fmla="*/ 2608 w 4349"/>
                <a:gd name="T115" fmla="*/ 1541 h 4369"/>
                <a:gd name="T116" fmla="*/ 3040 w 4349"/>
                <a:gd name="T117" fmla="*/ 1531 h 4369"/>
                <a:gd name="T118" fmla="*/ 3320 w 4349"/>
                <a:gd name="T119" fmla="*/ 1700 h 4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49" h="4369">
                  <a:moveTo>
                    <a:pt x="3717" y="632"/>
                  </a:moveTo>
                  <a:lnTo>
                    <a:pt x="3756" y="672"/>
                  </a:lnTo>
                  <a:lnTo>
                    <a:pt x="3793" y="713"/>
                  </a:lnTo>
                  <a:lnTo>
                    <a:pt x="3830" y="754"/>
                  </a:lnTo>
                  <a:lnTo>
                    <a:pt x="3865" y="796"/>
                  </a:lnTo>
                  <a:lnTo>
                    <a:pt x="3899" y="838"/>
                  </a:lnTo>
                  <a:lnTo>
                    <a:pt x="3931" y="881"/>
                  </a:lnTo>
                  <a:lnTo>
                    <a:pt x="3962" y="924"/>
                  </a:lnTo>
                  <a:lnTo>
                    <a:pt x="3993" y="968"/>
                  </a:lnTo>
                  <a:lnTo>
                    <a:pt x="4022" y="1012"/>
                  </a:lnTo>
                  <a:lnTo>
                    <a:pt x="4050" y="1057"/>
                  </a:lnTo>
                  <a:lnTo>
                    <a:pt x="4076" y="1102"/>
                  </a:lnTo>
                  <a:lnTo>
                    <a:pt x="4101" y="1148"/>
                  </a:lnTo>
                  <a:lnTo>
                    <a:pt x="4125" y="1194"/>
                  </a:lnTo>
                  <a:lnTo>
                    <a:pt x="4148" y="1241"/>
                  </a:lnTo>
                  <a:lnTo>
                    <a:pt x="4170" y="1289"/>
                  </a:lnTo>
                  <a:lnTo>
                    <a:pt x="4190" y="1337"/>
                  </a:lnTo>
                  <a:lnTo>
                    <a:pt x="4210" y="1386"/>
                  </a:lnTo>
                  <a:lnTo>
                    <a:pt x="4227" y="1436"/>
                  </a:lnTo>
                  <a:lnTo>
                    <a:pt x="4244" y="1485"/>
                  </a:lnTo>
                  <a:lnTo>
                    <a:pt x="4260" y="1535"/>
                  </a:lnTo>
                  <a:lnTo>
                    <a:pt x="4273" y="1587"/>
                  </a:lnTo>
                  <a:lnTo>
                    <a:pt x="4287" y="1638"/>
                  </a:lnTo>
                  <a:lnTo>
                    <a:pt x="4298" y="1690"/>
                  </a:lnTo>
                  <a:lnTo>
                    <a:pt x="4309" y="1743"/>
                  </a:lnTo>
                  <a:lnTo>
                    <a:pt x="4318" y="1796"/>
                  </a:lnTo>
                  <a:lnTo>
                    <a:pt x="4326" y="1850"/>
                  </a:lnTo>
                  <a:lnTo>
                    <a:pt x="4333" y="1904"/>
                  </a:lnTo>
                  <a:lnTo>
                    <a:pt x="4338" y="1959"/>
                  </a:lnTo>
                  <a:lnTo>
                    <a:pt x="4342" y="2014"/>
                  </a:lnTo>
                  <a:lnTo>
                    <a:pt x="4345" y="2071"/>
                  </a:lnTo>
                  <a:lnTo>
                    <a:pt x="4348" y="2127"/>
                  </a:lnTo>
                  <a:lnTo>
                    <a:pt x="4349" y="2184"/>
                  </a:lnTo>
                  <a:lnTo>
                    <a:pt x="4348" y="2241"/>
                  </a:lnTo>
                  <a:lnTo>
                    <a:pt x="4345" y="2297"/>
                  </a:lnTo>
                  <a:lnTo>
                    <a:pt x="4342" y="2353"/>
                  </a:lnTo>
                  <a:lnTo>
                    <a:pt x="4338" y="2409"/>
                  </a:lnTo>
                  <a:lnTo>
                    <a:pt x="4333" y="2463"/>
                  </a:lnTo>
                  <a:lnTo>
                    <a:pt x="4327" y="2517"/>
                  </a:lnTo>
                  <a:lnTo>
                    <a:pt x="4318" y="2571"/>
                  </a:lnTo>
                  <a:lnTo>
                    <a:pt x="4309" y="2624"/>
                  </a:lnTo>
                  <a:lnTo>
                    <a:pt x="4300" y="2676"/>
                  </a:lnTo>
                  <a:lnTo>
                    <a:pt x="4288" y="2728"/>
                  </a:lnTo>
                  <a:lnTo>
                    <a:pt x="4274" y="2779"/>
                  </a:lnTo>
                  <a:lnTo>
                    <a:pt x="4261" y="2830"/>
                  </a:lnTo>
                  <a:lnTo>
                    <a:pt x="4245" y="2879"/>
                  </a:lnTo>
                  <a:lnTo>
                    <a:pt x="4230" y="2930"/>
                  </a:lnTo>
                  <a:lnTo>
                    <a:pt x="4212" y="2978"/>
                  </a:lnTo>
                  <a:lnTo>
                    <a:pt x="4193" y="3026"/>
                  </a:lnTo>
                  <a:lnTo>
                    <a:pt x="4173" y="3074"/>
                  </a:lnTo>
                  <a:lnTo>
                    <a:pt x="4152" y="3121"/>
                  </a:lnTo>
                  <a:lnTo>
                    <a:pt x="4129" y="3167"/>
                  </a:lnTo>
                  <a:lnTo>
                    <a:pt x="4105" y="3213"/>
                  </a:lnTo>
                  <a:lnTo>
                    <a:pt x="4081" y="3258"/>
                  </a:lnTo>
                  <a:lnTo>
                    <a:pt x="4055" y="3304"/>
                  </a:lnTo>
                  <a:lnTo>
                    <a:pt x="4028" y="3348"/>
                  </a:lnTo>
                  <a:lnTo>
                    <a:pt x="3999" y="3392"/>
                  </a:lnTo>
                  <a:lnTo>
                    <a:pt x="3970" y="3434"/>
                  </a:lnTo>
                  <a:lnTo>
                    <a:pt x="3938" y="3476"/>
                  </a:lnTo>
                  <a:lnTo>
                    <a:pt x="3906" y="3518"/>
                  </a:lnTo>
                  <a:lnTo>
                    <a:pt x="3874" y="3559"/>
                  </a:lnTo>
                  <a:lnTo>
                    <a:pt x="3838" y="3600"/>
                  </a:lnTo>
                  <a:lnTo>
                    <a:pt x="3803" y="3640"/>
                  </a:lnTo>
                  <a:lnTo>
                    <a:pt x="3766" y="3680"/>
                  </a:lnTo>
                  <a:lnTo>
                    <a:pt x="3727" y="3718"/>
                  </a:lnTo>
                  <a:lnTo>
                    <a:pt x="3687" y="3758"/>
                  </a:lnTo>
                  <a:lnTo>
                    <a:pt x="3645" y="3797"/>
                  </a:lnTo>
                  <a:lnTo>
                    <a:pt x="3602" y="3835"/>
                  </a:lnTo>
                  <a:lnTo>
                    <a:pt x="3559" y="3871"/>
                  </a:lnTo>
                  <a:lnTo>
                    <a:pt x="3517" y="3906"/>
                  </a:lnTo>
                  <a:lnTo>
                    <a:pt x="3473" y="3939"/>
                  </a:lnTo>
                  <a:lnTo>
                    <a:pt x="3428" y="3972"/>
                  </a:lnTo>
                  <a:lnTo>
                    <a:pt x="3384" y="4003"/>
                  </a:lnTo>
                  <a:lnTo>
                    <a:pt x="3338" y="4033"/>
                  </a:lnTo>
                  <a:lnTo>
                    <a:pt x="3293" y="4061"/>
                  </a:lnTo>
                  <a:lnTo>
                    <a:pt x="3247" y="4088"/>
                  </a:lnTo>
                  <a:lnTo>
                    <a:pt x="3200" y="4114"/>
                  </a:lnTo>
                  <a:lnTo>
                    <a:pt x="3153" y="4139"/>
                  </a:lnTo>
                  <a:lnTo>
                    <a:pt x="3105" y="4162"/>
                  </a:lnTo>
                  <a:lnTo>
                    <a:pt x="3058" y="4186"/>
                  </a:lnTo>
                  <a:lnTo>
                    <a:pt x="3009" y="4206"/>
                  </a:lnTo>
                  <a:lnTo>
                    <a:pt x="2960" y="4225"/>
                  </a:lnTo>
                  <a:lnTo>
                    <a:pt x="2911" y="4244"/>
                  </a:lnTo>
                  <a:lnTo>
                    <a:pt x="2861" y="4261"/>
                  </a:lnTo>
                  <a:lnTo>
                    <a:pt x="2811" y="4277"/>
                  </a:lnTo>
                  <a:lnTo>
                    <a:pt x="2761" y="4291"/>
                  </a:lnTo>
                  <a:lnTo>
                    <a:pt x="2710" y="4305"/>
                  </a:lnTo>
                  <a:lnTo>
                    <a:pt x="2658" y="4317"/>
                  </a:lnTo>
                  <a:lnTo>
                    <a:pt x="2605" y="4328"/>
                  </a:lnTo>
                  <a:lnTo>
                    <a:pt x="2553" y="4337"/>
                  </a:lnTo>
                  <a:lnTo>
                    <a:pt x="2500" y="4346"/>
                  </a:lnTo>
                  <a:lnTo>
                    <a:pt x="2447" y="4352"/>
                  </a:lnTo>
                  <a:lnTo>
                    <a:pt x="2392" y="4358"/>
                  </a:lnTo>
                  <a:lnTo>
                    <a:pt x="2338" y="4363"/>
                  </a:lnTo>
                  <a:lnTo>
                    <a:pt x="2283" y="4366"/>
                  </a:lnTo>
                  <a:lnTo>
                    <a:pt x="2227" y="4368"/>
                  </a:lnTo>
                  <a:lnTo>
                    <a:pt x="2171" y="4369"/>
                  </a:lnTo>
                  <a:lnTo>
                    <a:pt x="2117" y="4368"/>
                  </a:lnTo>
                  <a:lnTo>
                    <a:pt x="2061" y="4366"/>
                  </a:lnTo>
                  <a:lnTo>
                    <a:pt x="2007" y="4363"/>
                  </a:lnTo>
                  <a:lnTo>
                    <a:pt x="1954" y="4358"/>
                  </a:lnTo>
                  <a:lnTo>
                    <a:pt x="1901" y="4353"/>
                  </a:lnTo>
                  <a:lnTo>
                    <a:pt x="1847" y="4346"/>
                  </a:lnTo>
                  <a:lnTo>
                    <a:pt x="1795" y="4337"/>
                  </a:lnTo>
                  <a:lnTo>
                    <a:pt x="1743" y="4328"/>
                  </a:lnTo>
                  <a:lnTo>
                    <a:pt x="1692" y="4317"/>
                  </a:lnTo>
                  <a:lnTo>
                    <a:pt x="1641" y="4306"/>
                  </a:lnTo>
                  <a:lnTo>
                    <a:pt x="1591" y="4292"/>
                  </a:lnTo>
                  <a:lnTo>
                    <a:pt x="1541" y="4278"/>
                  </a:lnTo>
                  <a:lnTo>
                    <a:pt x="1491" y="4262"/>
                  </a:lnTo>
                  <a:lnTo>
                    <a:pt x="1442" y="4245"/>
                  </a:lnTo>
                  <a:lnTo>
                    <a:pt x="1393" y="4226"/>
                  </a:lnTo>
                  <a:lnTo>
                    <a:pt x="1345" y="4208"/>
                  </a:lnTo>
                  <a:lnTo>
                    <a:pt x="1298" y="4187"/>
                  </a:lnTo>
                  <a:lnTo>
                    <a:pt x="1251" y="4165"/>
                  </a:lnTo>
                  <a:lnTo>
                    <a:pt x="1204" y="4142"/>
                  </a:lnTo>
                  <a:lnTo>
                    <a:pt x="1159" y="4116"/>
                  </a:lnTo>
                  <a:lnTo>
                    <a:pt x="1113" y="4091"/>
                  </a:lnTo>
                  <a:lnTo>
                    <a:pt x="1068" y="4064"/>
                  </a:lnTo>
                  <a:lnTo>
                    <a:pt x="1023" y="4036"/>
                  </a:lnTo>
                  <a:lnTo>
                    <a:pt x="979" y="4005"/>
                  </a:lnTo>
                  <a:lnTo>
                    <a:pt x="935" y="3975"/>
                  </a:lnTo>
                  <a:lnTo>
                    <a:pt x="891" y="3942"/>
                  </a:lnTo>
                  <a:lnTo>
                    <a:pt x="848" y="3910"/>
                  </a:lnTo>
                  <a:lnTo>
                    <a:pt x="807" y="3874"/>
                  </a:lnTo>
                  <a:lnTo>
                    <a:pt x="765" y="3839"/>
                  </a:lnTo>
                  <a:lnTo>
                    <a:pt x="723" y="3802"/>
                  </a:lnTo>
                  <a:lnTo>
                    <a:pt x="682" y="3763"/>
                  </a:lnTo>
                  <a:lnTo>
                    <a:pt x="642" y="3724"/>
                  </a:lnTo>
                  <a:lnTo>
                    <a:pt x="603" y="3684"/>
                  </a:lnTo>
                  <a:lnTo>
                    <a:pt x="565" y="3642"/>
                  </a:lnTo>
                  <a:lnTo>
                    <a:pt x="528" y="3601"/>
                  </a:lnTo>
                  <a:lnTo>
                    <a:pt x="491" y="3559"/>
                  </a:lnTo>
                  <a:lnTo>
                    <a:pt x="457" y="3516"/>
                  </a:lnTo>
                  <a:lnTo>
                    <a:pt x="424" y="3473"/>
                  </a:lnTo>
                  <a:lnTo>
                    <a:pt x="392" y="3430"/>
                  </a:lnTo>
                  <a:lnTo>
                    <a:pt x="361" y="3386"/>
                  </a:lnTo>
                  <a:lnTo>
                    <a:pt x="332" y="3341"/>
                  </a:lnTo>
                  <a:lnTo>
                    <a:pt x="304" y="3296"/>
                  </a:lnTo>
                  <a:lnTo>
                    <a:pt x="276" y="3251"/>
                  </a:lnTo>
                  <a:lnTo>
                    <a:pt x="251" y="3205"/>
                  </a:lnTo>
                  <a:lnTo>
                    <a:pt x="226" y="3159"/>
                  </a:lnTo>
                  <a:lnTo>
                    <a:pt x="203" y="3112"/>
                  </a:lnTo>
                  <a:lnTo>
                    <a:pt x="181" y="3065"/>
                  </a:lnTo>
                  <a:lnTo>
                    <a:pt x="161" y="3017"/>
                  </a:lnTo>
                  <a:lnTo>
                    <a:pt x="141" y="2968"/>
                  </a:lnTo>
                  <a:lnTo>
                    <a:pt x="123" y="2919"/>
                  </a:lnTo>
                  <a:lnTo>
                    <a:pt x="106" y="2870"/>
                  </a:lnTo>
                  <a:lnTo>
                    <a:pt x="91" y="2821"/>
                  </a:lnTo>
                  <a:lnTo>
                    <a:pt x="76" y="2770"/>
                  </a:lnTo>
                  <a:lnTo>
                    <a:pt x="62" y="2719"/>
                  </a:lnTo>
                  <a:lnTo>
                    <a:pt x="51" y="2668"/>
                  </a:lnTo>
                  <a:lnTo>
                    <a:pt x="41" y="2616"/>
                  </a:lnTo>
                  <a:lnTo>
                    <a:pt x="31" y="2564"/>
                  </a:lnTo>
                  <a:lnTo>
                    <a:pt x="23" y="2511"/>
                  </a:lnTo>
                  <a:lnTo>
                    <a:pt x="15" y="2457"/>
                  </a:lnTo>
                  <a:lnTo>
                    <a:pt x="10" y="2404"/>
                  </a:lnTo>
                  <a:lnTo>
                    <a:pt x="6" y="2349"/>
                  </a:lnTo>
                  <a:lnTo>
                    <a:pt x="3" y="2295"/>
                  </a:lnTo>
                  <a:lnTo>
                    <a:pt x="1" y="2239"/>
                  </a:lnTo>
                  <a:lnTo>
                    <a:pt x="0" y="2184"/>
                  </a:lnTo>
                  <a:lnTo>
                    <a:pt x="1" y="2128"/>
                  </a:lnTo>
                  <a:lnTo>
                    <a:pt x="3" y="2073"/>
                  </a:lnTo>
                  <a:lnTo>
                    <a:pt x="6" y="2018"/>
                  </a:lnTo>
                  <a:lnTo>
                    <a:pt x="10" y="1964"/>
                  </a:lnTo>
                  <a:lnTo>
                    <a:pt x="15" y="1909"/>
                  </a:lnTo>
                  <a:lnTo>
                    <a:pt x="23" y="1856"/>
                  </a:lnTo>
                  <a:lnTo>
                    <a:pt x="31" y="1803"/>
                  </a:lnTo>
                  <a:lnTo>
                    <a:pt x="41" y="1751"/>
                  </a:lnTo>
                  <a:lnTo>
                    <a:pt x="51" y="1699"/>
                  </a:lnTo>
                  <a:lnTo>
                    <a:pt x="62" y="1647"/>
                  </a:lnTo>
                  <a:lnTo>
                    <a:pt x="76" y="1596"/>
                  </a:lnTo>
                  <a:lnTo>
                    <a:pt x="91" y="1546"/>
                  </a:lnTo>
                  <a:lnTo>
                    <a:pt x="106" y="1496"/>
                  </a:lnTo>
                  <a:lnTo>
                    <a:pt x="123" y="1446"/>
                  </a:lnTo>
                  <a:lnTo>
                    <a:pt x="141" y="1397"/>
                  </a:lnTo>
                  <a:lnTo>
                    <a:pt x="161" y="1348"/>
                  </a:lnTo>
                  <a:lnTo>
                    <a:pt x="181" y="1300"/>
                  </a:lnTo>
                  <a:lnTo>
                    <a:pt x="203" y="1253"/>
                  </a:lnTo>
                  <a:lnTo>
                    <a:pt x="226" y="1205"/>
                  </a:lnTo>
                  <a:lnTo>
                    <a:pt x="251" y="1158"/>
                  </a:lnTo>
                  <a:lnTo>
                    <a:pt x="276" y="1112"/>
                  </a:lnTo>
                  <a:lnTo>
                    <a:pt x="304" y="1066"/>
                  </a:lnTo>
                  <a:lnTo>
                    <a:pt x="332" y="1020"/>
                  </a:lnTo>
                  <a:lnTo>
                    <a:pt x="361" y="976"/>
                  </a:lnTo>
                  <a:lnTo>
                    <a:pt x="392" y="931"/>
                  </a:lnTo>
                  <a:lnTo>
                    <a:pt x="424" y="887"/>
                  </a:lnTo>
                  <a:lnTo>
                    <a:pt x="457" y="844"/>
                  </a:lnTo>
                  <a:lnTo>
                    <a:pt x="491" y="800"/>
                  </a:lnTo>
                  <a:lnTo>
                    <a:pt x="528" y="758"/>
                  </a:lnTo>
                  <a:lnTo>
                    <a:pt x="565" y="715"/>
                  </a:lnTo>
                  <a:lnTo>
                    <a:pt x="603" y="674"/>
                  </a:lnTo>
                  <a:lnTo>
                    <a:pt x="642" y="632"/>
                  </a:lnTo>
                  <a:lnTo>
                    <a:pt x="681" y="594"/>
                  </a:lnTo>
                  <a:lnTo>
                    <a:pt x="721" y="556"/>
                  </a:lnTo>
                  <a:lnTo>
                    <a:pt x="762" y="519"/>
                  </a:lnTo>
                  <a:lnTo>
                    <a:pt x="804" y="485"/>
                  </a:lnTo>
                  <a:lnTo>
                    <a:pt x="844" y="450"/>
                  </a:lnTo>
                  <a:lnTo>
                    <a:pt x="887" y="418"/>
                  </a:lnTo>
                  <a:lnTo>
                    <a:pt x="929" y="386"/>
                  </a:lnTo>
                  <a:lnTo>
                    <a:pt x="973" y="356"/>
                  </a:lnTo>
                  <a:lnTo>
                    <a:pt x="1017" y="327"/>
                  </a:lnTo>
                  <a:lnTo>
                    <a:pt x="1060" y="298"/>
                  </a:lnTo>
                  <a:lnTo>
                    <a:pt x="1105" y="272"/>
                  </a:lnTo>
                  <a:lnTo>
                    <a:pt x="1151" y="247"/>
                  </a:lnTo>
                  <a:lnTo>
                    <a:pt x="1196" y="223"/>
                  </a:lnTo>
                  <a:lnTo>
                    <a:pt x="1243" y="200"/>
                  </a:lnTo>
                  <a:lnTo>
                    <a:pt x="1290" y="178"/>
                  </a:lnTo>
                  <a:lnTo>
                    <a:pt x="1337" y="158"/>
                  </a:lnTo>
                  <a:lnTo>
                    <a:pt x="1386" y="138"/>
                  </a:lnTo>
                  <a:lnTo>
                    <a:pt x="1434" y="120"/>
                  </a:lnTo>
                  <a:lnTo>
                    <a:pt x="1483" y="103"/>
                  </a:lnTo>
                  <a:lnTo>
                    <a:pt x="1533" y="89"/>
                  </a:lnTo>
                  <a:lnTo>
                    <a:pt x="1583" y="74"/>
                  </a:lnTo>
                  <a:lnTo>
                    <a:pt x="1635" y="62"/>
                  </a:lnTo>
                  <a:lnTo>
                    <a:pt x="1686" y="49"/>
                  </a:lnTo>
                  <a:lnTo>
                    <a:pt x="1737" y="38"/>
                  </a:lnTo>
                  <a:lnTo>
                    <a:pt x="1790" y="29"/>
                  </a:lnTo>
                  <a:lnTo>
                    <a:pt x="1842" y="22"/>
                  </a:lnTo>
                  <a:lnTo>
                    <a:pt x="1897" y="14"/>
                  </a:lnTo>
                  <a:lnTo>
                    <a:pt x="1950" y="9"/>
                  </a:lnTo>
                  <a:lnTo>
                    <a:pt x="2005" y="5"/>
                  </a:lnTo>
                  <a:lnTo>
                    <a:pt x="2059" y="2"/>
                  </a:lnTo>
                  <a:lnTo>
                    <a:pt x="2116" y="0"/>
                  </a:lnTo>
                  <a:lnTo>
                    <a:pt x="2171" y="0"/>
                  </a:lnTo>
                  <a:lnTo>
                    <a:pt x="2228" y="0"/>
                  </a:lnTo>
                  <a:lnTo>
                    <a:pt x="2285" y="2"/>
                  </a:lnTo>
                  <a:lnTo>
                    <a:pt x="2340" y="5"/>
                  </a:lnTo>
                  <a:lnTo>
                    <a:pt x="2395" y="9"/>
                  </a:lnTo>
                  <a:lnTo>
                    <a:pt x="2451" y="14"/>
                  </a:lnTo>
                  <a:lnTo>
                    <a:pt x="2504" y="22"/>
                  </a:lnTo>
                  <a:lnTo>
                    <a:pt x="2558" y="29"/>
                  </a:lnTo>
                  <a:lnTo>
                    <a:pt x="2611" y="38"/>
                  </a:lnTo>
                  <a:lnTo>
                    <a:pt x="2664" y="49"/>
                  </a:lnTo>
                  <a:lnTo>
                    <a:pt x="2715" y="62"/>
                  </a:lnTo>
                  <a:lnTo>
                    <a:pt x="2767" y="74"/>
                  </a:lnTo>
                  <a:lnTo>
                    <a:pt x="2817" y="89"/>
                  </a:lnTo>
                  <a:lnTo>
                    <a:pt x="2867" y="103"/>
                  </a:lnTo>
                  <a:lnTo>
                    <a:pt x="2917" y="120"/>
                  </a:lnTo>
                  <a:lnTo>
                    <a:pt x="2966" y="138"/>
                  </a:lnTo>
                  <a:lnTo>
                    <a:pt x="3015" y="158"/>
                  </a:lnTo>
                  <a:lnTo>
                    <a:pt x="3063" y="178"/>
                  </a:lnTo>
                  <a:lnTo>
                    <a:pt x="3111" y="200"/>
                  </a:lnTo>
                  <a:lnTo>
                    <a:pt x="3158" y="223"/>
                  </a:lnTo>
                  <a:lnTo>
                    <a:pt x="3203" y="247"/>
                  </a:lnTo>
                  <a:lnTo>
                    <a:pt x="3249" y="272"/>
                  </a:lnTo>
                  <a:lnTo>
                    <a:pt x="3294" y="298"/>
                  </a:lnTo>
                  <a:lnTo>
                    <a:pt x="3339" y="327"/>
                  </a:lnTo>
                  <a:lnTo>
                    <a:pt x="3384" y="356"/>
                  </a:lnTo>
                  <a:lnTo>
                    <a:pt x="3427" y="386"/>
                  </a:lnTo>
                  <a:lnTo>
                    <a:pt x="3471" y="418"/>
                  </a:lnTo>
                  <a:lnTo>
                    <a:pt x="3512" y="450"/>
                  </a:lnTo>
                  <a:lnTo>
                    <a:pt x="3554" y="485"/>
                  </a:lnTo>
                  <a:lnTo>
                    <a:pt x="3596" y="519"/>
                  </a:lnTo>
                  <a:lnTo>
                    <a:pt x="3637" y="556"/>
                  </a:lnTo>
                  <a:lnTo>
                    <a:pt x="3677" y="594"/>
                  </a:lnTo>
                  <a:lnTo>
                    <a:pt x="3717" y="632"/>
                  </a:lnTo>
                  <a:close/>
                  <a:moveTo>
                    <a:pt x="926" y="917"/>
                  </a:moveTo>
                  <a:lnTo>
                    <a:pt x="892" y="951"/>
                  </a:lnTo>
                  <a:lnTo>
                    <a:pt x="861" y="985"/>
                  </a:lnTo>
                  <a:lnTo>
                    <a:pt x="831" y="1020"/>
                  </a:lnTo>
                  <a:lnTo>
                    <a:pt x="800" y="1055"/>
                  </a:lnTo>
                  <a:lnTo>
                    <a:pt x="772" y="1090"/>
                  </a:lnTo>
                  <a:lnTo>
                    <a:pt x="744" y="1126"/>
                  </a:lnTo>
                  <a:lnTo>
                    <a:pt x="718" y="1162"/>
                  </a:lnTo>
                  <a:lnTo>
                    <a:pt x="692" y="1199"/>
                  </a:lnTo>
                  <a:lnTo>
                    <a:pt x="668" y="1236"/>
                  </a:lnTo>
                  <a:lnTo>
                    <a:pt x="644" y="1273"/>
                  </a:lnTo>
                  <a:lnTo>
                    <a:pt x="622" y="1310"/>
                  </a:lnTo>
                  <a:lnTo>
                    <a:pt x="600" y="1349"/>
                  </a:lnTo>
                  <a:lnTo>
                    <a:pt x="580" y="1387"/>
                  </a:lnTo>
                  <a:lnTo>
                    <a:pt x="560" y="1425"/>
                  </a:lnTo>
                  <a:lnTo>
                    <a:pt x="543" y="1465"/>
                  </a:lnTo>
                  <a:lnTo>
                    <a:pt x="525" y="1504"/>
                  </a:lnTo>
                  <a:lnTo>
                    <a:pt x="509" y="1544"/>
                  </a:lnTo>
                  <a:lnTo>
                    <a:pt x="495" y="1585"/>
                  </a:lnTo>
                  <a:lnTo>
                    <a:pt x="480" y="1624"/>
                  </a:lnTo>
                  <a:lnTo>
                    <a:pt x="467" y="1665"/>
                  </a:lnTo>
                  <a:lnTo>
                    <a:pt x="455" y="1707"/>
                  </a:lnTo>
                  <a:lnTo>
                    <a:pt x="444" y="1748"/>
                  </a:lnTo>
                  <a:lnTo>
                    <a:pt x="434" y="1790"/>
                  </a:lnTo>
                  <a:lnTo>
                    <a:pt x="426" y="1833"/>
                  </a:lnTo>
                  <a:lnTo>
                    <a:pt x="417" y="1876"/>
                  </a:lnTo>
                  <a:lnTo>
                    <a:pt x="411" y="1919"/>
                  </a:lnTo>
                  <a:lnTo>
                    <a:pt x="405" y="1962"/>
                  </a:lnTo>
                  <a:lnTo>
                    <a:pt x="401" y="2006"/>
                  </a:lnTo>
                  <a:lnTo>
                    <a:pt x="396" y="2050"/>
                  </a:lnTo>
                  <a:lnTo>
                    <a:pt x="394" y="2095"/>
                  </a:lnTo>
                  <a:lnTo>
                    <a:pt x="392" y="2139"/>
                  </a:lnTo>
                  <a:lnTo>
                    <a:pt x="392" y="2185"/>
                  </a:lnTo>
                  <a:lnTo>
                    <a:pt x="392" y="2230"/>
                  </a:lnTo>
                  <a:lnTo>
                    <a:pt x="394" y="2275"/>
                  </a:lnTo>
                  <a:lnTo>
                    <a:pt x="396" y="2319"/>
                  </a:lnTo>
                  <a:lnTo>
                    <a:pt x="401" y="2363"/>
                  </a:lnTo>
                  <a:lnTo>
                    <a:pt x="405" y="2407"/>
                  </a:lnTo>
                  <a:lnTo>
                    <a:pt x="410" y="2450"/>
                  </a:lnTo>
                  <a:lnTo>
                    <a:pt x="417" y="2493"/>
                  </a:lnTo>
                  <a:lnTo>
                    <a:pt x="425" y="2536"/>
                  </a:lnTo>
                  <a:lnTo>
                    <a:pt x="434" y="2578"/>
                  </a:lnTo>
                  <a:lnTo>
                    <a:pt x="443" y="2619"/>
                  </a:lnTo>
                  <a:lnTo>
                    <a:pt x="454" y="2660"/>
                  </a:lnTo>
                  <a:lnTo>
                    <a:pt x="466" y="2701"/>
                  </a:lnTo>
                  <a:lnTo>
                    <a:pt x="479" y="2742"/>
                  </a:lnTo>
                  <a:lnTo>
                    <a:pt x="494" y="2783"/>
                  </a:lnTo>
                  <a:lnTo>
                    <a:pt x="508" y="2823"/>
                  </a:lnTo>
                  <a:lnTo>
                    <a:pt x="524" y="2861"/>
                  </a:lnTo>
                  <a:lnTo>
                    <a:pt x="541" y="2901"/>
                  </a:lnTo>
                  <a:lnTo>
                    <a:pt x="559" y="2939"/>
                  </a:lnTo>
                  <a:lnTo>
                    <a:pt x="578" y="2978"/>
                  </a:lnTo>
                  <a:lnTo>
                    <a:pt x="598" y="3015"/>
                  </a:lnTo>
                  <a:lnTo>
                    <a:pt x="620" y="3053"/>
                  </a:lnTo>
                  <a:lnTo>
                    <a:pt x="642" y="3091"/>
                  </a:lnTo>
                  <a:lnTo>
                    <a:pt x="665" y="3128"/>
                  </a:lnTo>
                  <a:lnTo>
                    <a:pt x="689" y="3163"/>
                  </a:lnTo>
                  <a:lnTo>
                    <a:pt x="715" y="3200"/>
                  </a:lnTo>
                  <a:lnTo>
                    <a:pt x="741" y="3235"/>
                  </a:lnTo>
                  <a:lnTo>
                    <a:pt x="768" y="3270"/>
                  </a:lnTo>
                  <a:lnTo>
                    <a:pt x="796" y="3306"/>
                  </a:lnTo>
                  <a:lnTo>
                    <a:pt x="826" y="3340"/>
                  </a:lnTo>
                  <a:lnTo>
                    <a:pt x="856" y="3374"/>
                  </a:lnTo>
                  <a:lnTo>
                    <a:pt x="888" y="3407"/>
                  </a:lnTo>
                  <a:lnTo>
                    <a:pt x="920" y="3441"/>
                  </a:lnTo>
                  <a:lnTo>
                    <a:pt x="953" y="3473"/>
                  </a:lnTo>
                  <a:lnTo>
                    <a:pt x="987" y="3505"/>
                  </a:lnTo>
                  <a:lnTo>
                    <a:pt x="1021" y="3535"/>
                  </a:lnTo>
                  <a:lnTo>
                    <a:pt x="1055" y="3565"/>
                  </a:lnTo>
                  <a:lnTo>
                    <a:pt x="1090" y="3594"/>
                  </a:lnTo>
                  <a:lnTo>
                    <a:pt x="1125" y="3621"/>
                  </a:lnTo>
                  <a:lnTo>
                    <a:pt x="1161" y="3647"/>
                  </a:lnTo>
                  <a:lnTo>
                    <a:pt x="1197" y="3672"/>
                  </a:lnTo>
                  <a:lnTo>
                    <a:pt x="1234" y="3697"/>
                  </a:lnTo>
                  <a:lnTo>
                    <a:pt x="1270" y="3720"/>
                  </a:lnTo>
                  <a:lnTo>
                    <a:pt x="1307" y="3742"/>
                  </a:lnTo>
                  <a:lnTo>
                    <a:pt x="1344" y="3763"/>
                  </a:lnTo>
                  <a:lnTo>
                    <a:pt x="1383" y="3784"/>
                  </a:lnTo>
                  <a:lnTo>
                    <a:pt x="1421" y="3803"/>
                  </a:lnTo>
                  <a:lnTo>
                    <a:pt x="1459" y="3821"/>
                  </a:lnTo>
                  <a:lnTo>
                    <a:pt x="1499" y="3838"/>
                  </a:lnTo>
                  <a:lnTo>
                    <a:pt x="1538" y="3855"/>
                  </a:lnTo>
                  <a:lnTo>
                    <a:pt x="1578" y="3869"/>
                  </a:lnTo>
                  <a:lnTo>
                    <a:pt x="1619" y="3883"/>
                  </a:lnTo>
                  <a:lnTo>
                    <a:pt x="1660" y="3896"/>
                  </a:lnTo>
                  <a:lnTo>
                    <a:pt x="1700" y="3908"/>
                  </a:lnTo>
                  <a:lnTo>
                    <a:pt x="1742" y="3919"/>
                  </a:lnTo>
                  <a:lnTo>
                    <a:pt x="1784" y="3929"/>
                  </a:lnTo>
                  <a:lnTo>
                    <a:pt x="1826" y="3937"/>
                  </a:lnTo>
                  <a:lnTo>
                    <a:pt x="1868" y="3946"/>
                  </a:lnTo>
                  <a:lnTo>
                    <a:pt x="1911" y="3952"/>
                  </a:lnTo>
                  <a:lnTo>
                    <a:pt x="1955" y="3958"/>
                  </a:lnTo>
                  <a:lnTo>
                    <a:pt x="1999" y="3962"/>
                  </a:lnTo>
                  <a:lnTo>
                    <a:pt x="2043" y="3966"/>
                  </a:lnTo>
                  <a:lnTo>
                    <a:pt x="2088" y="3969"/>
                  </a:lnTo>
                  <a:lnTo>
                    <a:pt x="2132" y="3970"/>
                  </a:lnTo>
                  <a:lnTo>
                    <a:pt x="2178" y="3971"/>
                  </a:lnTo>
                  <a:lnTo>
                    <a:pt x="2223" y="3970"/>
                  </a:lnTo>
                  <a:lnTo>
                    <a:pt x="2268" y="3969"/>
                  </a:lnTo>
                  <a:lnTo>
                    <a:pt x="2313" y="3966"/>
                  </a:lnTo>
                  <a:lnTo>
                    <a:pt x="2357" y="3962"/>
                  </a:lnTo>
                  <a:lnTo>
                    <a:pt x="2402" y="3957"/>
                  </a:lnTo>
                  <a:lnTo>
                    <a:pt x="2445" y="3952"/>
                  </a:lnTo>
                  <a:lnTo>
                    <a:pt x="2488" y="3945"/>
                  </a:lnTo>
                  <a:lnTo>
                    <a:pt x="2531" y="3937"/>
                  </a:lnTo>
                  <a:lnTo>
                    <a:pt x="2573" y="3929"/>
                  </a:lnTo>
                  <a:lnTo>
                    <a:pt x="2616" y="3918"/>
                  </a:lnTo>
                  <a:lnTo>
                    <a:pt x="2656" y="3908"/>
                  </a:lnTo>
                  <a:lnTo>
                    <a:pt x="2698" y="3895"/>
                  </a:lnTo>
                  <a:lnTo>
                    <a:pt x="2739" y="3883"/>
                  </a:lnTo>
                  <a:lnTo>
                    <a:pt x="2780" y="3868"/>
                  </a:lnTo>
                  <a:lnTo>
                    <a:pt x="2820" y="3853"/>
                  </a:lnTo>
                  <a:lnTo>
                    <a:pt x="2860" y="3837"/>
                  </a:lnTo>
                  <a:lnTo>
                    <a:pt x="2900" y="3820"/>
                  </a:lnTo>
                  <a:lnTo>
                    <a:pt x="2938" y="3801"/>
                  </a:lnTo>
                  <a:lnTo>
                    <a:pt x="2977" y="3782"/>
                  </a:lnTo>
                  <a:lnTo>
                    <a:pt x="3016" y="3761"/>
                  </a:lnTo>
                  <a:lnTo>
                    <a:pt x="3053" y="3740"/>
                  </a:lnTo>
                  <a:lnTo>
                    <a:pt x="3091" y="3717"/>
                  </a:lnTo>
                  <a:lnTo>
                    <a:pt x="3128" y="3694"/>
                  </a:lnTo>
                  <a:lnTo>
                    <a:pt x="3165" y="3669"/>
                  </a:lnTo>
                  <a:lnTo>
                    <a:pt x="3201" y="3644"/>
                  </a:lnTo>
                  <a:lnTo>
                    <a:pt x="3238" y="3618"/>
                  </a:lnTo>
                  <a:lnTo>
                    <a:pt x="3273" y="3589"/>
                  </a:lnTo>
                  <a:lnTo>
                    <a:pt x="3309" y="3561"/>
                  </a:lnTo>
                  <a:lnTo>
                    <a:pt x="3343" y="3531"/>
                  </a:lnTo>
                  <a:lnTo>
                    <a:pt x="3379" y="3500"/>
                  </a:lnTo>
                  <a:lnTo>
                    <a:pt x="3412" y="3468"/>
                  </a:lnTo>
                  <a:lnTo>
                    <a:pt x="3447" y="3436"/>
                  </a:lnTo>
                  <a:lnTo>
                    <a:pt x="3478" y="3404"/>
                  </a:lnTo>
                  <a:lnTo>
                    <a:pt x="3508" y="3373"/>
                  </a:lnTo>
                  <a:lnTo>
                    <a:pt x="3537" y="3340"/>
                  </a:lnTo>
                  <a:lnTo>
                    <a:pt x="3567" y="3307"/>
                  </a:lnTo>
                  <a:lnTo>
                    <a:pt x="3594" y="3274"/>
                  </a:lnTo>
                  <a:lnTo>
                    <a:pt x="3620" y="3240"/>
                  </a:lnTo>
                  <a:lnTo>
                    <a:pt x="3646" y="3205"/>
                  </a:lnTo>
                  <a:lnTo>
                    <a:pt x="3670" y="3170"/>
                  </a:lnTo>
                  <a:lnTo>
                    <a:pt x="3694" y="3136"/>
                  </a:lnTo>
                  <a:lnTo>
                    <a:pt x="3716" y="3099"/>
                  </a:lnTo>
                  <a:lnTo>
                    <a:pt x="3738" y="3064"/>
                  </a:lnTo>
                  <a:lnTo>
                    <a:pt x="3759" y="3026"/>
                  </a:lnTo>
                  <a:lnTo>
                    <a:pt x="3778" y="2989"/>
                  </a:lnTo>
                  <a:lnTo>
                    <a:pt x="3796" y="2952"/>
                  </a:lnTo>
                  <a:lnTo>
                    <a:pt x="3814" y="2913"/>
                  </a:lnTo>
                  <a:lnTo>
                    <a:pt x="3831" y="2874"/>
                  </a:lnTo>
                  <a:lnTo>
                    <a:pt x="3845" y="2834"/>
                  </a:lnTo>
                  <a:lnTo>
                    <a:pt x="3860" y="2794"/>
                  </a:lnTo>
                  <a:lnTo>
                    <a:pt x="3874" y="2755"/>
                  </a:lnTo>
                  <a:lnTo>
                    <a:pt x="3886" y="2714"/>
                  </a:lnTo>
                  <a:lnTo>
                    <a:pt x="3898" y="2672"/>
                  </a:lnTo>
                  <a:lnTo>
                    <a:pt x="3908" y="2630"/>
                  </a:lnTo>
                  <a:lnTo>
                    <a:pt x="3917" y="2588"/>
                  </a:lnTo>
                  <a:lnTo>
                    <a:pt x="3927" y="2545"/>
                  </a:lnTo>
                  <a:lnTo>
                    <a:pt x="3934" y="2502"/>
                  </a:lnTo>
                  <a:lnTo>
                    <a:pt x="3940" y="2458"/>
                  </a:lnTo>
                  <a:lnTo>
                    <a:pt x="3946" y="2413"/>
                  </a:lnTo>
                  <a:lnTo>
                    <a:pt x="3951" y="2369"/>
                  </a:lnTo>
                  <a:lnTo>
                    <a:pt x="3954" y="2323"/>
                  </a:lnTo>
                  <a:lnTo>
                    <a:pt x="3956" y="2278"/>
                  </a:lnTo>
                  <a:lnTo>
                    <a:pt x="3958" y="2231"/>
                  </a:lnTo>
                  <a:lnTo>
                    <a:pt x="3958" y="2185"/>
                  </a:lnTo>
                  <a:lnTo>
                    <a:pt x="3958" y="2138"/>
                  </a:lnTo>
                  <a:lnTo>
                    <a:pt x="3956" y="2092"/>
                  </a:lnTo>
                  <a:lnTo>
                    <a:pt x="3954" y="2047"/>
                  </a:lnTo>
                  <a:lnTo>
                    <a:pt x="3950" y="2000"/>
                  </a:lnTo>
                  <a:lnTo>
                    <a:pt x="3946" y="1956"/>
                  </a:lnTo>
                  <a:lnTo>
                    <a:pt x="3940" y="1911"/>
                  </a:lnTo>
                  <a:lnTo>
                    <a:pt x="3933" y="1867"/>
                  </a:lnTo>
                  <a:lnTo>
                    <a:pt x="3926" y="1824"/>
                  </a:lnTo>
                  <a:lnTo>
                    <a:pt x="3917" y="1781"/>
                  </a:lnTo>
                  <a:lnTo>
                    <a:pt x="3908" y="1739"/>
                  </a:lnTo>
                  <a:lnTo>
                    <a:pt x="3897" y="1697"/>
                  </a:lnTo>
                  <a:lnTo>
                    <a:pt x="3885" y="1655"/>
                  </a:lnTo>
                  <a:lnTo>
                    <a:pt x="3873" y="1614"/>
                  </a:lnTo>
                  <a:lnTo>
                    <a:pt x="3859" y="1573"/>
                  </a:lnTo>
                  <a:lnTo>
                    <a:pt x="3844" y="1532"/>
                  </a:lnTo>
                  <a:lnTo>
                    <a:pt x="3829" y="1492"/>
                  </a:lnTo>
                  <a:lnTo>
                    <a:pt x="3812" y="1454"/>
                  </a:lnTo>
                  <a:lnTo>
                    <a:pt x="3794" y="1414"/>
                  </a:lnTo>
                  <a:lnTo>
                    <a:pt x="3774" y="1375"/>
                  </a:lnTo>
                  <a:lnTo>
                    <a:pt x="3756" y="1337"/>
                  </a:lnTo>
                  <a:lnTo>
                    <a:pt x="3735" y="1300"/>
                  </a:lnTo>
                  <a:lnTo>
                    <a:pt x="3713" y="1262"/>
                  </a:lnTo>
                  <a:lnTo>
                    <a:pt x="3690" y="1225"/>
                  </a:lnTo>
                  <a:lnTo>
                    <a:pt x="3666" y="1190"/>
                  </a:lnTo>
                  <a:lnTo>
                    <a:pt x="3641" y="1153"/>
                  </a:lnTo>
                  <a:lnTo>
                    <a:pt x="3615" y="1117"/>
                  </a:lnTo>
                  <a:lnTo>
                    <a:pt x="3588" y="1083"/>
                  </a:lnTo>
                  <a:lnTo>
                    <a:pt x="3560" y="1048"/>
                  </a:lnTo>
                  <a:lnTo>
                    <a:pt x="3531" y="1014"/>
                  </a:lnTo>
                  <a:lnTo>
                    <a:pt x="3501" y="980"/>
                  </a:lnTo>
                  <a:lnTo>
                    <a:pt x="3471" y="947"/>
                  </a:lnTo>
                  <a:lnTo>
                    <a:pt x="3438" y="914"/>
                  </a:lnTo>
                  <a:lnTo>
                    <a:pt x="3406" y="882"/>
                  </a:lnTo>
                  <a:lnTo>
                    <a:pt x="3373" y="851"/>
                  </a:lnTo>
                  <a:lnTo>
                    <a:pt x="3339" y="821"/>
                  </a:lnTo>
                  <a:lnTo>
                    <a:pt x="3305" y="792"/>
                  </a:lnTo>
                  <a:lnTo>
                    <a:pt x="3270" y="764"/>
                  </a:lnTo>
                  <a:lnTo>
                    <a:pt x="3236" y="737"/>
                  </a:lnTo>
                  <a:lnTo>
                    <a:pt x="3200" y="711"/>
                  </a:lnTo>
                  <a:lnTo>
                    <a:pt x="3165" y="686"/>
                  </a:lnTo>
                  <a:lnTo>
                    <a:pt x="3128" y="662"/>
                  </a:lnTo>
                  <a:lnTo>
                    <a:pt x="3092" y="639"/>
                  </a:lnTo>
                  <a:lnTo>
                    <a:pt x="3055" y="617"/>
                  </a:lnTo>
                  <a:lnTo>
                    <a:pt x="3018" y="597"/>
                  </a:lnTo>
                  <a:lnTo>
                    <a:pt x="2979" y="577"/>
                  </a:lnTo>
                  <a:lnTo>
                    <a:pt x="2941" y="558"/>
                  </a:lnTo>
                  <a:lnTo>
                    <a:pt x="2903" y="540"/>
                  </a:lnTo>
                  <a:lnTo>
                    <a:pt x="2863" y="523"/>
                  </a:lnTo>
                  <a:lnTo>
                    <a:pt x="2823" y="507"/>
                  </a:lnTo>
                  <a:lnTo>
                    <a:pt x="2784" y="492"/>
                  </a:lnTo>
                  <a:lnTo>
                    <a:pt x="2743" y="478"/>
                  </a:lnTo>
                  <a:lnTo>
                    <a:pt x="2702" y="466"/>
                  </a:lnTo>
                  <a:lnTo>
                    <a:pt x="2661" y="454"/>
                  </a:lnTo>
                  <a:lnTo>
                    <a:pt x="2619" y="444"/>
                  </a:lnTo>
                  <a:lnTo>
                    <a:pt x="2577" y="433"/>
                  </a:lnTo>
                  <a:lnTo>
                    <a:pt x="2534" y="425"/>
                  </a:lnTo>
                  <a:lnTo>
                    <a:pt x="2492" y="418"/>
                  </a:lnTo>
                  <a:lnTo>
                    <a:pt x="2448" y="410"/>
                  </a:lnTo>
                  <a:lnTo>
                    <a:pt x="2404" y="405"/>
                  </a:lnTo>
                  <a:lnTo>
                    <a:pt x="2360" y="401"/>
                  </a:lnTo>
                  <a:lnTo>
                    <a:pt x="2315" y="397"/>
                  </a:lnTo>
                  <a:lnTo>
                    <a:pt x="2269" y="395"/>
                  </a:lnTo>
                  <a:lnTo>
                    <a:pt x="2224" y="393"/>
                  </a:lnTo>
                  <a:lnTo>
                    <a:pt x="2178" y="393"/>
                  </a:lnTo>
                  <a:lnTo>
                    <a:pt x="2131" y="393"/>
                  </a:lnTo>
                  <a:lnTo>
                    <a:pt x="2087" y="395"/>
                  </a:lnTo>
                  <a:lnTo>
                    <a:pt x="2041" y="397"/>
                  </a:lnTo>
                  <a:lnTo>
                    <a:pt x="1997" y="401"/>
                  </a:lnTo>
                  <a:lnTo>
                    <a:pt x="1952" y="405"/>
                  </a:lnTo>
                  <a:lnTo>
                    <a:pt x="1908" y="411"/>
                  </a:lnTo>
                  <a:lnTo>
                    <a:pt x="1865" y="418"/>
                  </a:lnTo>
                  <a:lnTo>
                    <a:pt x="1822" y="425"/>
                  </a:lnTo>
                  <a:lnTo>
                    <a:pt x="1780" y="434"/>
                  </a:lnTo>
                  <a:lnTo>
                    <a:pt x="1738" y="444"/>
                  </a:lnTo>
                  <a:lnTo>
                    <a:pt x="1696" y="454"/>
                  </a:lnTo>
                  <a:lnTo>
                    <a:pt x="1654" y="466"/>
                  </a:lnTo>
                  <a:lnTo>
                    <a:pt x="1614" y="479"/>
                  </a:lnTo>
                  <a:lnTo>
                    <a:pt x="1574" y="493"/>
                  </a:lnTo>
                  <a:lnTo>
                    <a:pt x="1534" y="508"/>
                  </a:lnTo>
                  <a:lnTo>
                    <a:pt x="1495" y="523"/>
                  </a:lnTo>
                  <a:lnTo>
                    <a:pt x="1456" y="540"/>
                  </a:lnTo>
                  <a:lnTo>
                    <a:pt x="1417" y="558"/>
                  </a:lnTo>
                  <a:lnTo>
                    <a:pt x="1379" y="577"/>
                  </a:lnTo>
                  <a:lnTo>
                    <a:pt x="1341" y="598"/>
                  </a:lnTo>
                  <a:lnTo>
                    <a:pt x="1305" y="619"/>
                  </a:lnTo>
                  <a:lnTo>
                    <a:pt x="1268" y="641"/>
                  </a:lnTo>
                  <a:lnTo>
                    <a:pt x="1232" y="664"/>
                  </a:lnTo>
                  <a:lnTo>
                    <a:pt x="1196" y="688"/>
                  </a:lnTo>
                  <a:lnTo>
                    <a:pt x="1161" y="713"/>
                  </a:lnTo>
                  <a:lnTo>
                    <a:pt x="1125" y="738"/>
                  </a:lnTo>
                  <a:lnTo>
                    <a:pt x="1091" y="765"/>
                  </a:lnTo>
                  <a:lnTo>
                    <a:pt x="1057" y="794"/>
                  </a:lnTo>
                  <a:lnTo>
                    <a:pt x="1024" y="823"/>
                  </a:lnTo>
                  <a:lnTo>
                    <a:pt x="990" y="853"/>
                  </a:lnTo>
                  <a:lnTo>
                    <a:pt x="958" y="885"/>
                  </a:lnTo>
                  <a:lnTo>
                    <a:pt x="926" y="917"/>
                  </a:lnTo>
                  <a:close/>
                  <a:moveTo>
                    <a:pt x="1862" y="1971"/>
                  </a:moveTo>
                  <a:lnTo>
                    <a:pt x="1852" y="1950"/>
                  </a:lnTo>
                  <a:lnTo>
                    <a:pt x="1840" y="1929"/>
                  </a:lnTo>
                  <a:lnTo>
                    <a:pt x="1829" y="1910"/>
                  </a:lnTo>
                  <a:lnTo>
                    <a:pt x="1816" y="1894"/>
                  </a:lnTo>
                  <a:lnTo>
                    <a:pt x="1803" y="1877"/>
                  </a:lnTo>
                  <a:lnTo>
                    <a:pt x="1789" y="1862"/>
                  </a:lnTo>
                  <a:lnTo>
                    <a:pt x="1775" y="1850"/>
                  </a:lnTo>
                  <a:lnTo>
                    <a:pt x="1760" y="1837"/>
                  </a:lnTo>
                  <a:lnTo>
                    <a:pt x="1744" y="1827"/>
                  </a:lnTo>
                  <a:lnTo>
                    <a:pt x="1728" y="1818"/>
                  </a:lnTo>
                  <a:lnTo>
                    <a:pt x="1712" y="1810"/>
                  </a:lnTo>
                  <a:lnTo>
                    <a:pt x="1694" y="1803"/>
                  </a:lnTo>
                  <a:lnTo>
                    <a:pt x="1676" y="1799"/>
                  </a:lnTo>
                  <a:lnTo>
                    <a:pt x="1657" y="1795"/>
                  </a:lnTo>
                  <a:lnTo>
                    <a:pt x="1638" y="1793"/>
                  </a:lnTo>
                  <a:lnTo>
                    <a:pt x="1618" y="1793"/>
                  </a:lnTo>
                  <a:lnTo>
                    <a:pt x="1600" y="1793"/>
                  </a:lnTo>
                  <a:lnTo>
                    <a:pt x="1582" y="1794"/>
                  </a:lnTo>
                  <a:lnTo>
                    <a:pt x="1567" y="1796"/>
                  </a:lnTo>
                  <a:lnTo>
                    <a:pt x="1550" y="1799"/>
                  </a:lnTo>
                  <a:lnTo>
                    <a:pt x="1534" y="1802"/>
                  </a:lnTo>
                  <a:lnTo>
                    <a:pt x="1520" y="1807"/>
                  </a:lnTo>
                  <a:lnTo>
                    <a:pt x="1505" y="1812"/>
                  </a:lnTo>
                  <a:lnTo>
                    <a:pt x="1491" y="1817"/>
                  </a:lnTo>
                  <a:lnTo>
                    <a:pt x="1479" y="1823"/>
                  </a:lnTo>
                  <a:lnTo>
                    <a:pt x="1465" y="1831"/>
                  </a:lnTo>
                  <a:lnTo>
                    <a:pt x="1454" y="1839"/>
                  </a:lnTo>
                  <a:lnTo>
                    <a:pt x="1442" y="1847"/>
                  </a:lnTo>
                  <a:lnTo>
                    <a:pt x="1431" y="1857"/>
                  </a:lnTo>
                  <a:lnTo>
                    <a:pt x="1421" y="1867"/>
                  </a:lnTo>
                  <a:lnTo>
                    <a:pt x="1411" y="1878"/>
                  </a:lnTo>
                  <a:lnTo>
                    <a:pt x="1402" y="1890"/>
                  </a:lnTo>
                  <a:lnTo>
                    <a:pt x="1393" y="1903"/>
                  </a:lnTo>
                  <a:lnTo>
                    <a:pt x="1385" y="1916"/>
                  </a:lnTo>
                  <a:lnTo>
                    <a:pt x="1378" y="1930"/>
                  </a:lnTo>
                  <a:lnTo>
                    <a:pt x="1370" y="1945"/>
                  </a:lnTo>
                  <a:lnTo>
                    <a:pt x="1364" y="1961"/>
                  </a:lnTo>
                  <a:lnTo>
                    <a:pt x="1358" y="1976"/>
                  </a:lnTo>
                  <a:lnTo>
                    <a:pt x="1353" y="1994"/>
                  </a:lnTo>
                  <a:lnTo>
                    <a:pt x="1347" y="2012"/>
                  </a:lnTo>
                  <a:lnTo>
                    <a:pt x="1343" y="2030"/>
                  </a:lnTo>
                  <a:lnTo>
                    <a:pt x="1340" y="2050"/>
                  </a:lnTo>
                  <a:lnTo>
                    <a:pt x="1337" y="2070"/>
                  </a:lnTo>
                  <a:lnTo>
                    <a:pt x="1334" y="2091"/>
                  </a:lnTo>
                  <a:lnTo>
                    <a:pt x="1333" y="2113"/>
                  </a:lnTo>
                  <a:lnTo>
                    <a:pt x="1331" y="2135"/>
                  </a:lnTo>
                  <a:lnTo>
                    <a:pt x="1330" y="2158"/>
                  </a:lnTo>
                  <a:lnTo>
                    <a:pt x="1330" y="2182"/>
                  </a:lnTo>
                  <a:lnTo>
                    <a:pt x="1330" y="2206"/>
                  </a:lnTo>
                  <a:lnTo>
                    <a:pt x="1331" y="2229"/>
                  </a:lnTo>
                  <a:lnTo>
                    <a:pt x="1333" y="2251"/>
                  </a:lnTo>
                  <a:lnTo>
                    <a:pt x="1334" y="2273"/>
                  </a:lnTo>
                  <a:lnTo>
                    <a:pt x="1337" y="2294"/>
                  </a:lnTo>
                  <a:lnTo>
                    <a:pt x="1340" y="2314"/>
                  </a:lnTo>
                  <a:lnTo>
                    <a:pt x="1343" y="2334"/>
                  </a:lnTo>
                  <a:lnTo>
                    <a:pt x="1347" y="2351"/>
                  </a:lnTo>
                  <a:lnTo>
                    <a:pt x="1353" y="2369"/>
                  </a:lnTo>
                  <a:lnTo>
                    <a:pt x="1358" y="2387"/>
                  </a:lnTo>
                  <a:lnTo>
                    <a:pt x="1364" y="2403"/>
                  </a:lnTo>
                  <a:lnTo>
                    <a:pt x="1370" y="2418"/>
                  </a:lnTo>
                  <a:lnTo>
                    <a:pt x="1378" y="2433"/>
                  </a:lnTo>
                  <a:lnTo>
                    <a:pt x="1385" y="2448"/>
                  </a:lnTo>
                  <a:lnTo>
                    <a:pt x="1393" y="2460"/>
                  </a:lnTo>
                  <a:lnTo>
                    <a:pt x="1402" y="2473"/>
                  </a:lnTo>
                  <a:lnTo>
                    <a:pt x="1411" y="2485"/>
                  </a:lnTo>
                  <a:lnTo>
                    <a:pt x="1421" y="2496"/>
                  </a:lnTo>
                  <a:lnTo>
                    <a:pt x="1431" y="2506"/>
                  </a:lnTo>
                  <a:lnTo>
                    <a:pt x="1442" y="2516"/>
                  </a:lnTo>
                  <a:lnTo>
                    <a:pt x="1454" y="2524"/>
                  </a:lnTo>
                  <a:lnTo>
                    <a:pt x="1465" y="2533"/>
                  </a:lnTo>
                  <a:lnTo>
                    <a:pt x="1479" y="2540"/>
                  </a:lnTo>
                  <a:lnTo>
                    <a:pt x="1491" y="2546"/>
                  </a:lnTo>
                  <a:lnTo>
                    <a:pt x="1505" y="2551"/>
                  </a:lnTo>
                  <a:lnTo>
                    <a:pt x="1520" y="2557"/>
                  </a:lnTo>
                  <a:lnTo>
                    <a:pt x="1534" y="2561"/>
                  </a:lnTo>
                  <a:lnTo>
                    <a:pt x="1550" y="2564"/>
                  </a:lnTo>
                  <a:lnTo>
                    <a:pt x="1567" y="2567"/>
                  </a:lnTo>
                  <a:lnTo>
                    <a:pt x="1582" y="2569"/>
                  </a:lnTo>
                  <a:lnTo>
                    <a:pt x="1600" y="2570"/>
                  </a:lnTo>
                  <a:lnTo>
                    <a:pt x="1618" y="2570"/>
                  </a:lnTo>
                  <a:lnTo>
                    <a:pt x="1641" y="2569"/>
                  </a:lnTo>
                  <a:lnTo>
                    <a:pt x="1664" y="2567"/>
                  </a:lnTo>
                  <a:lnTo>
                    <a:pt x="1685" y="2564"/>
                  </a:lnTo>
                  <a:lnTo>
                    <a:pt x="1705" y="2559"/>
                  </a:lnTo>
                  <a:lnTo>
                    <a:pt x="1725" y="2551"/>
                  </a:lnTo>
                  <a:lnTo>
                    <a:pt x="1745" y="2544"/>
                  </a:lnTo>
                  <a:lnTo>
                    <a:pt x="1763" y="2534"/>
                  </a:lnTo>
                  <a:lnTo>
                    <a:pt x="1781" y="2523"/>
                  </a:lnTo>
                  <a:lnTo>
                    <a:pt x="1797" y="2511"/>
                  </a:lnTo>
                  <a:lnTo>
                    <a:pt x="1813" y="2496"/>
                  </a:lnTo>
                  <a:lnTo>
                    <a:pt x="1828" y="2481"/>
                  </a:lnTo>
                  <a:lnTo>
                    <a:pt x="1841" y="2463"/>
                  </a:lnTo>
                  <a:lnTo>
                    <a:pt x="1855" y="2446"/>
                  </a:lnTo>
                  <a:lnTo>
                    <a:pt x="1867" y="2426"/>
                  </a:lnTo>
                  <a:lnTo>
                    <a:pt x="1879" y="2404"/>
                  </a:lnTo>
                  <a:lnTo>
                    <a:pt x="1889" y="2381"/>
                  </a:lnTo>
                  <a:lnTo>
                    <a:pt x="2155" y="2523"/>
                  </a:lnTo>
                  <a:lnTo>
                    <a:pt x="2143" y="2544"/>
                  </a:lnTo>
                  <a:lnTo>
                    <a:pt x="2130" y="2564"/>
                  </a:lnTo>
                  <a:lnTo>
                    <a:pt x="2118" y="2584"/>
                  </a:lnTo>
                  <a:lnTo>
                    <a:pt x="2104" y="2603"/>
                  </a:lnTo>
                  <a:lnTo>
                    <a:pt x="2091" y="2621"/>
                  </a:lnTo>
                  <a:lnTo>
                    <a:pt x="2077" y="2638"/>
                  </a:lnTo>
                  <a:lnTo>
                    <a:pt x="2062" y="2655"/>
                  </a:lnTo>
                  <a:lnTo>
                    <a:pt x="2048" y="2671"/>
                  </a:lnTo>
                  <a:lnTo>
                    <a:pt x="2033" y="2687"/>
                  </a:lnTo>
                  <a:lnTo>
                    <a:pt x="2018" y="2701"/>
                  </a:lnTo>
                  <a:lnTo>
                    <a:pt x="2002" y="2716"/>
                  </a:lnTo>
                  <a:lnTo>
                    <a:pt x="1985" y="2729"/>
                  </a:lnTo>
                  <a:lnTo>
                    <a:pt x="1970" y="2742"/>
                  </a:lnTo>
                  <a:lnTo>
                    <a:pt x="1952" y="2755"/>
                  </a:lnTo>
                  <a:lnTo>
                    <a:pt x="1935" y="2766"/>
                  </a:lnTo>
                  <a:lnTo>
                    <a:pt x="1917" y="2778"/>
                  </a:lnTo>
                  <a:lnTo>
                    <a:pt x="1900" y="2787"/>
                  </a:lnTo>
                  <a:lnTo>
                    <a:pt x="1881" y="2797"/>
                  </a:lnTo>
                  <a:lnTo>
                    <a:pt x="1862" y="2806"/>
                  </a:lnTo>
                  <a:lnTo>
                    <a:pt x="1843" y="2814"/>
                  </a:lnTo>
                  <a:lnTo>
                    <a:pt x="1823" y="2822"/>
                  </a:lnTo>
                  <a:lnTo>
                    <a:pt x="1804" y="2829"/>
                  </a:lnTo>
                  <a:lnTo>
                    <a:pt x="1784" y="2835"/>
                  </a:lnTo>
                  <a:lnTo>
                    <a:pt x="1763" y="2841"/>
                  </a:lnTo>
                  <a:lnTo>
                    <a:pt x="1742" y="2846"/>
                  </a:lnTo>
                  <a:lnTo>
                    <a:pt x="1720" y="2850"/>
                  </a:lnTo>
                  <a:lnTo>
                    <a:pt x="1699" y="2854"/>
                  </a:lnTo>
                  <a:lnTo>
                    <a:pt x="1676" y="2856"/>
                  </a:lnTo>
                  <a:lnTo>
                    <a:pt x="1654" y="2859"/>
                  </a:lnTo>
                  <a:lnTo>
                    <a:pt x="1631" y="2860"/>
                  </a:lnTo>
                  <a:lnTo>
                    <a:pt x="1608" y="2861"/>
                  </a:lnTo>
                  <a:lnTo>
                    <a:pt x="1584" y="2861"/>
                  </a:lnTo>
                  <a:lnTo>
                    <a:pt x="1548" y="2861"/>
                  </a:lnTo>
                  <a:lnTo>
                    <a:pt x="1513" y="2859"/>
                  </a:lnTo>
                  <a:lnTo>
                    <a:pt x="1479" y="2855"/>
                  </a:lnTo>
                  <a:lnTo>
                    <a:pt x="1446" y="2851"/>
                  </a:lnTo>
                  <a:lnTo>
                    <a:pt x="1412" y="2845"/>
                  </a:lnTo>
                  <a:lnTo>
                    <a:pt x="1381" y="2836"/>
                  </a:lnTo>
                  <a:lnTo>
                    <a:pt x="1351" y="2827"/>
                  </a:lnTo>
                  <a:lnTo>
                    <a:pt x="1320" y="2816"/>
                  </a:lnTo>
                  <a:lnTo>
                    <a:pt x="1291" y="2805"/>
                  </a:lnTo>
                  <a:lnTo>
                    <a:pt x="1264" y="2791"/>
                  </a:lnTo>
                  <a:lnTo>
                    <a:pt x="1237" y="2777"/>
                  </a:lnTo>
                  <a:lnTo>
                    <a:pt x="1210" y="2761"/>
                  </a:lnTo>
                  <a:lnTo>
                    <a:pt x="1185" y="2743"/>
                  </a:lnTo>
                  <a:lnTo>
                    <a:pt x="1161" y="2724"/>
                  </a:lnTo>
                  <a:lnTo>
                    <a:pt x="1138" y="2703"/>
                  </a:lnTo>
                  <a:lnTo>
                    <a:pt x="1115" y="2681"/>
                  </a:lnTo>
                  <a:lnTo>
                    <a:pt x="1093" y="2658"/>
                  </a:lnTo>
                  <a:lnTo>
                    <a:pt x="1073" y="2634"/>
                  </a:lnTo>
                  <a:lnTo>
                    <a:pt x="1054" y="2609"/>
                  </a:lnTo>
                  <a:lnTo>
                    <a:pt x="1037" y="2583"/>
                  </a:lnTo>
                  <a:lnTo>
                    <a:pt x="1022" y="2556"/>
                  </a:lnTo>
                  <a:lnTo>
                    <a:pt x="1007" y="2527"/>
                  </a:lnTo>
                  <a:lnTo>
                    <a:pt x="994" y="2497"/>
                  </a:lnTo>
                  <a:lnTo>
                    <a:pt x="982" y="2467"/>
                  </a:lnTo>
                  <a:lnTo>
                    <a:pt x="972" y="2435"/>
                  </a:lnTo>
                  <a:lnTo>
                    <a:pt x="963" y="2403"/>
                  </a:lnTo>
                  <a:lnTo>
                    <a:pt x="955" y="2369"/>
                  </a:lnTo>
                  <a:lnTo>
                    <a:pt x="949" y="2334"/>
                  </a:lnTo>
                  <a:lnTo>
                    <a:pt x="945" y="2298"/>
                  </a:lnTo>
                  <a:lnTo>
                    <a:pt x="940" y="2261"/>
                  </a:lnTo>
                  <a:lnTo>
                    <a:pt x="938" y="2222"/>
                  </a:lnTo>
                  <a:lnTo>
                    <a:pt x="938" y="2184"/>
                  </a:lnTo>
                  <a:lnTo>
                    <a:pt x="938" y="2145"/>
                  </a:lnTo>
                  <a:lnTo>
                    <a:pt x="940" y="2108"/>
                  </a:lnTo>
                  <a:lnTo>
                    <a:pt x="945" y="2072"/>
                  </a:lnTo>
                  <a:lnTo>
                    <a:pt x="950" y="2036"/>
                  </a:lnTo>
                  <a:lnTo>
                    <a:pt x="956" y="2001"/>
                  </a:lnTo>
                  <a:lnTo>
                    <a:pt x="963" y="1968"/>
                  </a:lnTo>
                  <a:lnTo>
                    <a:pt x="973" y="1935"/>
                  </a:lnTo>
                  <a:lnTo>
                    <a:pt x="983" y="1904"/>
                  </a:lnTo>
                  <a:lnTo>
                    <a:pt x="996" y="1874"/>
                  </a:lnTo>
                  <a:lnTo>
                    <a:pt x="1009" y="1844"/>
                  </a:lnTo>
                  <a:lnTo>
                    <a:pt x="1024" y="1816"/>
                  </a:lnTo>
                  <a:lnTo>
                    <a:pt x="1041" y="1789"/>
                  </a:lnTo>
                  <a:lnTo>
                    <a:pt x="1058" y="1762"/>
                  </a:lnTo>
                  <a:lnTo>
                    <a:pt x="1077" y="1736"/>
                  </a:lnTo>
                  <a:lnTo>
                    <a:pt x="1098" y="1712"/>
                  </a:lnTo>
                  <a:lnTo>
                    <a:pt x="1120" y="1689"/>
                  </a:lnTo>
                  <a:lnTo>
                    <a:pt x="1143" y="1666"/>
                  </a:lnTo>
                  <a:lnTo>
                    <a:pt x="1167" y="1646"/>
                  </a:lnTo>
                  <a:lnTo>
                    <a:pt x="1192" y="1626"/>
                  </a:lnTo>
                  <a:lnTo>
                    <a:pt x="1217" y="1609"/>
                  </a:lnTo>
                  <a:lnTo>
                    <a:pt x="1242" y="1592"/>
                  </a:lnTo>
                  <a:lnTo>
                    <a:pt x="1269" y="1577"/>
                  </a:lnTo>
                  <a:lnTo>
                    <a:pt x="1296" y="1564"/>
                  </a:lnTo>
                  <a:lnTo>
                    <a:pt x="1324" y="1551"/>
                  </a:lnTo>
                  <a:lnTo>
                    <a:pt x="1353" y="1541"/>
                  </a:lnTo>
                  <a:lnTo>
                    <a:pt x="1383" y="1531"/>
                  </a:lnTo>
                  <a:lnTo>
                    <a:pt x="1412" y="1524"/>
                  </a:lnTo>
                  <a:lnTo>
                    <a:pt x="1443" y="1518"/>
                  </a:lnTo>
                  <a:lnTo>
                    <a:pt x="1475" y="1512"/>
                  </a:lnTo>
                  <a:lnTo>
                    <a:pt x="1507" y="1508"/>
                  </a:lnTo>
                  <a:lnTo>
                    <a:pt x="1541" y="1506"/>
                  </a:lnTo>
                  <a:lnTo>
                    <a:pt x="1574" y="1506"/>
                  </a:lnTo>
                  <a:lnTo>
                    <a:pt x="1599" y="1506"/>
                  </a:lnTo>
                  <a:lnTo>
                    <a:pt x="1623" y="1507"/>
                  </a:lnTo>
                  <a:lnTo>
                    <a:pt x="1647" y="1508"/>
                  </a:lnTo>
                  <a:lnTo>
                    <a:pt x="1671" y="1510"/>
                  </a:lnTo>
                  <a:lnTo>
                    <a:pt x="1694" y="1513"/>
                  </a:lnTo>
                  <a:lnTo>
                    <a:pt x="1716" y="1516"/>
                  </a:lnTo>
                  <a:lnTo>
                    <a:pt x="1739" y="1521"/>
                  </a:lnTo>
                  <a:lnTo>
                    <a:pt x="1761" y="1526"/>
                  </a:lnTo>
                  <a:lnTo>
                    <a:pt x="1782" y="1531"/>
                  </a:lnTo>
                  <a:lnTo>
                    <a:pt x="1803" y="1536"/>
                  </a:lnTo>
                  <a:lnTo>
                    <a:pt x="1823" y="1543"/>
                  </a:lnTo>
                  <a:lnTo>
                    <a:pt x="1843" y="1550"/>
                  </a:lnTo>
                  <a:lnTo>
                    <a:pt x="1863" y="1558"/>
                  </a:lnTo>
                  <a:lnTo>
                    <a:pt x="1882" y="1567"/>
                  </a:lnTo>
                  <a:lnTo>
                    <a:pt x="1901" y="1575"/>
                  </a:lnTo>
                  <a:lnTo>
                    <a:pt x="1918" y="1585"/>
                  </a:lnTo>
                  <a:lnTo>
                    <a:pt x="1936" y="1595"/>
                  </a:lnTo>
                  <a:lnTo>
                    <a:pt x="1954" y="1607"/>
                  </a:lnTo>
                  <a:lnTo>
                    <a:pt x="1971" y="1618"/>
                  </a:lnTo>
                  <a:lnTo>
                    <a:pt x="1987" y="1630"/>
                  </a:lnTo>
                  <a:lnTo>
                    <a:pt x="2003" y="1642"/>
                  </a:lnTo>
                  <a:lnTo>
                    <a:pt x="2019" y="1656"/>
                  </a:lnTo>
                  <a:lnTo>
                    <a:pt x="2034" y="1669"/>
                  </a:lnTo>
                  <a:lnTo>
                    <a:pt x="2049" y="1684"/>
                  </a:lnTo>
                  <a:lnTo>
                    <a:pt x="2062" y="1700"/>
                  </a:lnTo>
                  <a:lnTo>
                    <a:pt x="2076" y="1716"/>
                  </a:lnTo>
                  <a:lnTo>
                    <a:pt x="2090" y="1732"/>
                  </a:lnTo>
                  <a:lnTo>
                    <a:pt x="2103" y="1749"/>
                  </a:lnTo>
                  <a:lnTo>
                    <a:pt x="2115" y="1767"/>
                  </a:lnTo>
                  <a:lnTo>
                    <a:pt x="2127" y="1785"/>
                  </a:lnTo>
                  <a:lnTo>
                    <a:pt x="2139" y="1803"/>
                  </a:lnTo>
                  <a:lnTo>
                    <a:pt x="2150" y="1823"/>
                  </a:lnTo>
                  <a:lnTo>
                    <a:pt x="1862" y="1971"/>
                  </a:lnTo>
                  <a:close/>
                  <a:moveTo>
                    <a:pt x="3114" y="1971"/>
                  </a:moveTo>
                  <a:lnTo>
                    <a:pt x="3102" y="1950"/>
                  </a:lnTo>
                  <a:lnTo>
                    <a:pt x="3092" y="1929"/>
                  </a:lnTo>
                  <a:lnTo>
                    <a:pt x="3080" y="1910"/>
                  </a:lnTo>
                  <a:lnTo>
                    <a:pt x="3068" y="1894"/>
                  </a:lnTo>
                  <a:lnTo>
                    <a:pt x="3055" y="1877"/>
                  </a:lnTo>
                  <a:lnTo>
                    <a:pt x="3042" y="1862"/>
                  </a:lnTo>
                  <a:lnTo>
                    <a:pt x="3027" y="1850"/>
                  </a:lnTo>
                  <a:lnTo>
                    <a:pt x="3012" y="1837"/>
                  </a:lnTo>
                  <a:lnTo>
                    <a:pt x="2997" y="1827"/>
                  </a:lnTo>
                  <a:lnTo>
                    <a:pt x="2981" y="1818"/>
                  </a:lnTo>
                  <a:lnTo>
                    <a:pt x="2965" y="1810"/>
                  </a:lnTo>
                  <a:lnTo>
                    <a:pt x="2948" y="1803"/>
                  </a:lnTo>
                  <a:lnTo>
                    <a:pt x="2930" y="1799"/>
                  </a:lnTo>
                  <a:lnTo>
                    <a:pt x="2912" y="1795"/>
                  </a:lnTo>
                  <a:lnTo>
                    <a:pt x="2893" y="1793"/>
                  </a:lnTo>
                  <a:lnTo>
                    <a:pt x="2874" y="1793"/>
                  </a:lnTo>
                  <a:lnTo>
                    <a:pt x="2856" y="1793"/>
                  </a:lnTo>
                  <a:lnTo>
                    <a:pt x="2838" y="1794"/>
                  </a:lnTo>
                  <a:lnTo>
                    <a:pt x="2821" y="1796"/>
                  </a:lnTo>
                  <a:lnTo>
                    <a:pt x="2805" y="1799"/>
                  </a:lnTo>
                  <a:lnTo>
                    <a:pt x="2789" y="1802"/>
                  </a:lnTo>
                  <a:lnTo>
                    <a:pt x="2774" y="1807"/>
                  </a:lnTo>
                  <a:lnTo>
                    <a:pt x="2760" y="1812"/>
                  </a:lnTo>
                  <a:lnTo>
                    <a:pt x="2745" y="1817"/>
                  </a:lnTo>
                  <a:lnTo>
                    <a:pt x="2732" y="1823"/>
                  </a:lnTo>
                  <a:lnTo>
                    <a:pt x="2719" y="1831"/>
                  </a:lnTo>
                  <a:lnTo>
                    <a:pt x="2707" y="1839"/>
                  </a:lnTo>
                  <a:lnTo>
                    <a:pt x="2695" y="1847"/>
                  </a:lnTo>
                  <a:lnTo>
                    <a:pt x="2684" y="1857"/>
                  </a:lnTo>
                  <a:lnTo>
                    <a:pt x="2673" y="1867"/>
                  </a:lnTo>
                  <a:lnTo>
                    <a:pt x="2663" y="1878"/>
                  </a:lnTo>
                  <a:lnTo>
                    <a:pt x="2653" y="1890"/>
                  </a:lnTo>
                  <a:lnTo>
                    <a:pt x="2645" y="1903"/>
                  </a:lnTo>
                  <a:lnTo>
                    <a:pt x="2637" y="1916"/>
                  </a:lnTo>
                  <a:lnTo>
                    <a:pt x="2628" y="1930"/>
                  </a:lnTo>
                  <a:lnTo>
                    <a:pt x="2621" y="1945"/>
                  </a:lnTo>
                  <a:lnTo>
                    <a:pt x="2615" y="1961"/>
                  </a:lnTo>
                  <a:lnTo>
                    <a:pt x="2608" y="1976"/>
                  </a:lnTo>
                  <a:lnTo>
                    <a:pt x="2603" y="1994"/>
                  </a:lnTo>
                  <a:lnTo>
                    <a:pt x="2599" y="2012"/>
                  </a:lnTo>
                  <a:lnTo>
                    <a:pt x="2594" y="2030"/>
                  </a:lnTo>
                  <a:lnTo>
                    <a:pt x="2591" y="2050"/>
                  </a:lnTo>
                  <a:lnTo>
                    <a:pt x="2588" y="2070"/>
                  </a:lnTo>
                  <a:lnTo>
                    <a:pt x="2584" y="2091"/>
                  </a:lnTo>
                  <a:lnTo>
                    <a:pt x="2582" y="2113"/>
                  </a:lnTo>
                  <a:lnTo>
                    <a:pt x="2581" y="2135"/>
                  </a:lnTo>
                  <a:lnTo>
                    <a:pt x="2580" y="2158"/>
                  </a:lnTo>
                  <a:lnTo>
                    <a:pt x="2580" y="2182"/>
                  </a:lnTo>
                  <a:lnTo>
                    <a:pt x="2580" y="2206"/>
                  </a:lnTo>
                  <a:lnTo>
                    <a:pt x="2581" y="2229"/>
                  </a:lnTo>
                  <a:lnTo>
                    <a:pt x="2582" y="2251"/>
                  </a:lnTo>
                  <a:lnTo>
                    <a:pt x="2584" y="2273"/>
                  </a:lnTo>
                  <a:lnTo>
                    <a:pt x="2588" y="2294"/>
                  </a:lnTo>
                  <a:lnTo>
                    <a:pt x="2591" y="2314"/>
                  </a:lnTo>
                  <a:lnTo>
                    <a:pt x="2594" y="2334"/>
                  </a:lnTo>
                  <a:lnTo>
                    <a:pt x="2599" y="2351"/>
                  </a:lnTo>
                  <a:lnTo>
                    <a:pt x="2603" y="2369"/>
                  </a:lnTo>
                  <a:lnTo>
                    <a:pt x="2608" y="2387"/>
                  </a:lnTo>
                  <a:lnTo>
                    <a:pt x="2615" y="2403"/>
                  </a:lnTo>
                  <a:lnTo>
                    <a:pt x="2621" y="2418"/>
                  </a:lnTo>
                  <a:lnTo>
                    <a:pt x="2628" y="2433"/>
                  </a:lnTo>
                  <a:lnTo>
                    <a:pt x="2637" y="2448"/>
                  </a:lnTo>
                  <a:lnTo>
                    <a:pt x="2645" y="2460"/>
                  </a:lnTo>
                  <a:lnTo>
                    <a:pt x="2653" y="2473"/>
                  </a:lnTo>
                  <a:lnTo>
                    <a:pt x="2663" y="2485"/>
                  </a:lnTo>
                  <a:lnTo>
                    <a:pt x="2673" y="2496"/>
                  </a:lnTo>
                  <a:lnTo>
                    <a:pt x="2684" y="2506"/>
                  </a:lnTo>
                  <a:lnTo>
                    <a:pt x="2695" y="2516"/>
                  </a:lnTo>
                  <a:lnTo>
                    <a:pt x="2707" y="2524"/>
                  </a:lnTo>
                  <a:lnTo>
                    <a:pt x="2719" y="2533"/>
                  </a:lnTo>
                  <a:lnTo>
                    <a:pt x="2732" y="2540"/>
                  </a:lnTo>
                  <a:lnTo>
                    <a:pt x="2745" y="2546"/>
                  </a:lnTo>
                  <a:lnTo>
                    <a:pt x="2760" y="2551"/>
                  </a:lnTo>
                  <a:lnTo>
                    <a:pt x="2774" y="2557"/>
                  </a:lnTo>
                  <a:lnTo>
                    <a:pt x="2789" y="2561"/>
                  </a:lnTo>
                  <a:lnTo>
                    <a:pt x="2805" y="2564"/>
                  </a:lnTo>
                  <a:lnTo>
                    <a:pt x="2821" y="2567"/>
                  </a:lnTo>
                  <a:lnTo>
                    <a:pt x="2838" y="2569"/>
                  </a:lnTo>
                  <a:lnTo>
                    <a:pt x="2856" y="2570"/>
                  </a:lnTo>
                  <a:lnTo>
                    <a:pt x="2874" y="2570"/>
                  </a:lnTo>
                  <a:lnTo>
                    <a:pt x="2898" y="2569"/>
                  </a:lnTo>
                  <a:lnTo>
                    <a:pt x="2920" y="2567"/>
                  </a:lnTo>
                  <a:lnTo>
                    <a:pt x="2941" y="2564"/>
                  </a:lnTo>
                  <a:lnTo>
                    <a:pt x="2962" y="2559"/>
                  </a:lnTo>
                  <a:lnTo>
                    <a:pt x="2982" y="2551"/>
                  </a:lnTo>
                  <a:lnTo>
                    <a:pt x="3001" y="2544"/>
                  </a:lnTo>
                  <a:lnTo>
                    <a:pt x="3019" y="2534"/>
                  </a:lnTo>
                  <a:lnTo>
                    <a:pt x="3035" y="2523"/>
                  </a:lnTo>
                  <a:lnTo>
                    <a:pt x="3052" y="2511"/>
                  </a:lnTo>
                  <a:lnTo>
                    <a:pt x="3067" y="2496"/>
                  </a:lnTo>
                  <a:lnTo>
                    <a:pt x="3081" y="2481"/>
                  </a:lnTo>
                  <a:lnTo>
                    <a:pt x="3095" y="2463"/>
                  </a:lnTo>
                  <a:lnTo>
                    <a:pt x="3107" y="2446"/>
                  </a:lnTo>
                  <a:lnTo>
                    <a:pt x="3120" y="2426"/>
                  </a:lnTo>
                  <a:lnTo>
                    <a:pt x="3130" y="2404"/>
                  </a:lnTo>
                  <a:lnTo>
                    <a:pt x="3140" y="2381"/>
                  </a:lnTo>
                  <a:lnTo>
                    <a:pt x="3412" y="2523"/>
                  </a:lnTo>
                  <a:lnTo>
                    <a:pt x="3400" y="2544"/>
                  </a:lnTo>
                  <a:lnTo>
                    <a:pt x="3388" y="2564"/>
                  </a:lnTo>
                  <a:lnTo>
                    <a:pt x="3375" y="2584"/>
                  </a:lnTo>
                  <a:lnTo>
                    <a:pt x="3362" y="2603"/>
                  </a:lnTo>
                  <a:lnTo>
                    <a:pt x="3349" y="2621"/>
                  </a:lnTo>
                  <a:lnTo>
                    <a:pt x="3334" y="2638"/>
                  </a:lnTo>
                  <a:lnTo>
                    <a:pt x="3320" y="2655"/>
                  </a:lnTo>
                  <a:lnTo>
                    <a:pt x="3306" y="2671"/>
                  </a:lnTo>
                  <a:lnTo>
                    <a:pt x="3290" y="2687"/>
                  </a:lnTo>
                  <a:lnTo>
                    <a:pt x="3275" y="2701"/>
                  </a:lnTo>
                  <a:lnTo>
                    <a:pt x="3259" y="2716"/>
                  </a:lnTo>
                  <a:lnTo>
                    <a:pt x="3243" y="2729"/>
                  </a:lnTo>
                  <a:lnTo>
                    <a:pt x="3226" y="2742"/>
                  </a:lnTo>
                  <a:lnTo>
                    <a:pt x="3210" y="2755"/>
                  </a:lnTo>
                  <a:lnTo>
                    <a:pt x="3192" y="2766"/>
                  </a:lnTo>
                  <a:lnTo>
                    <a:pt x="3175" y="2778"/>
                  </a:lnTo>
                  <a:lnTo>
                    <a:pt x="3156" y="2787"/>
                  </a:lnTo>
                  <a:lnTo>
                    <a:pt x="3139" y="2797"/>
                  </a:lnTo>
                  <a:lnTo>
                    <a:pt x="3120" y="2806"/>
                  </a:lnTo>
                  <a:lnTo>
                    <a:pt x="3101" y="2814"/>
                  </a:lnTo>
                  <a:lnTo>
                    <a:pt x="3081" y="2822"/>
                  </a:lnTo>
                  <a:lnTo>
                    <a:pt x="3061" y="2829"/>
                  </a:lnTo>
                  <a:lnTo>
                    <a:pt x="3042" y="2835"/>
                  </a:lnTo>
                  <a:lnTo>
                    <a:pt x="3021" y="2841"/>
                  </a:lnTo>
                  <a:lnTo>
                    <a:pt x="3000" y="2846"/>
                  </a:lnTo>
                  <a:lnTo>
                    <a:pt x="2978" y="2850"/>
                  </a:lnTo>
                  <a:lnTo>
                    <a:pt x="2957" y="2854"/>
                  </a:lnTo>
                  <a:lnTo>
                    <a:pt x="2934" y="2856"/>
                  </a:lnTo>
                  <a:lnTo>
                    <a:pt x="2912" y="2859"/>
                  </a:lnTo>
                  <a:lnTo>
                    <a:pt x="2889" y="2860"/>
                  </a:lnTo>
                  <a:lnTo>
                    <a:pt x="2866" y="2861"/>
                  </a:lnTo>
                  <a:lnTo>
                    <a:pt x="2842" y="2861"/>
                  </a:lnTo>
                  <a:lnTo>
                    <a:pt x="2807" y="2861"/>
                  </a:lnTo>
                  <a:lnTo>
                    <a:pt x="2771" y="2859"/>
                  </a:lnTo>
                  <a:lnTo>
                    <a:pt x="2737" y="2855"/>
                  </a:lnTo>
                  <a:lnTo>
                    <a:pt x="2703" y="2851"/>
                  </a:lnTo>
                  <a:lnTo>
                    <a:pt x="2671" y="2845"/>
                  </a:lnTo>
                  <a:lnTo>
                    <a:pt x="2640" y="2836"/>
                  </a:lnTo>
                  <a:lnTo>
                    <a:pt x="2608" y="2827"/>
                  </a:lnTo>
                  <a:lnTo>
                    <a:pt x="2579" y="2816"/>
                  </a:lnTo>
                  <a:lnTo>
                    <a:pt x="2550" y="2805"/>
                  </a:lnTo>
                  <a:lnTo>
                    <a:pt x="2522" y="2791"/>
                  </a:lnTo>
                  <a:lnTo>
                    <a:pt x="2495" y="2777"/>
                  </a:lnTo>
                  <a:lnTo>
                    <a:pt x="2469" y="2761"/>
                  </a:lnTo>
                  <a:lnTo>
                    <a:pt x="2444" y="2743"/>
                  </a:lnTo>
                  <a:lnTo>
                    <a:pt x="2420" y="2724"/>
                  </a:lnTo>
                  <a:lnTo>
                    <a:pt x="2395" y="2703"/>
                  </a:lnTo>
                  <a:lnTo>
                    <a:pt x="2374" y="2681"/>
                  </a:lnTo>
                  <a:lnTo>
                    <a:pt x="2352" y="2658"/>
                  </a:lnTo>
                  <a:lnTo>
                    <a:pt x="2332" y="2634"/>
                  </a:lnTo>
                  <a:lnTo>
                    <a:pt x="2313" y="2609"/>
                  </a:lnTo>
                  <a:lnTo>
                    <a:pt x="2296" y="2583"/>
                  </a:lnTo>
                  <a:lnTo>
                    <a:pt x="2281" y="2556"/>
                  </a:lnTo>
                  <a:lnTo>
                    <a:pt x="2266" y="2527"/>
                  </a:lnTo>
                  <a:lnTo>
                    <a:pt x="2252" y="2497"/>
                  </a:lnTo>
                  <a:lnTo>
                    <a:pt x="2241" y="2467"/>
                  </a:lnTo>
                  <a:lnTo>
                    <a:pt x="2231" y="2435"/>
                  </a:lnTo>
                  <a:lnTo>
                    <a:pt x="2222" y="2403"/>
                  </a:lnTo>
                  <a:lnTo>
                    <a:pt x="2214" y="2369"/>
                  </a:lnTo>
                  <a:lnTo>
                    <a:pt x="2209" y="2334"/>
                  </a:lnTo>
                  <a:lnTo>
                    <a:pt x="2203" y="2298"/>
                  </a:lnTo>
                  <a:lnTo>
                    <a:pt x="2200" y="2261"/>
                  </a:lnTo>
                  <a:lnTo>
                    <a:pt x="2198" y="2222"/>
                  </a:lnTo>
                  <a:lnTo>
                    <a:pt x="2197" y="2184"/>
                  </a:lnTo>
                  <a:lnTo>
                    <a:pt x="2198" y="2145"/>
                  </a:lnTo>
                  <a:lnTo>
                    <a:pt x="2200" y="2108"/>
                  </a:lnTo>
                  <a:lnTo>
                    <a:pt x="2203" y="2072"/>
                  </a:lnTo>
                  <a:lnTo>
                    <a:pt x="2209" y="2036"/>
                  </a:lnTo>
                  <a:lnTo>
                    <a:pt x="2215" y="2001"/>
                  </a:lnTo>
                  <a:lnTo>
                    <a:pt x="2222" y="1968"/>
                  </a:lnTo>
                  <a:lnTo>
                    <a:pt x="2232" y="1935"/>
                  </a:lnTo>
                  <a:lnTo>
                    <a:pt x="2242" y="1904"/>
                  </a:lnTo>
                  <a:lnTo>
                    <a:pt x="2254" y="1874"/>
                  </a:lnTo>
                  <a:lnTo>
                    <a:pt x="2267" y="1844"/>
                  </a:lnTo>
                  <a:lnTo>
                    <a:pt x="2282" y="1816"/>
                  </a:lnTo>
                  <a:lnTo>
                    <a:pt x="2298" y="1789"/>
                  </a:lnTo>
                  <a:lnTo>
                    <a:pt x="2315" y="1762"/>
                  </a:lnTo>
                  <a:lnTo>
                    <a:pt x="2334" y="1736"/>
                  </a:lnTo>
                  <a:lnTo>
                    <a:pt x="2355" y="1712"/>
                  </a:lnTo>
                  <a:lnTo>
                    <a:pt x="2377" y="1689"/>
                  </a:lnTo>
                  <a:lnTo>
                    <a:pt x="2399" y="1666"/>
                  </a:lnTo>
                  <a:lnTo>
                    <a:pt x="2423" y="1646"/>
                  </a:lnTo>
                  <a:lnTo>
                    <a:pt x="2447" y="1626"/>
                  </a:lnTo>
                  <a:lnTo>
                    <a:pt x="2472" y="1609"/>
                  </a:lnTo>
                  <a:lnTo>
                    <a:pt x="2498" y="1592"/>
                  </a:lnTo>
                  <a:lnTo>
                    <a:pt x="2524" y="1577"/>
                  </a:lnTo>
                  <a:lnTo>
                    <a:pt x="2551" y="1564"/>
                  </a:lnTo>
                  <a:lnTo>
                    <a:pt x="2579" y="1551"/>
                  </a:lnTo>
                  <a:lnTo>
                    <a:pt x="2608" y="1541"/>
                  </a:lnTo>
                  <a:lnTo>
                    <a:pt x="2638" y="1531"/>
                  </a:lnTo>
                  <a:lnTo>
                    <a:pt x="2668" y="1524"/>
                  </a:lnTo>
                  <a:lnTo>
                    <a:pt x="2699" y="1518"/>
                  </a:lnTo>
                  <a:lnTo>
                    <a:pt x="2732" y="1512"/>
                  </a:lnTo>
                  <a:lnTo>
                    <a:pt x="2764" y="1508"/>
                  </a:lnTo>
                  <a:lnTo>
                    <a:pt x="2797" y="1506"/>
                  </a:lnTo>
                  <a:lnTo>
                    <a:pt x="2832" y="1506"/>
                  </a:lnTo>
                  <a:lnTo>
                    <a:pt x="2857" y="1506"/>
                  </a:lnTo>
                  <a:lnTo>
                    <a:pt x="2881" y="1507"/>
                  </a:lnTo>
                  <a:lnTo>
                    <a:pt x="2905" y="1508"/>
                  </a:lnTo>
                  <a:lnTo>
                    <a:pt x="2929" y="1510"/>
                  </a:lnTo>
                  <a:lnTo>
                    <a:pt x="2952" y="1513"/>
                  </a:lnTo>
                  <a:lnTo>
                    <a:pt x="2975" y="1516"/>
                  </a:lnTo>
                  <a:lnTo>
                    <a:pt x="2997" y="1521"/>
                  </a:lnTo>
                  <a:lnTo>
                    <a:pt x="3019" y="1526"/>
                  </a:lnTo>
                  <a:lnTo>
                    <a:pt x="3040" y="1531"/>
                  </a:lnTo>
                  <a:lnTo>
                    <a:pt x="3060" y="1536"/>
                  </a:lnTo>
                  <a:lnTo>
                    <a:pt x="3081" y="1543"/>
                  </a:lnTo>
                  <a:lnTo>
                    <a:pt x="3101" y="1550"/>
                  </a:lnTo>
                  <a:lnTo>
                    <a:pt x="3120" y="1558"/>
                  </a:lnTo>
                  <a:lnTo>
                    <a:pt x="3140" y="1567"/>
                  </a:lnTo>
                  <a:lnTo>
                    <a:pt x="3159" y="1575"/>
                  </a:lnTo>
                  <a:lnTo>
                    <a:pt x="3176" y="1585"/>
                  </a:lnTo>
                  <a:lnTo>
                    <a:pt x="3194" y="1595"/>
                  </a:lnTo>
                  <a:lnTo>
                    <a:pt x="3211" y="1607"/>
                  </a:lnTo>
                  <a:lnTo>
                    <a:pt x="3229" y="1618"/>
                  </a:lnTo>
                  <a:lnTo>
                    <a:pt x="3244" y="1630"/>
                  </a:lnTo>
                  <a:lnTo>
                    <a:pt x="3261" y="1642"/>
                  </a:lnTo>
                  <a:lnTo>
                    <a:pt x="3277" y="1656"/>
                  </a:lnTo>
                  <a:lnTo>
                    <a:pt x="3291" y="1669"/>
                  </a:lnTo>
                  <a:lnTo>
                    <a:pt x="3306" y="1684"/>
                  </a:lnTo>
                  <a:lnTo>
                    <a:pt x="3320" y="1700"/>
                  </a:lnTo>
                  <a:lnTo>
                    <a:pt x="3334" y="1716"/>
                  </a:lnTo>
                  <a:lnTo>
                    <a:pt x="3346" y="1732"/>
                  </a:lnTo>
                  <a:lnTo>
                    <a:pt x="3360" y="1749"/>
                  </a:lnTo>
                  <a:lnTo>
                    <a:pt x="3373" y="1767"/>
                  </a:lnTo>
                  <a:lnTo>
                    <a:pt x="3384" y="1785"/>
                  </a:lnTo>
                  <a:lnTo>
                    <a:pt x="3396" y="1803"/>
                  </a:lnTo>
                  <a:lnTo>
                    <a:pt x="3407" y="1823"/>
                  </a:lnTo>
                  <a:lnTo>
                    <a:pt x="3114" y="1971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0150475" y="6088063"/>
              <a:ext cx="1893888" cy="665162"/>
            </a:xfrm>
            <a:custGeom>
              <a:avLst/>
              <a:gdLst>
                <a:gd name="T0" fmla="*/ 281 w 16702"/>
                <a:gd name="T1" fmla="*/ 2 h 5866"/>
                <a:gd name="T2" fmla="*/ 220 w 16702"/>
                <a:gd name="T3" fmla="*/ 14 h 5866"/>
                <a:gd name="T4" fmla="*/ 164 w 16702"/>
                <a:gd name="T5" fmla="*/ 38 h 5866"/>
                <a:gd name="T6" fmla="*/ 114 w 16702"/>
                <a:gd name="T7" fmla="*/ 71 h 5866"/>
                <a:gd name="T8" fmla="*/ 72 w 16702"/>
                <a:gd name="T9" fmla="*/ 114 h 5866"/>
                <a:gd name="T10" fmla="*/ 38 w 16702"/>
                <a:gd name="T11" fmla="*/ 164 h 5866"/>
                <a:gd name="T12" fmla="*/ 14 w 16702"/>
                <a:gd name="T13" fmla="*/ 221 h 5866"/>
                <a:gd name="T14" fmla="*/ 2 w 16702"/>
                <a:gd name="T15" fmla="*/ 282 h 5866"/>
                <a:gd name="T16" fmla="*/ 0 w 16702"/>
                <a:gd name="T17" fmla="*/ 5802 h 5866"/>
                <a:gd name="T18" fmla="*/ 8 w 16702"/>
                <a:gd name="T19" fmla="*/ 5829 h 5866"/>
                <a:gd name="T20" fmla="*/ 26 w 16702"/>
                <a:gd name="T21" fmla="*/ 5850 h 5866"/>
                <a:gd name="T22" fmla="*/ 50 w 16702"/>
                <a:gd name="T23" fmla="*/ 5863 h 5866"/>
                <a:gd name="T24" fmla="*/ 16631 w 16702"/>
                <a:gd name="T25" fmla="*/ 5866 h 5866"/>
                <a:gd name="T26" fmla="*/ 16659 w 16702"/>
                <a:gd name="T27" fmla="*/ 5861 h 5866"/>
                <a:gd name="T28" fmla="*/ 16681 w 16702"/>
                <a:gd name="T29" fmla="*/ 5845 h 5866"/>
                <a:gd name="T30" fmla="*/ 16697 w 16702"/>
                <a:gd name="T31" fmla="*/ 5823 h 5866"/>
                <a:gd name="T32" fmla="*/ 16702 w 16702"/>
                <a:gd name="T33" fmla="*/ 5795 h 5866"/>
                <a:gd name="T34" fmla="*/ 16699 w 16702"/>
                <a:gd name="T35" fmla="*/ 266 h 5866"/>
                <a:gd name="T36" fmla="*/ 16683 w 16702"/>
                <a:gd name="T37" fmla="*/ 206 h 5866"/>
                <a:gd name="T38" fmla="*/ 16657 w 16702"/>
                <a:gd name="T39" fmla="*/ 151 h 5866"/>
                <a:gd name="T40" fmla="*/ 16621 w 16702"/>
                <a:gd name="T41" fmla="*/ 103 h 5866"/>
                <a:gd name="T42" fmla="*/ 16577 w 16702"/>
                <a:gd name="T43" fmla="*/ 63 h 5866"/>
                <a:gd name="T44" fmla="*/ 16525 w 16702"/>
                <a:gd name="T45" fmla="*/ 31 h 5866"/>
                <a:gd name="T46" fmla="*/ 16467 w 16702"/>
                <a:gd name="T47" fmla="*/ 9 h 5866"/>
                <a:gd name="T48" fmla="*/ 16406 w 16702"/>
                <a:gd name="T49" fmla="*/ 0 h 5866"/>
                <a:gd name="T50" fmla="*/ 16407 w 16702"/>
                <a:gd name="T51" fmla="*/ 142 h 5866"/>
                <a:gd name="T52" fmla="*/ 16471 w 16702"/>
                <a:gd name="T53" fmla="*/ 162 h 5866"/>
                <a:gd name="T54" fmla="*/ 16521 w 16702"/>
                <a:gd name="T55" fmla="*/ 204 h 5866"/>
                <a:gd name="T56" fmla="*/ 16553 w 16702"/>
                <a:gd name="T57" fmla="*/ 263 h 5866"/>
                <a:gd name="T58" fmla="*/ 16561 w 16702"/>
                <a:gd name="T59" fmla="*/ 338 h 5866"/>
                <a:gd name="T60" fmla="*/ 16561 w 16702"/>
                <a:gd name="T61" fmla="*/ 874 h 5866"/>
                <a:gd name="T62" fmla="*/ 16561 w 16702"/>
                <a:gd name="T63" fmla="*/ 1905 h 5866"/>
                <a:gd name="T64" fmla="*/ 16561 w 16702"/>
                <a:gd name="T65" fmla="*/ 3171 h 5866"/>
                <a:gd name="T66" fmla="*/ 5070 w 16702"/>
                <a:gd name="T67" fmla="*/ 4114 h 5866"/>
                <a:gd name="T68" fmla="*/ 4895 w 16702"/>
                <a:gd name="T69" fmla="*/ 4388 h 5866"/>
                <a:gd name="T70" fmla="*/ 4685 w 16702"/>
                <a:gd name="T71" fmla="*/ 4636 h 5866"/>
                <a:gd name="T72" fmla="*/ 4446 w 16702"/>
                <a:gd name="T73" fmla="*/ 4855 h 5866"/>
                <a:gd name="T74" fmla="*/ 4180 w 16702"/>
                <a:gd name="T75" fmla="*/ 5042 h 5866"/>
                <a:gd name="T76" fmla="*/ 3889 w 16702"/>
                <a:gd name="T77" fmla="*/ 5192 h 5866"/>
                <a:gd name="T78" fmla="*/ 3578 w 16702"/>
                <a:gd name="T79" fmla="*/ 5303 h 5866"/>
                <a:gd name="T80" fmla="*/ 3250 w 16702"/>
                <a:gd name="T81" fmla="*/ 5373 h 5866"/>
                <a:gd name="T82" fmla="*/ 2906 w 16702"/>
                <a:gd name="T83" fmla="*/ 5397 h 5866"/>
                <a:gd name="T84" fmla="*/ 2563 w 16702"/>
                <a:gd name="T85" fmla="*/ 5373 h 5866"/>
                <a:gd name="T86" fmla="*/ 2235 w 16702"/>
                <a:gd name="T87" fmla="*/ 5303 h 5866"/>
                <a:gd name="T88" fmla="*/ 1923 w 16702"/>
                <a:gd name="T89" fmla="*/ 5192 h 5866"/>
                <a:gd name="T90" fmla="*/ 1633 w 16702"/>
                <a:gd name="T91" fmla="*/ 5042 h 5866"/>
                <a:gd name="T92" fmla="*/ 1366 w 16702"/>
                <a:gd name="T93" fmla="*/ 4856 h 5866"/>
                <a:gd name="T94" fmla="*/ 1127 w 16702"/>
                <a:gd name="T95" fmla="*/ 4637 h 5866"/>
                <a:gd name="T96" fmla="*/ 919 w 16702"/>
                <a:gd name="T97" fmla="*/ 4388 h 5866"/>
                <a:gd name="T98" fmla="*/ 742 w 16702"/>
                <a:gd name="T99" fmla="*/ 4114 h 5866"/>
                <a:gd name="T100" fmla="*/ 141 w 16702"/>
                <a:gd name="T101" fmla="*/ 3171 h 5866"/>
                <a:gd name="T102" fmla="*/ 141 w 16702"/>
                <a:gd name="T103" fmla="*/ 1905 h 5866"/>
                <a:gd name="T104" fmla="*/ 141 w 16702"/>
                <a:gd name="T105" fmla="*/ 874 h 5866"/>
                <a:gd name="T106" fmla="*/ 141 w 16702"/>
                <a:gd name="T107" fmla="*/ 338 h 5866"/>
                <a:gd name="T108" fmla="*/ 149 w 16702"/>
                <a:gd name="T109" fmla="*/ 263 h 5866"/>
                <a:gd name="T110" fmla="*/ 181 w 16702"/>
                <a:gd name="T111" fmla="*/ 204 h 5866"/>
                <a:gd name="T112" fmla="*/ 231 w 16702"/>
                <a:gd name="T113" fmla="*/ 162 h 5866"/>
                <a:gd name="T114" fmla="*/ 295 w 16702"/>
                <a:gd name="T115" fmla="*/ 142 h 5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702" h="5866">
                  <a:moveTo>
                    <a:pt x="16390" y="0"/>
                  </a:moveTo>
                  <a:lnTo>
                    <a:pt x="313" y="0"/>
                  </a:lnTo>
                  <a:lnTo>
                    <a:pt x="296" y="0"/>
                  </a:lnTo>
                  <a:lnTo>
                    <a:pt x="281" y="2"/>
                  </a:lnTo>
                  <a:lnTo>
                    <a:pt x="265" y="3"/>
                  </a:lnTo>
                  <a:lnTo>
                    <a:pt x="249" y="6"/>
                  </a:lnTo>
                  <a:lnTo>
                    <a:pt x="235" y="9"/>
                  </a:lnTo>
                  <a:lnTo>
                    <a:pt x="220" y="14"/>
                  </a:lnTo>
                  <a:lnTo>
                    <a:pt x="206" y="19"/>
                  </a:lnTo>
                  <a:lnTo>
                    <a:pt x="191" y="25"/>
                  </a:lnTo>
                  <a:lnTo>
                    <a:pt x="177" y="31"/>
                  </a:lnTo>
                  <a:lnTo>
                    <a:pt x="164" y="38"/>
                  </a:lnTo>
                  <a:lnTo>
                    <a:pt x="150" y="45"/>
                  </a:lnTo>
                  <a:lnTo>
                    <a:pt x="138" y="53"/>
                  </a:lnTo>
                  <a:lnTo>
                    <a:pt x="125" y="63"/>
                  </a:lnTo>
                  <a:lnTo>
                    <a:pt x="114" y="71"/>
                  </a:lnTo>
                  <a:lnTo>
                    <a:pt x="102" y="82"/>
                  </a:lnTo>
                  <a:lnTo>
                    <a:pt x="92" y="92"/>
                  </a:lnTo>
                  <a:lnTo>
                    <a:pt x="81" y="103"/>
                  </a:lnTo>
                  <a:lnTo>
                    <a:pt x="72" y="114"/>
                  </a:lnTo>
                  <a:lnTo>
                    <a:pt x="63" y="126"/>
                  </a:lnTo>
                  <a:lnTo>
                    <a:pt x="53" y="138"/>
                  </a:lnTo>
                  <a:lnTo>
                    <a:pt x="45" y="151"/>
                  </a:lnTo>
                  <a:lnTo>
                    <a:pt x="38" y="164"/>
                  </a:lnTo>
                  <a:lnTo>
                    <a:pt x="31" y="178"/>
                  </a:lnTo>
                  <a:lnTo>
                    <a:pt x="25" y="192"/>
                  </a:lnTo>
                  <a:lnTo>
                    <a:pt x="19" y="206"/>
                  </a:lnTo>
                  <a:lnTo>
                    <a:pt x="14" y="221"/>
                  </a:lnTo>
                  <a:lnTo>
                    <a:pt x="9" y="236"/>
                  </a:lnTo>
                  <a:lnTo>
                    <a:pt x="6" y="250"/>
                  </a:lnTo>
                  <a:lnTo>
                    <a:pt x="3" y="266"/>
                  </a:lnTo>
                  <a:lnTo>
                    <a:pt x="2" y="282"/>
                  </a:lnTo>
                  <a:lnTo>
                    <a:pt x="0" y="297"/>
                  </a:lnTo>
                  <a:lnTo>
                    <a:pt x="0" y="313"/>
                  </a:lnTo>
                  <a:lnTo>
                    <a:pt x="0" y="5795"/>
                  </a:lnTo>
                  <a:lnTo>
                    <a:pt x="0" y="5802"/>
                  </a:lnTo>
                  <a:lnTo>
                    <a:pt x="1" y="5809"/>
                  </a:lnTo>
                  <a:lnTo>
                    <a:pt x="3" y="5817"/>
                  </a:lnTo>
                  <a:lnTo>
                    <a:pt x="5" y="5823"/>
                  </a:lnTo>
                  <a:lnTo>
                    <a:pt x="8" y="5829"/>
                  </a:lnTo>
                  <a:lnTo>
                    <a:pt x="13" y="5835"/>
                  </a:lnTo>
                  <a:lnTo>
                    <a:pt x="16" y="5840"/>
                  </a:lnTo>
                  <a:lnTo>
                    <a:pt x="21" y="5845"/>
                  </a:lnTo>
                  <a:lnTo>
                    <a:pt x="26" y="5850"/>
                  </a:lnTo>
                  <a:lnTo>
                    <a:pt x="31" y="5853"/>
                  </a:lnTo>
                  <a:lnTo>
                    <a:pt x="37" y="5858"/>
                  </a:lnTo>
                  <a:lnTo>
                    <a:pt x="43" y="5861"/>
                  </a:lnTo>
                  <a:lnTo>
                    <a:pt x="50" y="5863"/>
                  </a:lnTo>
                  <a:lnTo>
                    <a:pt x="56" y="5865"/>
                  </a:lnTo>
                  <a:lnTo>
                    <a:pt x="64" y="5866"/>
                  </a:lnTo>
                  <a:lnTo>
                    <a:pt x="71" y="5866"/>
                  </a:lnTo>
                  <a:lnTo>
                    <a:pt x="16631" y="5866"/>
                  </a:lnTo>
                  <a:lnTo>
                    <a:pt x="16638" y="5866"/>
                  </a:lnTo>
                  <a:lnTo>
                    <a:pt x="16646" y="5865"/>
                  </a:lnTo>
                  <a:lnTo>
                    <a:pt x="16652" y="5863"/>
                  </a:lnTo>
                  <a:lnTo>
                    <a:pt x="16659" y="5861"/>
                  </a:lnTo>
                  <a:lnTo>
                    <a:pt x="16665" y="5858"/>
                  </a:lnTo>
                  <a:lnTo>
                    <a:pt x="16671" y="5853"/>
                  </a:lnTo>
                  <a:lnTo>
                    <a:pt x="16676" y="5850"/>
                  </a:lnTo>
                  <a:lnTo>
                    <a:pt x="16681" y="5845"/>
                  </a:lnTo>
                  <a:lnTo>
                    <a:pt x="16686" y="5840"/>
                  </a:lnTo>
                  <a:lnTo>
                    <a:pt x="16689" y="5835"/>
                  </a:lnTo>
                  <a:lnTo>
                    <a:pt x="16694" y="5829"/>
                  </a:lnTo>
                  <a:lnTo>
                    <a:pt x="16697" y="5823"/>
                  </a:lnTo>
                  <a:lnTo>
                    <a:pt x="16699" y="5817"/>
                  </a:lnTo>
                  <a:lnTo>
                    <a:pt x="16701" y="5809"/>
                  </a:lnTo>
                  <a:lnTo>
                    <a:pt x="16702" y="5802"/>
                  </a:lnTo>
                  <a:lnTo>
                    <a:pt x="16702" y="5795"/>
                  </a:lnTo>
                  <a:lnTo>
                    <a:pt x="16702" y="313"/>
                  </a:lnTo>
                  <a:lnTo>
                    <a:pt x="16702" y="297"/>
                  </a:lnTo>
                  <a:lnTo>
                    <a:pt x="16700" y="282"/>
                  </a:lnTo>
                  <a:lnTo>
                    <a:pt x="16699" y="266"/>
                  </a:lnTo>
                  <a:lnTo>
                    <a:pt x="16696" y="250"/>
                  </a:lnTo>
                  <a:lnTo>
                    <a:pt x="16693" y="236"/>
                  </a:lnTo>
                  <a:lnTo>
                    <a:pt x="16688" y="221"/>
                  </a:lnTo>
                  <a:lnTo>
                    <a:pt x="16683" y="206"/>
                  </a:lnTo>
                  <a:lnTo>
                    <a:pt x="16677" y="192"/>
                  </a:lnTo>
                  <a:lnTo>
                    <a:pt x="16671" y="178"/>
                  </a:lnTo>
                  <a:lnTo>
                    <a:pt x="16664" y="164"/>
                  </a:lnTo>
                  <a:lnTo>
                    <a:pt x="16657" y="151"/>
                  </a:lnTo>
                  <a:lnTo>
                    <a:pt x="16649" y="138"/>
                  </a:lnTo>
                  <a:lnTo>
                    <a:pt x="16639" y="126"/>
                  </a:lnTo>
                  <a:lnTo>
                    <a:pt x="16631" y="114"/>
                  </a:lnTo>
                  <a:lnTo>
                    <a:pt x="16621" y="103"/>
                  </a:lnTo>
                  <a:lnTo>
                    <a:pt x="16610" y="92"/>
                  </a:lnTo>
                  <a:lnTo>
                    <a:pt x="16600" y="82"/>
                  </a:lnTo>
                  <a:lnTo>
                    <a:pt x="16588" y="71"/>
                  </a:lnTo>
                  <a:lnTo>
                    <a:pt x="16577" y="63"/>
                  </a:lnTo>
                  <a:lnTo>
                    <a:pt x="16564" y="53"/>
                  </a:lnTo>
                  <a:lnTo>
                    <a:pt x="16552" y="45"/>
                  </a:lnTo>
                  <a:lnTo>
                    <a:pt x="16538" y="38"/>
                  </a:lnTo>
                  <a:lnTo>
                    <a:pt x="16525" y="31"/>
                  </a:lnTo>
                  <a:lnTo>
                    <a:pt x="16511" y="25"/>
                  </a:lnTo>
                  <a:lnTo>
                    <a:pt x="16496" y="19"/>
                  </a:lnTo>
                  <a:lnTo>
                    <a:pt x="16482" y="14"/>
                  </a:lnTo>
                  <a:lnTo>
                    <a:pt x="16467" y="9"/>
                  </a:lnTo>
                  <a:lnTo>
                    <a:pt x="16453" y="6"/>
                  </a:lnTo>
                  <a:lnTo>
                    <a:pt x="16437" y="3"/>
                  </a:lnTo>
                  <a:lnTo>
                    <a:pt x="16421" y="2"/>
                  </a:lnTo>
                  <a:lnTo>
                    <a:pt x="16406" y="0"/>
                  </a:lnTo>
                  <a:lnTo>
                    <a:pt x="16390" y="0"/>
                  </a:lnTo>
                  <a:close/>
                  <a:moveTo>
                    <a:pt x="313" y="141"/>
                  </a:moveTo>
                  <a:lnTo>
                    <a:pt x="16390" y="141"/>
                  </a:lnTo>
                  <a:lnTo>
                    <a:pt x="16407" y="142"/>
                  </a:lnTo>
                  <a:lnTo>
                    <a:pt x="16424" y="146"/>
                  </a:lnTo>
                  <a:lnTo>
                    <a:pt x="16440" y="150"/>
                  </a:lnTo>
                  <a:lnTo>
                    <a:pt x="16456" y="155"/>
                  </a:lnTo>
                  <a:lnTo>
                    <a:pt x="16471" y="162"/>
                  </a:lnTo>
                  <a:lnTo>
                    <a:pt x="16485" y="171"/>
                  </a:lnTo>
                  <a:lnTo>
                    <a:pt x="16498" y="181"/>
                  </a:lnTo>
                  <a:lnTo>
                    <a:pt x="16510" y="192"/>
                  </a:lnTo>
                  <a:lnTo>
                    <a:pt x="16521" y="204"/>
                  </a:lnTo>
                  <a:lnTo>
                    <a:pt x="16531" y="218"/>
                  </a:lnTo>
                  <a:lnTo>
                    <a:pt x="16540" y="231"/>
                  </a:lnTo>
                  <a:lnTo>
                    <a:pt x="16548" y="247"/>
                  </a:lnTo>
                  <a:lnTo>
                    <a:pt x="16553" y="263"/>
                  </a:lnTo>
                  <a:lnTo>
                    <a:pt x="16557" y="279"/>
                  </a:lnTo>
                  <a:lnTo>
                    <a:pt x="16560" y="296"/>
                  </a:lnTo>
                  <a:lnTo>
                    <a:pt x="16561" y="313"/>
                  </a:lnTo>
                  <a:lnTo>
                    <a:pt x="16561" y="338"/>
                  </a:lnTo>
                  <a:lnTo>
                    <a:pt x="16561" y="412"/>
                  </a:lnTo>
                  <a:lnTo>
                    <a:pt x="16561" y="528"/>
                  </a:lnTo>
                  <a:lnTo>
                    <a:pt x="16561" y="683"/>
                  </a:lnTo>
                  <a:lnTo>
                    <a:pt x="16561" y="874"/>
                  </a:lnTo>
                  <a:lnTo>
                    <a:pt x="16561" y="1096"/>
                  </a:lnTo>
                  <a:lnTo>
                    <a:pt x="16561" y="1344"/>
                  </a:lnTo>
                  <a:lnTo>
                    <a:pt x="16561" y="1615"/>
                  </a:lnTo>
                  <a:lnTo>
                    <a:pt x="16561" y="1905"/>
                  </a:lnTo>
                  <a:lnTo>
                    <a:pt x="16561" y="2210"/>
                  </a:lnTo>
                  <a:lnTo>
                    <a:pt x="16561" y="2526"/>
                  </a:lnTo>
                  <a:lnTo>
                    <a:pt x="16561" y="2847"/>
                  </a:lnTo>
                  <a:lnTo>
                    <a:pt x="16561" y="3171"/>
                  </a:lnTo>
                  <a:lnTo>
                    <a:pt x="16561" y="3492"/>
                  </a:lnTo>
                  <a:lnTo>
                    <a:pt x="16561" y="3809"/>
                  </a:lnTo>
                  <a:lnTo>
                    <a:pt x="16561" y="4114"/>
                  </a:lnTo>
                  <a:lnTo>
                    <a:pt x="5070" y="4114"/>
                  </a:lnTo>
                  <a:lnTo>
                    <a:pt x="5029" y="4185"/>
                  </a:lnTo>
                  <a:lnTo>
                    <a:pt x="4987" y="4254"/>
                  </a:lnTo>
                  <a:lnTo>
                    <a:pt x="4942" y="4322"/>
                  </a:lnTo>
                  <a:lnTo>
                    <a:pt x="4895" y="4388"/>
                  </a:lnTo>
                  <a:lnTo>
                    <a:pt x="4846" y="4453"/>
                  </a:lnTo>
                  <a:lnTo>
                    <a:pt x="4793" y="4516"/>
                  </a:lnTo>
                  <a:lnTo>
                    <a:pt x="4740" y="4578"/>
                  </a:lnTo>
                  <a:lnTo>
                    <a:pt x="4685" y="4636"/>
                  </a:lnTo>
                  <a:lnTo>
                    <a:pt x="4629" y="4694"/>
                  </a:lnTo>
                  <a:lnTo>
                    <a:pt x="4569" y="4750"/>
                  </a:lnTo>
                  <a:lnTo>
                    <a:pt x="4508" y="4804"/>
                  </a:lnTo>
                  <a:lnTo>
                    <a:pt x="4446" y="4855"/>
                  </a:lnTo>
                  <a:lnTo>
                    <a:pt x="4382" y="4905"/>
                  </a:lnTo>
                  <a:lnTo>
                    <a:pt x="4316" y="4953"/>
                  </a:lnTo>
                  <a:lnTo>
                    <a:pt x="4249" y="4999"/>
                  </a:lnTo>
                  <a:lnTo>
                    <a:pt x="4180" y="5042"/>
                  </a:lnTo>
                  <a:lnTo>
                    <a:pt x="4109" y="5082"/>
                  </a:lnTo>
                  <a:lnTo>
                    <a:pt x="4037" y="5122"/>
                  </a:lnTo>
                  <a:lnTo>
                    <a:pt x="3964" y="5158"/>
                  </a:lnTo>
                  <a:lnTo>
                    <a:pt x="3889" y="5192"/>
                  </a:lnTo>
                  <a:lnTo>
                    <a:pt x="3813" y="5224"/>
                  </a:lnTo>
                  <a:lnTo>
                    <a:pt x="3736" y="5253"/>
                  </a:lnTo>
                  <a:lnTo>
                    <a:pt x="3658" y="5279"/>
                  </a:lnTo>
                  <a:lnTo>
                    <a:pt x="3578" y="5303"/>
                  </a:lnTo>
                  <a:lnTo>
                    <a:pt x="3497" y="5325"/>
                  </a:lnTo>
                  <a:lnTo>
                    <a:pt x="3416" y="5344"/>
                  </a:lnTo>
                  <a:lnTo>
                    <a:pt x="3333" y="5360"/>
                  </a:lnTo>
                  <a:lnTo>
                    <a:pt x="3250" y="5373"/>
                  </a:lnTo>
                  <a:lnTo>
                    <a:pt x="3165" y="5383"/>
                  </a:lnTo>
                  <a:lnTo>
                    <a:pt x="3079" y="5390"/>
                  </a:lnTo>
                  <a:lnTo>
                    <a:pt x="2993" y="5396"/>
                  </a:lnTo>
                  <a:lnTo>
                    <a:pt x="2906" y="5397"/>
                  </a:lnTo>
                  <a:lnTo>
                    <a:pt x="2820" y="5396"/>
                  </a:lnTo>
                  <a:lnTo>
                    <a:pt x="2733" y="5390"/>
                  </a:lnTo>
                  <a:lnTo>
                    <a:pt x="2647" y="5383"/>
                  </a:lnTo>
                  <a:lnTo>
                    <a:pt x="2563" y="5373"/>
                  </a:lnTo>
                  <a:lnTo>
                    <a:pt x="2479" y="5360"/>
                  </a:lnTo>
                  <a:lnTo>
                    <a:pt x="2397" y="5344"/>
                  </a:lnTo>
                  <a:lnTo>
                    <a:pt x="2315" y="5325"/>
                  </a:lnTo>
                  <a:lnTo>
                    <a:pt x="2235" y="5303"/>
                  </a:lnTo>
                  <a:lnTo>
                    <a:pt x="2155" y="5279"/>
                  </a:lnTo>
                  <a:lnTo>
                    <a:pt x="2076" y="5253"/>
                  </a:lnTo>
                  <a:lnTo>
                    <a:pt x="1999" y="5224"/>
                  </a:lnTo>
                  <a:lnTo>
                    <a:pt x="1923" y="5192"/>
                  </a:lnTo>
                  <a:lnTo>
                    <a:pt x="1849" y="5158"/>
                  </a:lnTo>
                  <a:lnTo>
                    <a:pt x="1776" y="5122"/>
                  </a:lnTo>
                  <a:lnTo>
                    <a:pt x="1704" y="5084"/>
                  </a:lnTo>
                  <a:lnTo>
                    <a:pt x="1633" y="5042"/>
                  </a:lnTo>
                  <a:lnTo>
                    <a:pt x="1564" y="4999"/>
                  </a:lnTo>
                  <a:lnTo>
                    <a:pt x="1497" y="4954"/>
                  </a:lnTo>
                  <a:lnTo>
                    <a:pt x="1431" y="4905"/>
                  </a:lnTo>
                  <a:lnTo>
                    <a:pt x="1366" y="4856"/>
                  </a:lnTo>
                  <a:lnTo>
                    <a:pt x="1304" y="4804"/>
                  </a:lnTo>
                  <a:lnTo>
                    <a:pt x="1243" y="4750"/>
                  </a:lnTo>
                  <a:lnTo>
                    <a:pt x="1185" y="4695"/>
                  </a:lnTo>
                  <a:lnTo>
                    <a:pt x="1127" y="4637"/>
                  </a:lnTo>
                  <a:lnTo>
                    <a:pt x="1072" y="4578"/>
                  </a:lnTo>
                  <a:lnTo>
                    <a:pt x="1019" y="4516"/>
                  </a:lnTo>
                  <a:lnTo>
                    <a:pt x="968" y="4453"/>
                  </a:lnTo>
                  <a:lnTo>
                    <a:pt x="919" y="4388"/>
                  </a:lnTo>
                  <a:lnTo>
                    <a:pt x="871" y="4322"/>
                  </a:lnTo>
                  <a:lnTo>
                    <a:pt x="826" y="4254"/>
                  </a:lnTo>
                  <a:lnTo>
                    <a:pt x="783" y="4185"/>
                  </a:lnTo>
                  <a:lnTo>
                    <a:pt x="742" y="4114"/>
                  </a:lnTo>
                  <a:lnTo>
                    <a:pt x="141" y="4114"/>
                  </a:lnTo>
                  <a:lnTo>
                    <a:pt x="141" y="3809"/>
                  </a:lnTo>
                  <a:lnTo>
                    <a:pt x="141" y="3492"/>
                  </a:lnTo>
                  <a:lnTo>
                    <a:pt x="141" y="3171"/>
                  </a:lnTo>
                  <a:lnTo>
                    <a:pt x="141" y="2847"/>
                  </a:lnTo>
                  <a:lnTo>
                    <a:pt x="141" y="2526"/>
                  </a:lnTo>
                  <a:lnTo>
                    <a:pt x="141" y="2210"/>
                  </a:lnTo>
                  <a:lnTo>
                    <a:pt x="141" y="1905"/>
                  </a:lnTo>
                  <a:lnTo>
                    <a:pt x="141" y="1615"/>
                  </a:lnTo>
                  <a:lnTo>
                    <a:pt x="141" y="1344"/>
                  </a:lnTo>
                  <a:lnTo>
                    <a:pt x="141" y="1096"/>
                  </a:lnTo>
                  <a:lnTo>
                    <a:pt x="141" y="874"/>
                  </a:lnTo>
                  <a:lnTo>
                    <a:pt x="141" y="683"/>
                  </a:lnTo>
                  <a:lnTo>
                    <a:pt x="141" y="528"/>
                  </a:lnTo>
                  <a:lnTo>
                    <a:pt x="141" y="412"/>
                  </a:lnTo>
                  <a:lnTo>
                    <a:pt x="141" y="338"/>
                  </a:lnTo>
                  <a:lnTo>
                    <a:pt x="141" y="313"/>
                  </a:lnTo>
                  <a:lnTo>
                    <a:pt x="142" y="296"/>
                  </a:lnTo>
                  <a:lnTo>
                    <a:pt x="145" y="279"/>
                  </a:lnTo>
                  <a:lnTo>
                    <a:pt x="149" y="263"/>
                  </a:lnTo>
                  <a:lnTo>
                    <a:pt x="154" y="247"/>
                  </a:lnTo>
                  <a:lnTo>
                    <a:pt x="162" y="231"/>
                  </a:lnTo>
                  <a:lnTo>
                    <a:pt x="170" y="218"/>
                  </a:lnTo>
                  <a:lnTo>
                    <a:pt x="181" y="204"/>
                  </a:lnTo>
                  <a:lnTo>
                    <a:pt x="192" y="192"/>
                  </a:lnTo>
                  <a:lnTo>
                    <a:pt x="204" y="181"/>
                  </a:lnTo>
                  <a:lnTo>
                    <a:pt x="217" y="171"/>
                  </a:lnTo>
                  <a:lnTo>
                    <a:pt x="231" y="162"/>
                  </a:lnTo>
                  <a:lnTo>
                    <a:pt x="246" y="155"/>
                  </a:lnTo>
                  <a:lnTo>
                    <a:pt x="262" y="150"/>
                  </a:lnTo>
                  <a:lnTo>
                    <a:pt x="279" y="146"/>
                  </a:lnTo>
                  <a:lnTo>
                    <a:pt x="295" y="142"/>
                  </a:lnTo>
                  <a:lnTo>
                    <a:pt x="313" y="141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11047413" y="6607175"/>
              <a:ext cx="88900" cy="104775"/>
            </a:xfrm>
            <a:custGeom>
              <a:avLst/>
              <a:gdLst>
                <a:gd name="T0" fmla="*/ 498 w 773"/>
                <a:gd name="T1" fmla="*/ 4 h 925"/>
                <a:gd name="T2" fmla="*/ 569 w 773"/>
                <a:gd name="T3" fmla="*/ 15 h 925"/>
                <a:gd name="T4" fmla="*/ 605 w 773"/>
                <a:gd name="T5" fmla="*/ 28 h 925"/>
                <a:gd name="T6" fmla="*/ 638 w 773"/>
                <a:gd name="T7" fmla="*/ 44 h 925"/>
                <a:gd name="T8" fmla="*/ 666 w 773"/>
                <a:gd name="T9" fmla="*/ 65 h 925"/>
                <a:gd name="T10" fmla="*/ 690 w 773"/>
                <a:gd name="T11" fmla="*/ 90 h 925"/>
                <a:gd name="T12" fmla="*/ 708 w 773"/>
                <a:gd name="T13" fmla="*/ 121 h 925"/>
                <a:gd name="T14" fmla="*/ 721 w 773"/>
                <a:gd name="T15" fmla="*/ 156 h 925"/>
                <a:gd name="T16" fmla="*/ 728 w 773"/>
                <a:gd name="T17" fmla="*/ 198 h 925"/>
                <a:gd name="T18" fmla="*/ 729 w 773"/>
                <a:gd name="T19" fmla="*/ 247 h 925"/>
                <a:gd name="T20" fmla="*/ 721 w 773"/>
                <a:gd name="T21" fmla="*/ 294 h 925"/>
                <a:gd name="T22" fmla="*/ 705 w 773"/>
                <a:gd name="T23" fmla="*/ 335 h 925"/>
                <a:gd name="T24" fmla="*/ 680 w 773"/>
                <a:gd name="T25" fmla="*/ 369 h 925"/>
                <a:gd name="T26" fmla="*/ 646 w 773"/>
                <a:gd name="T27" fmla="*/ 398 h 925"/>
                <a:gd name="T28" fmla="*/ 604 w 773"/>
                <a:gd name="T29" fmla="*/ 423 h 925"/>
                <a:gd name="T30" fmla="*/ 662 w 773"/>
                <a:gd name="T31" fmla="*/ 447 h 925"/>
                <a:gd name="T32" fmla="*/ 707 w 773"/>
                <a:gd name="T33" fmla="*/ 480 h 925"/>
                <a:gd name="T34" fmla="*/ 742 w 773"/>
                <a:gd name="T35" fmla="*/ 525 h 925"/>
                <a:gd name="T36" fmla="*/ 763 w 773"/>
                <a:gd name="T37" fmla="*/ 577 h 925"/>
                <a:gd name="T38" fmla="*/ 773 w 773"/>
                <a:gd name="T39" fmla="*/ 636 h 925"/>
                <a:gd name="T40" fmla="*/ 772 w 773"/>
                <a:gd name="T41" fmla="*/ 691 h 925"/>
                <a:gd name="T42" fmla="*/ 763 w 773"/>
                <a:gd name="T43" fmla="*/ 738 h 925"/>
                <a:gd name="T44" fmla="*/ 746 w 773"/>
                <a:gd name="T45" fmla="*/ 779 h 925"/>
                <a:gd name="T46" fmla="*/ 723 w 773"/>
                <a:gd name="T47" fmla="*/ 814 h 925"/>
                <a:gd name="T48" fmla="*/ 695 w 773"/>
                <a:gd name="T49" fmla="*/ 845 h 925"/>
                <a:gd name="T50" fmla="*/ 662 w 773"/>
                <a:gd name="T51" fmla="*/ 870 h 925"/>
                <a:gd name="T52" fmla="*/ 624 w 773"/>
                <a:gd name="T53" fmla="*/ 890 h 925"/>
                <a:gd name="T54" fmla="*/ 583 w 773"/>
                <a:gd name="T55" fmla="*/ 905 h 925"/>
                <a:gd name="T56" fmla="*/ 509 w 773"/>
                <a:gd name="T57" fmla="*/ 921 h 925"/>
                <a:gd name="T58" fmla="*/ 0 w 773"/>
                <a:gd name="T59" fmla="*/ 925 h 925"/>
                <a:gd name="T60" fmla="*/ 435 w 773"/>
                <a:gd name="T61" fmla="*/ 0 h 925"/>
                <a:gd name="T62" fmla="*/ 435 w 773"/>
                <a:gd name="T63" fmla="*/ 373 h 925"/>
                <a:gd name="T64" fmla="*/ 468 w 773"/>
                <a:gd name="T65" fmla="*/ 365 h 925"/>
                <a:gd name="T66" fmla="*/ 498 w 773"/>
                <a:gd name="T67" fmla="*/ 349 h 925"/>
                <a:gd name="T68" fmla="*/ 520 w 773"/>
                <a:gd name="T69" fmla="*/ 325 h 925"/>
                <a:gd name="T70" fmla="*/ 531 w 773"/>
                <a:gd name="T71" fmla="*/ 292 h 925"/>
                <a:gd name="T72" fmla="*/ 532 w 773"/>
                <a:gd name="T73" fmla="*/ 250 h 925"/>
                <a:gd name="T74" fmla="*/ 522 w 773"/>
                <a:gd name="T75" fmla="*/ 212 h 925"/>
                <a:gd name="T76" fmla="*/ 500 w 773"/>
                <a:gd name="T77" fmla="*/ 186 h 925"/>
                <a:gd name="T78" fmla="*/ 469 w 773"/>
                <a:gd name="T79" fmla="*/ 170 h 925"/>
                <a:gd name="T80" fmla="*/ 433 w 773"/>
                <a:gd name="T81" fmla="*/ 162 h 925"/>
                <a:gd name="T82" fmla="*/ 393 w 773"/>
                <a:gd name="T83" fmla="*/ 159 h 925"/>
                <a:gd name="T84" fmla="*/ 409 w 773"/>
                <a:gd name="T85" fmla="*/ 374 h 925"/>
                <a:gd name="T86" fmla="*/ 450 w 773"/>
                <a:gd name="T87" fmla="*/ 766 h 925"/>
                <a:gd name="T88" fmla="*/ 490 w 773"/>
                <a:gd name="T89" fmla="*/ 758 h 925"/>
                <a:gd name="T90" fmla="*/ 525 w 773"/>
                <a:gd name="T91" fmla="*/ 742 h 925"/>
                <a:gd name="T92" fmla="*/ 552 w 773"/>
                <a:gd name="T93" fmla="*/ 716 h 925"/>
                <a:gd name="T94" fmla="*/ 568 w 773"/>
                <a:gd name="T95" fmla="*/ 678 h 925"/>
                <a:gd name="T96" fmla="*/ 570 w 773"/>
                <a:gd name="T97" fmla="*/ 629 h 925"/>
                <a:gd name="T98" fmla="*/ 560 w 773"/>
                <a:gd name="T99" fmla="*/ 585 h 925"/>
                <a:gd name="T100" fmla="*/ 539 w 773"/>
                <a:gd name="T101" fmla="*/ 552 h 925"/>
                <a:gd name="T102" fmla="*/ 509 w 773"/>
                <a:gd name="T103" fmla="*/ 530 h 925"/>
                <a:gd name="T104" fmla="*/ 470 w 773"/>
                <a:gd name="T105" fmla="*/ 518 h 925"/>
                <a:gd name="T106" fmla="*/ 425 w 773"/>
                <a:gd name="T107" fmla="*/ 514 h 925"/>
                <a:gd name="T108" fmla="*/ 420 w 773"/>
                <a:gd name="T109" fmla="*/ 767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3" h="925">
                  <a:moveTo>
                    <a:pt x="435" y="0"/>
                  </a:moveTo>
                  <a:lnTo>
                    <a:pt x="466" y="1"/>
                  </a:lnTo>
                  <a:lnTo>
                    <a:pt x="498" y="4"/>
                  </a:lnTo>
                  <a:lnTo>
                    <a:pt x="527" y="8"/>
                  </a:lnTo>
                  <a:lnTo>
                    <a:pt x="555" y="12"/>
                  </a:lnTo>
                  <a:lnTo>
                    <a:pt x="569" y="15"/>
                  </a:lnTo>
                  <a:lnTo>
                    <a:pt x="581" y="19"/>
                  </a:lnTo>
                  <a:lnTo>
                    <a:pt x="594" y="23"/>
                  </a:lnTo>
                  <a:lnTo>
                    <a:pt x="605" y="28"/>
                  </a:lnTo>
                  <a:lnTo>
                    <a:pt x="617" y="33"/>
                  </a:lnTo>
                  <a:lnTo>
                    <a:pt x="627" y="38"/>
                  </a:lnTo>
                  <a:lnTo>
                    <a:pt x="638" y="44"/>
                  </a:lnTo>
                  <a:lnTo>
                    <a:pt x="648" y="51"/>
                  </a:lnTo>
                  <a:lnTo>
                    <a:pt x="657" y="57"/>
                  </a:lnTo>
                  <a:lnTo>
                    <a:pt x="666" y="65"/>
                  </a:lnTo>
                  <a:lnTo>
                    <a:pt x="674" y="73"/>
                  </a:lnTo>
                  <a:lnTo>
                    <a:pt x="682" y="81"/>
                  </a:lnTo>
                  <a:lnTo>
                    <a:pt x="690" y="90"/>
                  </a:lnTo>
                  <a:lnTo>
                    <a:pt x="696" y="100"/>
                  </a:lnTo>
                  <a:lnTo>
                    <a:pt x="702" y="110"/>
                  </a:lnTo>
                  <a:lnTo>
                    <a:pt x="708" y="121"/>
                  </a:lnTo>
                  <a:lnTo>
                    <a:pt x="713" y="132"/>
                  </a:lnTo>
                  <a:lnTo>
                    <a:pt x="718" y="144"/>
                  </a:lnTo>
                  <a:lnTo>
                    <a:pt x="721" y="156"/>
                  </a:lnTo>
                  <a:lnTo>
                    <a:pt x="724" y="170"/>
                  </a:lnTo>
                  <a:lnTo>
                    <a:pt x="726" y="184"/>
                  </a:lnTo>
                  <a:lnTo>
                    <a:pt x="728" y="198"/>
                  </a:lnTo>
                  <a:lnTo>
                    <a:pt x="729" y="214"/>
                  </a:lnTo>
                  <a:lnTo>
                    <a:pt x="729" y="230"/>
                  </a:lnTo>
                  <a:lnTo>
                    <a:pt x="729" y="247"/>
                  </a:lnTo>
                  <a:lnTo>
                    <a:pt x="727" y="263"/>
                  </a:lnTo>
                  <a:lnTo>
                    <a:pt x="725" y="279"/>
                  </a:lnTo>
                  <a:lnTo>
                    <a:pt x="721" y="294"/>
                  </a:lnTo>
                  <a:lnTo>
                    <a:pt x="717" y="308"/>
                  </a:lnTo>
                  <a:lnTo>
                    <a:pt x="712" y="322"/>
                  </a:lnTo>
                  <a:lnTo>
                    <a:pt x="705" y="335"/>
                  </a:lnTo>
                  <a:lnTo>
                    <a:pt x="698" y="346"/>
                  </a:lnTo>
                  <a:lnTo>
                    <a:pt x="690" y="358"/>
                  </a:lnTo>
                  <a:lnTo>
                    <a:pt x="680" y="369"/>
                  </a:lnTo>
                  <a:lnTo>
                    <a:pt x="670" y="379"/>
                  </a:lnTo>
                  <a:lnTo>
                    <a:pt x="658" y="389"/>
                  </a:lnTo>
                  <a:lnTo>
                    <a:pt x="646" y="398"/>
                  </a:lnTo>
                  <a:lnTo>
                    <a:pt x="633" y="407"/>
                  </a:lnTo>
                  <a:lnTo>
                    <a:pt x="619" y="415"/>
                  </a:lnTo>
                  <a:lnTo>
                    <a:pt x="604" y="423"/>
                  </a:lnTo>
                  <a:lnTo>
                    <a:pt x="625" y="430"/>
                  </a:lnTo>
                  <a:lnTo>
                    <a:pt x="644" y="437"/>
                  </a:lnTo>
                  <a:lnTo>
                    <a:pt x="662" y="447"/>
                  </a:lnTo>
                  <a:lnTo>
                    <a:pt x="678" y="457"/>
                  </a:lnTo>
                  <a:lnTo>
                    <a:pt x="694" y="468"/>
                  </a:lnTo>
                  <a:lnTo>
                    <a:pt x="707" y="480"/>
                  </a:lnTo>
                  <a:lnTo>
                    <a:pt x="720" y="494"/>
                  </a:lnTo>
                  <a:lnTo>
                    <a:pt x="731" y="509"/>
                  </a:lnTo>
                  <a:lnTo>
                    <a:pt x="742" y="525"/>
                  </a:lnTo>
                  <a:lnTo>
                    <a:pt x="750" y="541"/>
                  </a:lnTo>
                  <a:lnTo>
                    <a:pt x="758" y="559"/>
                  </a:lnTo>
                  <a:lnTo>
                    <a:pt x="763" y="577"/>
                  </a:lnTo>
                  <a:lnTo>
                    <a:pt x="768" y="595"/>
                  </a:lnTo>
                  <a:lnTo>
                    <a:pt x="771" y="615"/>
                  </a:lnTo>
                  <a:lnTo>
                    <a:pt x="773" y="636"/>
                  </a:lnTo>
                  <a:lnTo>
                    <a:pt x="773" y="657"/>
                  </a:lnTo>
                  <a:lnTo>
                    <a:pt x="773" y="675"/>
                  </a:lnTo>
                  <a:lnTo>
                    <a:pt x="772" y="691"/>
                  </a:lnTo>
                  <a:lnTo>
                    <a:pt x="770" y="707"/>
                  </a:lnTo>
                  <a:lnTo>
                    <a:pt x="767" y="723"/>
                  </a:lnTo>
                  <a:lnTo>
                    <a:pt x="763" y="738"/>
                  </a:lnTo>
                  <a:lnTo>
                    <a:pt x="759" y="751"/>
                  </a:lnTo>
                  <a:lnTo>
                    <a:pt x="753" y="765"/>
                  </a:lnTo>
                  <a:lnTo>
                    <a:pt x="746" y="779"/>
                  </a:lnTo>
                  <a:lnTo>
                    <a:pt x="740" y="791"/>
                  </a:lnTo>
                  <a:lnTo>
                    <a:pt x="731" y="803"/>
                  </a:lnTo>
                  <a:lnTo>
                    <a:pt x="723" y="814"/>
                  </a:lnTo>
                  <a:lnTo>
                    <a:pt x="715" y="825"/>
                  </a:lnTo>
                  <a:lnTo>
                    <a:pt x="705" y="835"/>
                  </a:lnTo>
                  <a:lnTo>
                    <a:pt x="695" y="845"/>
                  </a:lnTo>
                  <a:lnTo>
                    <a:pt x="684" y="854"/>
                  </a:lnTo>
                  <a:lnTo>
                    <a:pt x="673" y="862"/>
                  </a:lnTo>
                  <a:lnTo>
                    <a:pt x="662" y="870"/>
                  </a:lnTo>
                  <a:lnTo>
                    <a:pt x="650" y="877"/>
                  </a:lnTo>
                  <a:lnTo>
                    <a:pt x="638" y="883"/>
                  </a:lnTo>
                  <a:lnTo>
                    <a:pt x="624" y="890"/>
                  </a:lnTo>
                  <a:lnTo>
                    <a:pt x="611" y="896"/>
                  </a:lnTo>
                  <a:lnTo>
                    <a:pt x="598" y="901"/>
                  </a:lnTo>
                  <a:lnTo>
                    <a:pt x="583" y="905"/>
                  </a:lnTo>
                  <a:lnTo>
                    <a:pt x="569" y="910"/>
                  </a:lnTo>
                  <a:lnTo>
                    <a:pt x="539" y="917"/>
                  </a:lnTo>
                  <a:lnTo>
                    <a:pt x="509" y="921"/>
                  </a:lnTo>
                  <a:lnTo>
                    <a:pt x="479" y="924"/>
                  </a:lnTo>
                  <a:lnTo>
                    <a:pt x="448" y="925"/>
                  </a:lnTo>
                  <a:lnTo>
                    <a:pt x="0" y="925"/>
                  </a:lnTo>
                  <a:lnTo>
                    <a:pt x="0" y="0"/>
                  </a:lnTo>
                  <a:lnTo>
                    <a:pt x="435" y="0"/>
                  </a:lnTo>
                  <a:lnTo>
                    <a:pt x="435" y="0"/>
                  </a:lnTo>
                  <a:close/>
                  <a:moveTo>
                    <a:pt x="409" y="374"/>
                  </a:moveTo>
                  <a:lnTo>
                    <a:pt x="421" y="374"/>
                  </a:lnTo>
                  <a:lnTo>
                    <a:pt x="435" y="373"/>
                  </a:lnTo>
                  <a:lnTo>
                    <a:pt x="446" y="371"/>
                  </a:lnTo>
                  <a:lnTo>
                    <a:pt x="458" y="368"/>
                  </a:lnTo>
                  <a:lnTo>
                    <a:pt x="468" y="365"/>
                  </a:lnTo>
                  <a:lnTo>
                    <a:pt x="479" y="360"/>
                  </a:lnTo>
                  <a:lnTo>
                    <a:pt x="489" y="354"/>
                  </a:lnTo>
                  <a:lnTo>
                    <a:pt x="498" y="349"/>
                  </a:lnTo>
                  <a:lnTo>
                    <a:pt x="506" y="342"/>
                  </a:lnTo>
                  <a:lnTo>
                    <a:pt x="513" y="333"/>
                  </a:lnTo>
                  <a:lnTo>
                    <a:pt x="520" y="325"/>
                  </a:lnTo>
                  <a:lnTo>
                    <a:pt x="524" y="315"/>
                  </a:lnTo>
                  <a:lnTo>
                    <a:pt x="528" y="304"/>
                  </a:lnTo>
                  <a:lnTo>
                    <a:pt x="531" y="292"/>
                  </a:lnTo>
                  <a:lnTo>
                    <a:pt x="532" y="279"/>
                  </a:lnTo>
                  <a:lnTo>
                    <a:pt x="533" y="265"/>
                  </a:lnTo>
                  <a:lnTo>
                    <a:pt x="532" y="250"/>
                  </a:lnTo>
                  <a:lnTo>
                    <a:pt x="530" y="235"/>
                  </a:lnTo>
                  <a:lnTo>
                    <a:pt x="526" y="222"/>
                  </a:lnTo>
                  <a:lnTo>
                    <a:pt x="522" y="212"/>
                  </a:lnTo>
                  <a:lnTo>
                    <a:pt x="514" y="203"/>
                  </a:lnTo>
                  <a:lnTo>
                    <a:pt x="507" y="193"/>
                  </a:lnTo>
                  <a:lnTo>
                    <a:pt x="500" y="186"/>
                  </a:lnTo>
                  <a:lnTo>
                    <a:pt x="490" y="180"/>
                  </a:lnTo>
                  <a:lnTo>
                    <a:pt x="480" y="174"/>
                  </a:lnTo>
                  <a:lnTo>
                    <a:pt x="469" y="170"/>
                  </a:lnTo>
                  <a:lnTo>
                    <a:pt x="458" y="166"/>
                  </a:lnTo>
                  <a:lnTo>
                    <a:pt x="445" y="164"/>
                  </a:lnTo>
                  <a:lnTo>
                    <a:pt x="433" y="162"/>
                  </a:lnTo>
                  <a:lnTo>
                    <a:pt x="419" y="160"/>
                  </a:lnTo>
                  <a:lnTo>
                    <a:pt x="407" y="160"/>
                  </a:lnTo>
                  <a:lnTo>
                    <a:pt x="393" y="159"/>
                  </a:lnTo>
                  <a:lnTo>
                    <a:pt x="203" y="159"/>
                  </a:lnTo>
                  <a:lnTo>
                    <a:pt x="203" y="374"/>
                  </a:lnTo>
                  <a:lnTo>
                    <a:pt x="409" y="374"/>
                  </a:lnTo>
                  <a:close/>
                  <a:moveTo>
                    <a:pt x="420" y="767"/>
                  </a:moveTo>
                  <a:lnTo>
                    <a:pt x="435" y="767"/>
                  </a:lnTo>
                  <a:lnTo>
                    <a:pt x="450" y="766"/>
                  </a:lnTo>
                  <a:lnTo>
                    <a:pt x="463" y="764"/>
                  </a:lnTo>
                  <a:lnTo>
                    <a:pt x="478" y="762"/>
                  </a:lnTo>
                  <a:lnTo>
                    <a:pt x="490" y="758"/>
                  </a:lnTo>
                  <a:lnTo>
                    <a:pt x="503" y="754"/>
                  </a:lnTo>
                  <a:lnTo>
                    <a:pt x="514" y="748"/>
                  </a:lnTo>
                  <a:lnTo>
                    <a:pt x="525" y="742"/>
                  </a:lnTo>
                  <a:lnTo>
                    <a:pt x="535" y="735"/>
                  </a:lnTo>
                  <a:lnTo>
                    <a:pt x="544" y="726"/>
                  </a:lnTo>
                  <a:lnTo>
                    <a:pt x="552" y="716"/>
                  </a:lnTo>
                  <a:lnTo>
                    <a:pt x="558" y="705"/>
                  </a:lnTo>
                  <a:lnTo>
                    <a:pt x="563" y="693"/>
                  </a:lnTo>
                  <a:lnTo>
                    <a:pt x="568" y="678"/>
                  </a:lnTo>
                  <a:lnTo>
                    <a:pt x="570" y="662"/>
                  </a:lnTo>
                  <a:lnTo>
                    <a:pt x="571" y="646"/>
                  </a:lnTo>
                  <a:lnTo>
                    <a:pt x="570" y="629"/>
                  </a:lnTo>
                  <a:lnTo>
                    <a:pt x="568" y="612"/>
                  </a:lnTo>
                  <a:lnTo>
                    <a:pt x="564" y="597"/>
                  </a:lnTo>
                  <a:lnTo>
                    <a:pt x="560" y="585"/>
                  </a:lnTo>
                  <a:lnTo>
                    <a:pt x="555" y="572"/>
                  </a:lnTo>
                  <a:lnTo>
                    <a:pt x="548" y="562"/>
                  </a:lnTo>
                  <a:lnTo>
                    <a:pt x="539" y="552"/>
                  </a:lnTo>
                  <a:lnTo>
                    <a:pt x="530" y="544"/>
                  </a:lnTo>
                  <a:lnTo>
                    <a:pt x="520" y="537"/>
                  </a:lnTo>
                  <a:lnTo>
                    <a:pt x="509" y="530"/>
                  </a:lnTo>
                  <a:lnTo>
                    <a:pt x="497" y="525"/>
                  </a:lnTo>
                  <a:lnTo>
                    <a:pt x="484" y="521"/>
                  </a:lnTo>
                  <a:lnTo>
                    <a:pt x="470" y="518"/>
                  </a:lnTo>
                  <a:lnTo>
                    <a:pt x="456" y="516"/>
                  </a:lnTo>
                  <a:lnTo>
                    <a:pt x="440" y="514"/>
                  </a:lnTo>
                  <a:lnTo>
                    <a:pt x="425" y="514"/>
                  </a:lnTo>
                  <a:lnTo>
                    <a:pt x="203" y="514"/>
                  </a:lnTo>
                  <a:lnTo>
                    <a:pt x="203" y="767"/>
                  </a:lnTo>
                  <a:lnTo>
                    <a:pt x="420" y="767"/>
                  </a:lnTo>
                  <a:lnTo>
                    <a:pt x="420" y="76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1139488" y="6607175"/>
              <a:ext cx="100013" cy="104775"/>
            </a:xfrm>
            <a:custGeom>
              <a:avLst/>
              <a:gdLst>
                <a:gd name="T0" fmla="*/ 0 w 883"/>
                <a:gd name="T1" fmla="*/ 0 h 925"/>
                <a:gd name="T2" fmla="*/ 227 w 883"/>
                <a:gd name="T3" fmla="*/ 0 h 925"/>
                <a:gd name="T4" fmla="*/ 442 w 883"/>
                <a:gd name="T5" fmla="*/ 366 h 925"/>
                <a:gd name="T6" fmla="*/ 657 w 883"/>
                <a:gd name="T7" fmla="*/ 0 h 925"/>
                <a:gd name="T8" fmla="*/ 883 w 883"/>
                <a:gd name="T9" fmla="*/ 0 h 925"/>
                <a:gd name="T10" fmla="*/ 542 w 883"/>
                <a:gd name="T11" fmla="*/ 570 h 925"/>
                <a:gd name="T12" fmla="*/ 542 w 883"/>
                <a:gd name="T13" fmla="*/ 925 h 925"/>
                <a:gd name="T14" fmla="*/ 338 w 883"/>
                <a:gd name="T15" fmla="*/ 925 h 925"/>
                <a:gd name="T16" fmla="*/ 338 w 883"/>
                <a:gd name="T17" fmla="*/ 565 h 925"/>
                <a:gd name="T18" fmla="*/ 0 w 883"/>
                <a:gd name="T19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3" h="925">
                  <a:moveTo>
                    <a:pt x="0" y="0"/>
                  </a:moveTo>
                  <a:lnTo>
                    <a:pt x="227" y="0"/>
                  </a:lnTo>
                  <a:lnTo>
                    <a:pt x="442" y="366"/>
                  </a:lnTo>
                  <a:lnTo>
                    <a:pt x="657" y="0"/>
                  </a:lnTo>
                  <a:lnTo>
                    <a:pt x="883" y="0"/>
                  </a:lnTo>
                  <a:lnTo>
                    <a:pt x="542" y="570"/>
                  </a:lnTo>
                  <a:lnTo>
                    <a:pt x="542" y="925"/>
                  </a:lnTo>
                  <a:lnTo>
                    <a:pt x="338" y="925"/>
                  </a:lnTo>
                  <a:lnTo>
                    <a:pt x="338" y="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1491913" y="6607175"/>
              <a:ext cx="88900" cy="104775"/>
            </a:xfrm>
            <a:custGeom>
              <a:avLst/>
              <a:gdLst>
                <a:gd name="T0" fmla="*/ 202 w 780"/>
                <a:gd name="T1" fmla="*/ 0 h 925"/>
                <a:gd name="T2" fmla="*/ 588 w 780"/>
                <a:gd name="T3" fmla="*/ 622 h 925"/>
                <a:gd name="T4" fmla="*/ 590 w 780"/>
                <a:gd name="T5" fmla="*/ 622 h 925"/>
                <a:gd name="T6" fmla="*/ 590 w 780"/>
                <a:gd name="T7" fmla="*/ 0 h 925"/>
                <a:gd name="T8" fmla="*/ 780 w 780"/>
                <a:gd name="T9" fmla="*/ 0 h 925"/>
                <a:gd name="T10" fmla="*/ 780 w 780"/>
                <a:gd name="T11" fmla="*/ 925 h 925"/>
                <a:gd name="T12" fmla="*/ 576 w 780"/>
                <a:gd name="T13" fmla="*/ 925 h 925"/>
                <a:gd name="T14" fmla="*/ 193 w 780"/>
                <a:gd name="T15" fmla="*/ 306 h 925"/>
                <a:gd name="T16" fmla="*/ 191 w 780"/>
                <a:gd name="T17" fmla="*/ 306 h 925"/>
                <a:gd name="T18" fmla="*/ 191 w 780"/>
                <a:gd name="T19" fmla="*/ 925 h 925"/>
                <a:gd name="T20" fmla="*/ 0 w 780"/>
                <a:gd name="T21" fmla="*/ 925 h 925"/>
                <a:gd name="T22" fmla="*/ 0 w 780"/>
                <a:gd name="T23" fmla="*/ 0 h 925"/>
                <a:gd name="T24" fmla="*/ 202 w 780"/>
                <a:gd name="T25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0" h="925">
                  <a:moveTo>
                    <a:pt x="202" y="0"/>
                  </a:moveTo>
                  <a:lnTo>
                    <a:pt x="588" y="622"/>
                  </a:lnTo>
                  <a:lnTo>
                    <a:pt x="590" y="622"/>
                  </a:lnTo>
                  <a:lnTo>
                    <a:pt x="590" y="0"/>
                  </a:lnTo>
                  <a:lnTo>
                    <a:pt x="780" y="0"/>
                  </a:lnTo>
                  <a:lnTo>
                    <a:pt x="780" y="925"/>
                  </a:lnTo>
                  <a:lnTo>
                    <a:pt x="576" y="925"/>
                  </a:lnTo>
                  <a:lnTo>
                    <a:pt x="193" y="306"/>
                  </a:lnTo>
                  <a:lnTo>
                    <a:pt x="191" y="306"/>
                  </a:lnTo>
                  <a:lnTo>
                    <a:pt x="191" y="925"/>
                  </a:lnTo>
                  <a:lnTo>
                    <a:pt x="0" y="925"/>
                  </a:lnTo>
                  <a:lnTo>
                    <a:pt x="0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1595100" y="6604000"/>
              <a:ext cx="98425" cy="109537"/>
            </a:xfrm>
            <a:custGeom>
              <a:avLst/>
              <a:gdLst>
                <a:gd name="T0" fmla="*/ 599 w 859"/>
                <a:gd name="T1" fmla="*/ 230 h 968"/>
                <a:gd name="T2" fmla="*/ 541 w 859"/>
                <a:gd name="T3" fmla="*/ 190 h 968"/>
                <a:gd name="T4" fmla="*/ 472 w 859"/>
                <a:gd name="T5" fmla="*/ 172 h 968"/>
                <a:gd name="T6" fmla="*/ 405 w 859"/>
                <a:gd name="T7" fmla="*/ 175 h 968"/>
                <a:gd name="T8" fmla="*/ 349 w 859"/>
                <a:gd name="T9" fmla="*/ 192 h 968"/>
                <a:gd name="T10" fmla="*/ 303 w 859"/>
                <a:gd name="T11" fmla="*/ 220 h 968"/>
                <a:gd name="T12" fmla="*/ 267 w 859"/>
                <a:gd name="T13" fmla="*/ 258 h 968"/>
                <a:gd name="T14" fmla="*/ 239 w 859"/>
                <a:gd name="T15" fmla="*/ 304 h 968"/>
                <a:gd name="T16" fmla="*/ 220 w 859"/>
                <a:gd name="T17" fmla="*/ 357 h 968"/>
                <a:gd name="T18" fmla="*/ 203 w 859"/>
                <a:gd name="T19" fmla="*/ 458 h 968"/>
                <a:gd name="T20" fmla="*/ 210 w 859"/>
                <a:gd name="T21" fmla="*/ 574 h 968"/>
                <a:gd name="T22" fmla="*/ 228 w 859"/>
                <a:gd name="T23" fmla="*/ 641 h 968"/>
                <a:gd name="T24" fmla="*/ 252 w 859"/>
                <a:gd name="T25" fmla="*/ 690 h 968"/>
                <a:gd name="T26" fmla="*/ 284 w 859"/>
                <a:gd name="T27" fmla="*/ 732 h 968"/>
                <a:gd name="T28" fmla="*/ 325 w 859"/>
                <a:gd name="T29" fmla="*/ 764 h 968"/>
                <a:gd name="T30" fmla="*/ 376 w 859"/>
                <a:gd name="T31" fmla="*/ 787 h 968"/>
                <a:gd name="T32" fmla="*/ 436 w 859"/>
                <a:gd name="T33" fmla="*/ 798 h 968"/>
                <a:gd name="T34" fmla="*/ 516 w 859"/>
                <a:gd name="T35" fmla="*/ 790 h 968"/>
                <a:gd name="T36" fmla="*/ 561 w 859"/>
                <a:gd name="T37" fmla="*/ 771 h 968"/>
                <a:gd name="T38" fmla="*/ 592 w 859"/>
                <a:gd name="T39" fmla="*/ 747 h 968"/>
                <a:gd name="T40" fmla="*/ 631 w 859"/>
                <a:gd name="T41" fmla="*/ 693 h 968"/>
                <a:gd name="T42" fmla="*/ 658 w 859"/>
                <a:gd name="T43" fmla="*/ 613 h 968"/>
                <a:gd name="T44" fmla="*/ 853 w 859"/>
                <a:gd name="T45" fmla="*/ 633 h 968"/>
                <a:gd name="T46" fmla="*/ 833 w 859"/>
                <a:gd name="T47" fmla="*/ 712 h 968"/>
                <a:gd name="T48" fmla="*/ 801 w 859"/>
                <a:gd name="T49" fmla="*/ 781 h 968"/>
                <a:gd name="T50" fmla="*/ 759 w 859"/>
                <a:gd name="T51" fmla="*/ 840 h 968"/>
                <a:gd name="T52" fmla="*/ 705 w 859"/>
                <a:gd name="T53" fmla="*/ 890 h 968"/>
                <a:gd name="T54" fmla="*/ 644 w 859"/>
                <a:gd name="T55" fmla="*/ 927 h 968"/>
                <a:gd name="T56" fmla="*/ 573 w 859"/>
                <a:gd name="T57" fmla="*/ 954 h 968"/>
                <a:gd name="T58" fmla="*/ 495 w 859"/>
                <a:gd name="T59" fmla="*/ 966 h 968"/>
                <a:gd name="T60" fmla="*/ 402 w 859"/>
                <a:gd name="T61" fmla="*/ 966 h 968"/>
                <a:gd name="T62" fmla="*/ 306 w 859"/>
                <a:gd name="T63" fmla="*/ 947 h 968"/>
                <a:gd name="T64" fmla="*/ 222 w 859"/>
                <a:gd name="T65" fmla="*/ 911 h 968"/>
                <a:gd name="T66" fmla="*/ 150 w 859"/>
                <a:gd name="T67" fmla="*/ 860 h 968"/>
                <a:gd name="T68" fmla="*/ 92 w 859"/>
                <a:gd name="T69" fmla="*/ 795 h 968"/>
                <a:gd name="T70" fmla="*/ 48 w 859"/>
                <a:gd name="T71" fmla="*/ 719 h 968"/>
                <a:gd name="T72" fmla="*/ 16 w 859"/>
                <a:gd name="T73" fmla="*/ 633 h 968"/>
                <a:gd name="T74" fmla="*/ 1 w 859"/>
                <a:gd name="T75" fmla="*/ 538 h 968"/>
                <a:gd name="T76" fmla="*/ 1 w 859"/>
                <a:gd name="T77" fmla="*/ 437 h 968"/>
                <a:gd name="T78" fmla="*/ 16 w 859"/>
                <a:gd name="T79" fmla="*/ 342 h 968"/>
                <a:gd name="T80" fmla="*/ 48 w 859"/>
                <a:gd name="T81" fmla="*/ 253 h 968"/>
                <a:gd name="T82" fmla="*/ 92 w 859"/>
                <a:gd name="T83" fmla="*/ 175 h 968"/>
                <a:gd name="T84" fmla="*/ 150 w 859"/>
                <a:gd name="T85" fmla="*/ 110 h 968"/>
                <a:gd name="T86" fmla="*/ 222 w 859"/>
                <a:gd name="T87" fmla="*/ 58 h 968"/>
                <a:gd name="T88" fmla="*/ 306 w 859"/>
                <a:gd name="T89" fmla="*/ 21 h 968"/>
                <a:gd name="T90" fmla="*/ 402 w 859"/>
                <a:gd name="T91" fmla="*/ 2 h 968"/>
                <a:gd name="T92" fmla="*/ 490 w 859"/>
                <a:gd name="T93" fmla="*/ 1 h 968"/>
                <a:gd name="T94" fmla="*/ 562 w 859"/>
                <a:gd name="T95" fmla="*/ 12 h 968"/>
                <a:gd name="T96" fmla="*/ 630 w 859"/>
                <a:gd name="T97" fmla="*/ 34 h 968"/>
                <a:gd name="T98" fmla="*/ 691 w 859"/>
                <a:gd name="T99" fmla="*/ 66 h 968"/>
                <a:gd name="T100" fmla="*/ 744 w 859"/>
                <a:gd name="T101" fmla="*/ 108 h 968"/>
                <a:gd name="T102" fmla="*/ 788 w 859"/>
                <a:gd name="T103" fmla="*/ 161 h 968"/>
                <a:gd name="T104" fmla="*/ 822 w 859"/>
                <a:gd name="T105" fmla="*/ 222 h 968"/>
                <a:gd name="T106" fmla="*/ 844 w 859"/>
                <a:gd name="T107" fmla="*/ 294 h 968"/>
                <a:gd name="T108" fmla="*/ 651 w 859"/>
                <a:gd name="T109" fmla="*/ 316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9" h="968">
                  <a:moveTo>
                    <a:pt x="631" y="270"/>
                  </a:moveTo>
                  <a:lnTo>
                    <a:pt x="622" y="255"/>
                  </a:lnTo>
                  <a:lnTo>
                    <a:pt x="610" y="241"/>
                  </a:lnTo>
                  <a:lnTo>
                    <a:pt x="599" y="230"/>
                  </a:lnTo>
                  <a:lnTo>
                    <a:pt x="585" y="218"/>
                  </a:lnTo>
                  <a:lnTo>
                    <a:pt x="572" y="208"/>
                  </a:lnTo>
                  <a:lnTo>
                    <a:pt x="557" y="198"/>
                  </a:lnTo>
                  <a:lnTo>
                    <a:pt x="541" y="190"/>
                  </a:lnTo>
                  <a:lnTo>
                    <a:pt x="525" y="184"/>
                  </a:lnTo>
                  <a:lnTo>
                    <a:pt x="507" y="178"/>
                  </a:lnTo>
                  <a:lnTo>
                    <a:pt x="489" y="174"/>
                  </a:lnTo>
                  <a:lnTo>
                    <a:pt x="472" y="172"/>
                  </a:lnTo>
                  <a:lnTo>
                    <a:pt x="453" y="171"/>
                  </a:lnTo>
                  <a:lnTo>
                    <a:pt x="436" y="171"/>
                  </a:lnTo>
                  <a:lnTo>
                    <a:pt x="420" y="173"/>
                  </a:lnTo>
                  <a:lnTo>
                    <a:pt x="405" y="175"/>
                  </a:lnTo>
                  <a:lnTo>
                    <a:pt x="390" y="177"/>
                  </a:lnTo>
                  <a:lnTo>
                    <a:pt x="376" y="182"/>
                  </a:lnTo>
                  <a:lnTo>
                    <a:pt x="362" y="186"/>
                  </a:lnTo>
                  <a:lnTo>
                    <a:pt x="349" y="192"/>
                  </a:lnTo>
                  <a:lnTo>
                    <a:pt x="337" y="197"/>
                  </a:lnTo>
                  <a:lnTo>
                    <a:pt x="325" y="205"/>
                  </a:lnTo>
                  <a:lnTo>
                    <a:pt x="314" y="212"/>
                  </a:lnTo>
                  <a:lnTo>
                    <a:pt x="303" y="220"/>
                  </a:lnTo>
                  <a:lnTo>
                    <a:pt x="293" y="229"/>
                  </a:lnTo>
                  <a:lnTo>
                    <a:pt x="284" y="238"/>
                  </a:lnTo>
                  <a:lnTo>
                    <a:pt x="275" y="248"/>
                  </a:lnTo>
                  <a:lnTo>
                    <a:pt x="267" y="258"/>
                  </a:lnTo>
                  <a:lnTo>
                    <a:pt x="260" y="269"/>
                  </a:lnTo>
                  <a:lnTo>
                    <a:pt x="252" y="280"/>
                  </a:lnTo>
                  <a:lnTo>
                    <a:pt x="245" y="292"/>
                  </a:lnTo>
                  <a:lnTo>
                    <a:pt x="239" y="304"/>
                  </a:lnTo>
                  <a:lnTo>
                    <a:pt x="234" y="317"/>
                  </a:lnTo>
                  <a:lnTo>
                    <a:pt x="228" y="329"/>
                  </a:lnTo>
                  <a:lnTo>
                    <a:pt x="224" y="343"/>
                  </a:lnTo>
                  <a:lnTo>
                    <a:pt x="220" y="357"/>
                  </a:lnTo>
                  <a:lnTo>
                    <a:pt x="216" y="370"/>
                  </a:lnTo>
                  <a:lnTo>
                    <a:pt x="210" y="399"/>
                  </a:lnTo>
                  <a:lnTo>
                    <a:pt x="205" y="429"/>
                  </a:lnTo>
                  <a:lnTo>
                    <a:pt x="203" y="458"/>
                  </a:lnTo>
                  <a:lnTo>
                    <a:pt x="202" y="489"/>
                  </a:lnTo>
                  <a:lnTo>
                    <a:pt x="203" y="518"/>
                  </a:lnTo>
                  <a:lnTo>
                    <a:pt x="205" y="546"/>
                  </a:lnTo>
                  <a:lnTo>
                    <a:pt x="210" y="574"/>
                  </a:lnTo>
                  <a:lnTo>
                    <a:pt x="216" y="602"/>
                  </a:lnTo>
                  <a:lnTo>
                    <a:pt x="220" y="615"/>
                  </a:lnTo>
                  <a:lnTo>
                    <a:pt x="224" y="629"/>
                  </a:lnTo>
                  <a:lnTo>
                    <a:pt x="228" y="641"/>
                  </a:lnTo>
                  <a:lnTo>
                    <a:pt x="234" y="654"/>
                  </a:lnTo>
                  <a:lnTo>
                    <a:pt x="239" y="667"/>
                  </a:lnTo>
                  <a:lnTo>
                    <a:pt x="245" y="678"/>
                  </a:lnTo>
                  <a:lnTo>
                    <a:pt x="252" y="690"/>
                  </a:lnTo>
                  <a:lnTo>
                    <a:pt x="260" y="701"/>
                  </a:lnTo>
                  <a:lnTo>
                    <a:pt x="267" y="712"/>
                  </a:lnTo>
                  <a:lnTo>
                    <a:pt x="275" y="722"/>
                  </a:lnTo>
                  <a:lnTo>
                    <a:pt x="284" y="732"/>
                  </a:lnTo>
                  <a:lnTo>
                    <a:pt x="293" y="740"/>
                  </a:lnTo>
                  <a:lnTo>
                    <a:pt x="303" y="749"/>
                  </a:lnTo>
                  <a:lnTo>
                    <a:pt x="314" y="757"/>
                  </a:lnTo>
                  <a:lnTo>
                    <a:pt x="325" y="764"/>
                  </a:lnTo>
                  <a:lnTo>
                    <a:pt x="337" y="771"/>
                  </a:lnTo>
                  <a:lnTo>
                    <a:pt x="349" y="778"/>
                  </a:lnTo>
                  <a:lnTo>
                    <a:pt x="362" y="783"/>
                  </a:lnTo>
                  <a:lnTo>
                    <a:pt x="376" y="787"/>
                  </a:lnTo>
                  <a:lnTo>
                    <a:pt x="390" y="791"/>
                  </a:lnTo>
                  <a:lnTo>
                    <a:pt x="405" y="794"/>
                  </a:lnTo>
                  <a:lnTo>
                    <a:pt x="420" y="796"/>
                  </a:lnTo>
                  <a:lnTo>
                    <a:pt x="436" y="798"/>
                  </a:lnTo>
                  <a:lnTo>
                    <a:pt x="453" y="798"/>
                  </a:lnTo>
                  <a:lnTo>
                    <a:pt x="476" y="798"/>
                  </a:lnTo>
                  <a:lnTo>
                    <a:pt x="497" y="794"/>
                  </a:lnTo>
                  <a:lnTo>
                    <a:pt x="516" y="790"/>
                  </a:lnTo>
                  <a:lnTo>
                    <a:pt x="535" y="784"/>
                  </a:lnTo>
                  <a:lnTo>
                    <a:pt x="545" y="780"/>
                  </a:lnTo>
                  <a:lnTo>
                    <a:pt x="553" y="776"/>
                  </a:lnTo>
                  <a:lnTo>
                    <a:pt x="561" y="771"/>
                  </a:lnTo>
                  <a:lnTo>
                    <a:pt x="570" y="766"/>
                  </a:lnTo>
                  <a:lnTo>
                    <a:pt x="577" y="760"/>
                  </a:lnTo>
                  <a:lnTo>
                    <a:pt x="584" y="755"/>
                  </a:lnTo>
                  <a:lnTo>
                    <a:pt x="592" y="747"/>
                  </a:lnTo>
                  <a:lnTo>
                    <a:pt x="598" y="741"/>
                  </a:lnTo>
                  <a:lnTo>
                    <a:pt x="610" y="726"/>
                  </a:lnTo>
                  <a:lnTo>
                    <a:pt x="622" y="711"/>
                  </a:lnTo>
                  <a:lnTo>
                    <a:pt x="631" y="693"/>
                  </a:lnTo>
                  <a:lnTo>
                    <a:pt x="641" y="675"/>
                  </a:lnTo>
                  <a:lnTo>
                    <a:pt x="648" y="655"/>
                  </a:lnTo>
                  <a:lnTo>
                    <a:pt x="653" y="635"/>
                  </a:lnTo>
                  <a:lnTo>
                    <a:pt x="658" y="613"/>
                  </a:lnTo>
                  <a:lnTo>
                    <a:pt x="663" y="590"/>
                  </a:lnTo>
                  <a:lnTo>
                    <a:pt x="859" y="590"/>
                  </a:lnTo>
                  <a:lnTo>
                    <a:pt x="856" y="612"/>
                  </a:lnTo>
                  <a:lnTo>
                    <a:pt x="853" y="633"/>
                  </a:lnTo>
                  <a:lnTo>
                    <a:pt x="849" y="653"/>
                  </a:lnTo>
                  <a:lnTo>
                    <a:pt x="844" y="673"/>
                  </a:lnTo>
                  <a:lnTo>
                    <a:pt x="839" y="693"/>
                  </a:lnTo>
                  <a:lnTo>
                    <a:pt x="833" y="712"/>
                  </a:lnTo>
                  <a:lnTo>
                    <a:pt x="826" y="729"/>
                  </a:lnTo>
                  <a:lnTo>
                    <a:pt x="818" y="747"/>
                  </a:lnTo>
                  <a:lnTo>
                    <a:pt x="810" y="764"/>
                  </a:lnTo>
                  <a:lnTo>
                    <a:pt x="801" y="781"/>
                  </a:lnTo>
                  <a:lnTo>
                    <a:pt x="791" y="796"/>
                  </a:lnTo>
                  <a:lnTo>
                    <a:pt x="781" y="812"/>
                  </a:lnTo>
                  <a:lnTo>
                    <a:pt x="770" y="827"/>
                  </a:lnTo>
                  <a:lnTo>
                    <a:pt x="759" y="840"/>
                  </a:lnTo>
                  <a:lnTo>
                    <a:pt x="746" y="854"/>
                  </a:lnTo>
                  <a:lnTo>
                    <a:pt x="734" y="867"/>
                  </a:lnTo>
                  <a:lnTo>
                    <a:pt x="720" y="879"/>
                  </a:lnTo>
                  <a:lnTo>
                    <a:pt x="705" y="890"/>
                  </a:lnTo>
                  <a:lnTo>
                    <a:pt x="691" y="900"/>
                  </a:lnTo>
                  <a:lnTo>
                    <a:pt x="676" y="911"/>
                  </a:lnTo>
                  <a:lnTo>
                    <a:pt x="659" y="919"/>
                  </a:lnTo>
                  <a:lnTo>
                    <a:pt x="644" y="927"/>
                  </a:lnTo>
                  <a:lnTo>
                    <a:pt x="627" y="935"/>
                  </a:lnTo>
                  <a:lnTo>
                    <a:pt x="609" y="942"/>
                  </a:lnTo>
                  <a:lnTo>
                    <a:pt x="592" y="948"/>
                  </a:lnTo>
                  <a:lnTo>
                    <a:pt x="573" y="954"/>
                  </a:lnTo>
                  <a:lnTo>
                    <a:pt x="554" y="958"/>
                  </a:lnTo>
                  <a:lnTo>
                    <a:pt x="534" y="962"/>
                  </a:lnTo>
                  <a:lnTo>
                    <a:pt x="514" y="964"/>
                  </a:lnTo>
                  <a:lnTo>
                    <a:pt x="495" y="966"/>
                  </a:lnTo>
                  <a:lnTo>
                    <a:pt x="474" y="967"/>
                  </a:lnTo>
                  <a:lnTo>
                    <a:pt x="453" y="968"/>
                  </a:lnTo>
                  <a:lnTo>
                    <a:pt x="427" y="967"/>
                  </a:lnTo>
                  <a:lnTo>
                    <a:pt x="402" y="966"/>
                  </a:lnTo>
                  <a:lnTo>
                    <a:pt x="377" y="963"/>
                  </a:lnTo>
                  <a:lnTo>
                    <a:pt x="353" y="959"/>
                  </a:lnTo>
                  <a:lnTo>
                    <a:pt x="329" y="954"/>
                  </a:lnTo>
                  <a:lnTo>
                    <a:pt x="306" y="947"/>
                  </a:lnTo>
                  <a:lnTo>
                    <a:pt x="284" y="940"/>
                  </a:lnTo>
                  <a:lnTo>
                    <a:pt x="263" y="932"/>
                  </a:lnTo>
                  <a:lnTo>
                    <a:pt x="242" y="921"/>
                  </a:lnTo>
                  <a:lnTo>
                    <a:pt x="222" y="911"/>
                  </a:lnTo>
                  <a:lnTo>
                    <a:pt x="202" y="899"/>
                  </a:lnTo>
                  <a:lnTo>
                    <a:pt x="184" y="888"/>
                  </a:lnTo>
                  <a:lnTo>
                    <a:pt x="167" y="874"/>
                  </a:lnTo>
                  <a:lnTo>
                    <a:pt x="150" y="860"/>
                  </a:lnTo>
                  <a:lnTo>
                    <a:pt x="134" y="845"/>
                  </a:lnTo>
                  <a:lnTo>
                    <a:pt x="120" y="829"/>
                  </a:lnTo>
                  <a:lnTo>
                    <a:pt x="105" y="813"/>
                  </a:lnTo>
                  <a:lnTo>
                    <a:pt x="92" y="795"/>
                  </a:lnTo>
                  <a:lnTo>
                    <a:pt x="80" y="778"/>
                  </a:lnTo>
                  <a:lnTo>
                    <a:pt x="68" y="759"/>
                  </a:lnTo>
                  <a:lnTo>
                    <a:pt x="57" y="740"/>
                  </a:lnTo>
                  <a:lnTo>
                    <a:pt x="48" y="719"/>
                  </a:lnTo>
                  <a:lnTo>
                    <a:pt x="38" y="699"/>
                  </a:lnTo>
                  <a:lnTo>
                    <a:pt x="30" y="677"/>
                  </a:lnTo>
                  <a:lnTo>
                    <a:pt x="23" y="655"/>
                  </a:lnTo>
                  <a:lnTo>
                    <a:pt x="16" y="633"/>
                  </a:lnTo>
                  <a:lnTo>
                    <a:pt x="11" y="610"/>
                  </a:lnTo>
                  <a:lnTo>
                    <a:pt x="7" y="586"/>
                  </a:lnTo>
                  <a:lnTo>
                    <a:pt x="4" y="563"/>
                  </a:lnTo>
                  <a:lnTo>
                    <a:pt x="1" y="538"/>
                  </a:lnTo>
                  <a:lnTo>
                    <a:pt x="0" y="514"/>
                  </a:lnTo>
                  <a:lnTo>
                    <a:pt x="0" y="489"/>
                  </a:lnTo>
                  <a:lnTo>
                    <a:pt x="0" y="462"/>
                  </a:lnTo>
                  <a:lnTo>
                    <a:pt x="1" y="437"/>
                  </a:lnTo>
                  <a:lnTo>
                    <a:pt x="4" y="413"/>
                  </a:lnTo>
                  <a:lnTo>
                    <a:pt x="7" y="389"/>
                  </a:lnTo>
                  <a:lnTo>
                    <a:pt x="11" y="365"/>
                  </a:lnTo>
                  <a:lnTo>
                    <a:pt x="16" y="342"/>
                  </a:lnTo>
                  <a:lnTo>
                    <a:pt x="23" y="319"/>
                  </a:lnTo>
                  <a:lnTo>
                    <a:pt x="30" y="296"/>
                  </a:lnTo>
                  <a:lnTo>
                    <a:pt x="38" y="274"/>
                  </a:lnTo>
                  <a:lnTo>
                    <a:pt x="48" y="253"/>
                  </a:lnTo>
                  <a:lnTo>
                    <a:pt x="57" y="233"/>
                  </a:lnTo>
                  <a:lnTo>
                    <a:pt x="68" y="213"/>
                  </a:lnTo>
                  <a:lnTo>
                    <a:pt x="80" y="194"/>
                  </a:lnTo>
                  <a:lnTo>
                    <a:pt x="92" y="175"/>
                  </a:lnTo>
                  <a:lnTo>
                    <a:pt x="105" y="158"/>
                  </a:lnTo>
                  <a:lnTo>
                    <a:pt x="120" y="141"/>
                  </a:lnTo>
                  <a:lnTo>
                    <a:pt x="134" y="125"/>
                  </a:lnTo>
                  <a:lnTo>
                    <a:pt x="150" y="110"/>
                  </a:lnTo>
                  <a:lnTo>
                    <a:pt x="167" y="96"/>
                  </a:lnTo>
                  <a:lnTo>
                    <a:pt x="184" y="82"/>
                  </a:lnTo>
                  <a:lnTo>
                    <a:pt x="202" y="70"/>
                  </a:lnTo>
                  <a:lnTo>
                    <a:pt x="222" y="58"/>
                  </a:lnTo>
                  <a:lnTo>
                    <a:pt x="242" y="48"/>
                  </a:lnTo>
                  <a:lnTo>
                    <a:pt x="263" y="37"/>
                  </a:lnTo>
                  <a:lnTo>
                    <a:pt x="284" y="29"/>
                  </a:lnTo>
                  <a:lnTo>
                    <a:pt x="306" y="21"/>
                  </a:lnTo>
                  <a:lnTo>
                    <a:pt x="329" y="15"/>
                  </a:lnTo>
                  <a:lnTo>
                    <a:pt x="353" y="10"/>
                  </a:lnTo>
                  <a:lnTo>
                    <a:pt x="377" y="6"/>
                  </a:lnTo>
                  <a:lnTo>
                    <a:pt x="402" y="2"/>
                  </a:lnTo>
                  <a:lnTo>
                    <a:pt x="427" y="0"/>
                  </a:lnTo>
                  <a:lnTo>
                    <a:pt x="453" y="0"/>
                  </a:lnTo>
                  <a:lnTo>
                    <a:pt x="472" y="0"/>
                  </a:lnTo>
                  <a:lnTo>
                    <a:pt x="490" y="1"/>
                  </a:lnTo>
                  <a:lnTo>
                    <a:pt x="509" y="2"/>
                  </a:lnTo>
                  <a:lnTo>
                    <a:pt x="527" y="6"/>
                  </a:lnTo>
                  <a:lnTo>
                    <a:pt x="545" y="9"/>
                  </a:lnTo>
                  <a:lnTo>
                    <a:pt x="562" y="12"/>
                  </a:lnTo>
                  <a:lnTo>
                    <a:pt x="580" y="17"/>
                  </a:lnTo>
                  <a:lnTo>
                    <a:pt x="597" y="22"/>
                  </a:lnTo>
                  <a:lnTo>
                    <a:pt x="614" y="28"/>
                  </a:lnTo>
                  <a:lnTo>
                    <a:pt x="630" y="34"/>
                  </a:lnTo>
                  <a:lnTo>
                    <a:pt x="646" y="41"/>
                  </a:lnTo>
                  <a:lnTo>
                    <a:pt x="662" y="49"/>
                  </a:lnTo>
                  <a:lnTo>
                    <a:pt x="676" y="57"/>
                  </a:lnTo>
                  <a:lnTo>
                    <a:pt x="691" y="66"/>
                  </a:lnTo>
                  <a:lnTo>
                    <a:pt x="704" y="76"/>
                  </a:lnTo>
                  <a:lnTo>
                    <a:pt x="718" y="86"/>
                  </a:lnTo>
                  <a:lnTo>
                    <a:pt x="731" y="97"/>
                  </a:lnTo>
                  <a:lnTo>
                    <a:pt x="744" y="108"/>
                  </a:lnTo>
                  <a:lnTo>
                    <a:pt x="755" y="121"/>
                  </a:lnTo>
                  <a:lnTo>
                    <a:pt x="767" y="133"/>
                  </a:lnTo>
                  <a:lnTo>
                    <a:pt x="778" y="147"/>
                  </a:lnTo>
                  <a:lnTo>
                    <a:pt x="788" y="161"/>
                  </a:lnTo>
                  <a:lnTo>
                    <a:pt x="797" y="175"/>
                  </a:lnTo>
                  <a:lnTo>
                    <a:pt x="807" y="191"/>
                  </a:lnTo>
                  <a:lnTo>
                    <a:pt x="815" y="207"/>
                  </a:lnTo>
                  <a:lnTo>
                    <a:pt x="822" y="222"/>
                  </a:lnTo>
                  <a:lnTo>
                    <a:pt x="830" y="240"/>
                  </a:lnTo>
                  <a:lnTo>
                    <a:pt x="835" y="257"/>
                  </a:lnTo>
                  <a:lnTo>
                    <a:pt x="840" y="276"/>
                  </a:lnTo>
                  <a:lnTo>
                    <a:pt x="844" y="294"/>
                  </a:lnTo>
                  <a:lnTo>
                    <a:pt x="848" y="314"/>
                  </a:lnTo>
                  <a:lnTo>
                    <a:pt x="850" y="333"/>
                  </a:lnTo>
                  <a:lnTo>
                    <a:pt x="654" y="333"/>
                  </a:lnTo>
                  <a:lnTo>
                    <a:pt x="651" y="316"/>
                  </a:lnTo>
                  <a:lnTo>
                    <a:pt x="646" y="300"/>
                  </a:lnTo>
                  <a:lnTo>
                    <a:pt x="640" y="284"/>
                  </a:lnTo>
                  <a:lnTo>
                    <a:pt x="631" y="27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1441113" y="6167438"/>
              <a:ext cx="314325" cy="315912"/>
            </a:xfrm>
            <a:custGeom>
              <a:avLst/>
              <a:gdLst>
                <a:gd name="T0" fmla="*/ 2766 w 2772"/>
                <a:gd name="T1" fmla="*/ 1534 h 2784"/>
                <a:gd name="T2" fmla="*/ 2729 w 2772"/>
                <a:gd name="T3" fmla="*/ 1740 h 2784"/>
                <a:gd name="T4" fmla="*/ 2663 w 2772"/>
                <a:gd name="T5" fmla="*/ 1933 h 2784"/>
                <a:gd name="T6" fmla="*/ 2573 w 2772"/>
                <a:gd name="T7" fmla="*/ 2114 h 2784"/>
                <a:gd name="T8" fmla="*/ 2457 w 2772"/>
                <a:gd name="T9" fmla="*/ 2277 h 2784"/>
                <a:gd name="T10" fmla="*/ 2319 w 2772"/>
                <a:gd name="T11" fmla="*/ 2423 h 2784"/>
                <a:gd name="T12" fmla="*/ 2162 w 2772"/>
                <a:gd name="T13" fmla="*/ 2546 h 2784"/>
                <a:gd name="T14" fmla="*/ 1988 w 2772"/>
                <a:gd name="T15" fmla="*/ 2647 h 2784"/>
                <a:gd name="T16" fmla="*/ 1799 w 2772"/>
                <a:gd name="T17" fmla="*/ 2721 h 2784"/>
                <a:gd name="T18" fmla="*/ 1599 w 2772"/>
                <a:gd name="T19" fmla="*/ 2768 h 2784"/>
                <a:gd name="T20" fmla="*/ 1387 w 2772"/>
                <a:gd name="T21" fmla="*/ 2784 h 2784"/>
                <a:gd name="T22" fmla="*/ 1176 w 2772"/>
                <a:gd name="T23" fmla="*/ 2768 h 2784"/>
                <a:gd name="T24" fmla="*/ 974 w 2772"/>
                <a:gd name="T25" fmla="*/ 2722 h 2784"/>
                <a:gd name="T26" fmla="*/ 786 w 2772"/>
                <a:gd name="T27" fmla="*/ 2648 h 2784"/>
                <a:gd name="T28" fmla="*/ 612 w 2772"/>
                <a:gd name="T29" fmla="*/ 2547 h 2784"/>
                <a:gd name="T30" fmla="*/ 455 w 2772"/>
                <a:gd name="T31" fmla="*/ 2424 h 2784"/>
                <a:gd name="T32" fmla="*/ 317 w 2772"/>
                <a:gd name="T33" fmla="*/ 2279 h 2784"/>
                <a:gd name="T34" fmla="*/ 201 w 2772"/>
                <a:gd name="T35" fmla="*/ 2116 h 2784"/>
                <a:gd name="T36" fmla="*/ 109 w 2772"/>
                <a:gd name="T37" fmla="*/ 1936 h 2784"/>
                <a:gd name="T38" fmla="*/ 43 w 2772"/>
                <a:gd name="T39" fmla="*/ 1742 h 2784"/>
                <a:gd name="T40" fmla="*/ 7 w 2772"/>
                <a:gd name="T41" fmla="*/ 1536 h 2784"/>
                <a:gd name="T42" fmla="*/ 0 w 2772"/>
                <a:gd name="T43" fmla="*/ 1393 h 2784"/>
                <a:gd name="T44" fmla="*/ 7 w 2772"/>
                <a:gd name="T45" fmla="*/ 1250 h 2784"/>
                <a:gd name="T46" fmla="*/ 43 w 2772"/>
                <a:gd name="T47" fmla="*/ 1044 h 2784"/>
                <a:gd name="T48" fmla="*/ 108 w 2772"/>
                <a:gd name="T49" fmla="*/ 850 h 2784"/>
                <a:gd name="T50" fmla="*/ 200 w 2772"/>
                <a:gd name="T51" fmla="*/ 671 h 2784"/>
                <a:gd name="T52" fmla="*/ 316 w 2772"/>
                <a:gd name="T53" fmla="*/ 507 h 2784"/>
                <a:gd name="T54" fmla="*/ 454 w 2772"/>
                <a:gd name="T55" fmla="*/ 362 h 2784"/>
                <a:gd name="T56" fmla="*/ 610 w 2772"/>
                <a:gd name="T57" fmla="*/ 239 h 2784"/>
                <a:gd name="T58" fmla="*/ 784 w 2772"/>
                <a:gd name="T59" fmla="*/ 138 h 2784"/>
                <a:gd name="T60" fmla="*/ 972 w 2772"/>
                <a:gd name="T61" fmla="*/ 63 h 2784"/>
                <a:gd name="T62" fmla="*/ 1174 w 2772"/>
                <a:gd name="T63" fmla="*/ 16 h 2784"/>
                <a:gd name="T64" fmla="*/ 1385 w 2772"/>
                <a:gd name="T65" fmla="*/ 0 h 2784"/>
                <a:gd name="T66" fmla="*/ 1597 w 2772"/>
                <a:gd name="T67" fmla="*/ 16 h 2784"/>
                <a:gd name="T68" fmla="*/ 1797 w 2772"/>
                <a:gd name="T69" fmla="*/ 63 h 2784"/>
                <a:gd name="T70" fmla="*/ 1986 w 2772"/>
                <a:gd name="T71" fmla="*/ 137 h 2784"/>
                <a:gd name="T72" fmla="*/ 2160 w 2772"/>
                <a:gd name="T73" fmla="*/ 238 h 2784"/>
                <a:gd name="T74" fmla="*/ 2318 w 2772"/>
                <a:gd name="T75" fmla="*/ 361 h 2784"/>
                <a:gd name="T76" fmla="*/ 2456 w 2772"/>
                <a:gd name="T77" fmla="*/ 506 h 2784"/>
                <a:gd name="T78" fmla="*/ 2572 w 2772"/>
                <a:gd name="T79" fmla="*/ 669 h 2784"/>
                <a:gd name="T80" fmla="*/ 2663 w 2772"/>
                <a:gd name="T81" fmla="*/ 849 h 2784"/>
                <a:gd name="T82" fmla="*/ 2728 w 2772"/>
                <a:gd name="T83" fmla="*/ 1043 h 2784"/>
                <a:gd name="T84" fmla="*/ 2765 w 2772"/>
                <a:gd name="T85" fmla="*/ 1248 h 2784"/>
                <a:gd name="T86" fmla="*/ 2772 w 2772"/>
                <a:gd name="T87" fmla="*/ 1391 h 2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2" h="2784">
                  <a:moveTo>
                    <a:pt x="2772" y="1392"/>
                  </a:moveTo>
                  <a:lnTo>
                    <a:pt x="2771" y="1464"/>
                  </a:lnTo>
                  <a:lnTo>
                    <a:pt x="2766" y="1534"/>
                  </a:lnTo>
                  <a:lnTo>
                    <a:pt x="2756" y="1605"/>
                  </a:lnTo>
                  <a:lnTo>
                    <a:pt x="2745" y="1673"/>
                  </a:lnTo>
                  <a:lnTo>
                    <a:pt x="2729" y="1740"/>
                  </a:lnTo>
                  <a:lnTo>
                    <a:pt x="2710" y="1806"/>
                  </a:lnTo>
                  <a:lnTo>
                    <a:pt x="2689" y="1871"/>
                  </a:lnTo>
                  <a:lnTo>
                    <a:pt x="2663" y="1933"/>
                  </a:lnTo>
                  <a:lnTo>
                    <a:pt x="2636" y="1995"/>
                  </a:lnTo>
                  <a:lnTo>
                    <a:pt x="2606" y="2056"/>
                  </a:lnTo>
                  <a:lnTo>
                    <a:pt x="2573" y="2114"/>
                  </a:lnTo>
                  <a:lnTo>
                    <a:pt x="2536" y="2170"/>
                  </a:lnTo>
                  <a:lnTo>
                    <a:pt x="2497" y="2225"/>
                  </a:lnTo>
                  <a:lnTo>
                    <a:pt x="2457" y="2277"/>
                  </a:lnTo>
                  <a:lnTo>
                    <a:pt x="2413" y="2328"/>
                  </a:lnTo>
                  <a:lnTo>
                    <a:pt x="2367" y="2377"/>
                  </a:lnTo>
                  <a:lnTo>
                    <a:pt x="2319" y="2423"/>
                  </a:lnTo>
                  <a:lnTo>
                    <a:pt x="2269" y="2466"/>
                  </a:lnTo>
                  <a:lnTo>
                    <a:pt x="2217" y="2507"/>
                  </a:lnTo>
                  <a:lnTo>
                    <a:pt x="2162" y="2546"/>
                  </a:lnTo>
                  <a:lnTo>
                    <a:pt x="2106" y="2583"/>
                  </a:lnTo>
                  <a:lnTo>
                    <a:pt x="2048" y="2616"/>
                  </a:lnTo>
                  <a:lnTo>
                    <a:pt x="1988" y="2647"/>
                  </a:lnTo>
                  <a:lnTo>
                    <a:pt x="1926" y="2675"/>
                  </a:lnTo>
                  <a:lnTo>
                    <a:pt x="1864" y="2699"/>
                  </a:lnTo>
                  <a:lnTo>
                    <a:pt x="1799" y="2721"/>
                  </a:lnTo>
                  <a:lnTo>
                    <a:pt x="1733" y="2740"/>
                  </a:lnTo>
                  <a:lnTo>
                    <a:pt x="1667" y="2756"/>
                  </a:lnTo>
                  <a:lnTo>
                    <a:pt x="1599" y="2768"/>
                  </a:lnTo>
                  <a:lnTo>
                    <a:pt x="1529" y="2777"/>
                  </a:lnTo>
                  <a:lnTo>
                    <a:pt x="1459" y="2783"/>
                  </a:lnTo>
                  <a:lnTo>
                    <a:pt x="1387" y="2784"/>
                  </a:lnTo>
                  <a:lnTo>
                    <a:pt x="1316" y="2783"/>
                  </a:lnTo>
                  <a:lnTo>
                    <a:pt x="1245" y="2778"/>
                  </a:lnTo>
                  <a:lnTo>
                    <a:pt x="1176" y="2768"/>
                  </a:lnTo>
                  <a:lnTo>
                    <a:pt x="1108" y="2756"/>
                  </a:lnTo>
                  <a:lnTo>
                    <a:pt x="1040" y="2741"/>
                  </a:lnTo>
                  <a:lnTo>
                    <a:pt x="974" y="2722"/>
                  </a:lnTo>
                  <a:lnTo>
                    <a:pt x="911" y="2700"/>
                  </a:lnTo>
                  <a:lnTo>
                    <a:pt x="847" y="2675"/>
                  </a:lnTo>
                  <a:lnTo>
                    <a:pt x="786" y="2648"/>
                  </a:lnTo>
                  <a:lnTo>
                    <a:pt x="726" y="2616"/>
                  </a:lnTo>
                  <a:lnTo>
                    <a:pt x="669" y="2584"/>
                  </a:lnTo>
                  <a:lnTo>
                    <a:pt x="612" y="2547"/>
                  </a:lnTo>
                  <a:lnTo>
                    <a:pt x="558" y="2508"/>
                  </a:lnTo>
                  <a:lnTo>
                    <a:pt x="505" y="2468"/>
                  </a:lnTo>
                  <a:lnTo>
                    <a:pt x="455" y="2424"/>
                  </a:lnTo>
                  <a:lnTo>
                    <a:pt x="407" y="2378"/>
                  </a:lnTo>
                  <a:lnTo>
                    <a:pt x="361" y="2329"/>
                  </a:lnTo>
                  <a:lnTo>
                    <a:pt x="317" y="2279"/>
                  </a:lnTo>
                  <a:lnTo>
                    <a:pt x="276" y="2227"/>
                  </a:lnTo>
                  <a:lnTo>
                    <a:pt x="238" y="2172"/>
                  </a:lnTo>
                  <a:lnTo>
                    <a:pt x="201" y="2116"/>
                  </a:lnTo>
                  <a:lnTo>
                    <a:pt x="168" y="2057"/>
                  </a:lnTo>
                  <a:lnTo>
                    <a:pt x="137" y="1997"/>
                  </a:lnTo>
                  <a:lnTo>
                    <a:pt x="109" y="1936"/>
                  </a:lnTo>
                  <a:lnTo>
                    <a:pt x="84" y="1873"/>
                  </a:lnTo>
                  <a:lnTo>
                    <a:pt x="62" y="1808"/>
                  </a:lnTo>
                  <a:lnTo>
                    <a:pt x="43" y="1742"/>
                  </a:lnTo>
                  <a:lnTo>
                    <a:pt x="29" y="1675"/>
                  </a:lnTo>
                  <a:lnTo>
                    <a:pt x="16" y="1607"/>
                  </a:lnTo>
                  <a:lnTo>
                    <a:pt x="7" y="1536"/>
                  </a:lnTo>
                  <a:lnTo>
                    <a:pt x="2" y="1466"/>
                  </a:lnTo>
                  <a:lnTo>
                    <a:pt x="0" y="1394"/>
                  </a:lnTo>
                  <a:lnTo>
                    <a:pt x="0" y="1393"/>
                  </a:lnTo>
                  <a:lnTo>
                    <a:pt x="0" y="1392"/>
                  </a:lnTo>
                  <a:lnTo>
                    <a:pt x="2" y="1321"/>
                  </a:lnTo>
                  <a:lnTo>
                    <a:pt x="7" y="1250"/>
                  </a:lnTo>
                  <a:lnTo>
                    <a:pt x="16" y="1180"/>
                  </a:lnTo>
                  <a:lnTo>
                    <a:pt x="28" y="1112"/>
                  </a:lnTo>
                  <a:lnTo>
                    <a:pt x="43" y="1044"/>
                  </a:lnTo>
                  <a:lnTo>
                    <a:pt x="62" y="978"/>
                  </a:lnTo>
                  <a:lnTo>
                    <a:pt x="84" y="914"/>
                  </a:lnTo>
                  <a:lnTo>
                    <a:pt x="108" y="850"/>
                  </a:lnTo>
                  <a:lnTo>
                    <a:pt x="136" y="790"/>
                  </a:lnTo>
                  <a:lnTo>
                    <a:pt x="167" y="729"/>
                  </a:lnTo>
                  <a:lnTo>
                    <a:pt x="200" y="671"/>
                  </a:lnTo>
                  <a:lnTo>
                    <a:pt x="236" y="615"/>
                  </a:lnTo>
                  <a:lnTo>
                    <a:pt x="275" y="560"/>
                  </a:lnTo>
                  <a:lnTo>
                    <a:pt x="316" y="507"/>
                  </a:lnTo>
                  <a:lnTo>
                    <a:pt x="360" y="456"/>
                  </a:lnTo>
                  <a:lnTo>
                    <a:pt x="406" y="408"/>
                  </a:lnTo>
                  <a:lnTo>
                    <a:pt x="454" y="362"/>
                  </a:lnTo>
                  <a:lnTo>
                    <a:pt x="504" y="318"/>
                  </a:lnTo>
                  <a:lnTo>
                    <a:pt x="556" y="277"/>
                  </a:lnTo>
                  <a:lnTo>
                    <a:pt x="610" y="239"/>
                  </a:lnTo>
                  <a:lnTo>
                    <a:pt x="667" y="202"/>
                  </a:lnTo>
                  <a:lnTo>
                    <a:pt x="724" y="168"/>
                  </a:lnTo>
                  <a:lnTo>
                    <a:pt x="784" y="138"/>
                  </a:lnTo>
                  <a:lnTo>
                    <a:pt x="845" y="110"/>
                  </a:lnTo>
                  <a:lnTo>
                    <a:pt x="909" y="85"/>
                  </a:lnTo>
                  <a:lnTo>
                    <a:pt x="972" y="63"/>
                  </a:lnTo>
                  <a:lnTo>
                    <a:pt x="1038" y="45"/>
                  </a:lnTo>
                  <a:lnTo>
                    <a:pt x="1106" y="29"/>
                  </a:lnTo>
                  <a:lnTo>
                    <a:pt x="1174" y="16"/>
                  </a:lnTo>
                  <a:lnTo>
                    <a:pt x="1244" y="7"/>
                  </a:lnTo>
                  <a:lnTo>
                    <a:pt x="1314" y="2"/>
                  </a:lnTo>
                  <a:lnTo>
                    <a:pt x="1385" y="0"/>
                  </a:lnTo>
                  <a:lnTo>
                    <a:pt x="1457" y="2"/>
                  </a:lnTo>
                  <a:lnTo>
                    <a:pt x="1527" y="7"/>
                  </a:lnTo>
                  <a:lnTo>
                    <a:pt x="1597" y="16"/>
                  </a:lnTo>
                  <a:lnTo>
                    <a:pt x="1664" y="28"/>
                  </a:lnTo>
                  <a:lnTo>
                    <a:pt x="1731" y="44"/>
                  </a:lnTo>
                  <a:lnTo>
                    <a:pt x="1797" y="63"/>
                  </a:lnTo>
                  <a:lnTo>
                    <a:pt x="1862" y="85"/>
                  </a:lnTo>
                  <a:lnTo>
                    <a:pt x="1924" y="109"/>
                  </a:lnTo>
                  <a:lnTo>
                    <a:pt x="1986" y="137"/>
                  </a:lnTo>
                  <a:lnTo>
                    <a:pt x="2047" y="167"/>
                  </a:lnTo>
                  <a:lnTo>
                    <a:pt x="2104" y="201"/>
                  </a:lnTo>
                  <a:lnTo>
                    <a:pt x="2160" y="238"/>
                  </a:lnTo>
                  <a:lnTo>
                    <a:pt x="2215" y="276"/>
                  </a:lnTo>
                  <a:lnTo>
                    <a:pt x="2267" y="317"/>
                  </a:lnTo>
                  <a:lnTo>
                    <a:pt x="2318" y="361"/>
                  </a:lnTo>
                  <a:lnTo>
                    <a:pt x="2366" y="407"/>
                  </a:lnTo>
                  <a:lnTo>
                    <a:pt x="2412" y="455"/>
                  </a:lnTo>
                  <a:lnTo>
                    <a:pt x="2456" y="506"/>
                  </a:lnTo>
                  <a:lnTo>
                    <a:pt x="2496" y="558"/>
                  </a:lnTo>
                  <a:lnTo>
                    <a:pt x="2535" y="613"/>
                  </a:lnTo>
                  <a:lnTo>
                    <a:pt x="2572" y="669"/>
                  </a:lnTo>
                  <a:lnTo>
                    <a:pt x="2605" y="728"/>
                  </a:lnTo>
                  <a:lnTo>
                    <a:pt x="2635" y="787"/>
                  </a:lnTo>
                  <a:lnTo>
                    <a:pt x="2663" y="849"/>
                  </a:lnTo>
                  <a:lnTo>
                    <a:pt x="2687" y="912"/>
                  </a:lnTo>
                  <a:lnTo>
                    <a:pt x="2709" y="977"/>
                  </a:lnTo>
                  <a:lnTo>
                    <a:pt x="2728" y="1043"/>
                  </a:lnTo>
                  <a:lnTo>
                    <a:pt x="2744" y="1110"/>
                  </a:lnTo>
                  <a:lnTo>
                    <a:pt x="2756" y="1178"/>
                  </a:lnTo>
                  <a:lnTo>
                    <a:pt x="2765" y="1248"/>
                  </a:lnTo>
                  <a:lnTo>
                    <a:pt x="2771" y="1319"/>
                  </a:lnTo>
                  <a:lnTo>
                    <a:pt x="2772" y="1390"/>
                  </a:lnTo>
                  <a:lnTo>
                    <a:pt x="2772" y="1391"/>
                  </a:lnTo>
                  <a:lnTo>
                    <a:pt x="2772" y="139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11415713" y="6142038"/>
              <a:ext cx="366713" cy="366712"/>
            </a:xfrm>
            <a:custGeom>
              <a:avLst/>
              <a:gdLst>
                <a:gd name="T0" fmla="*/ 2054 w 3229"/>
                <a:gd name="T1" fmla="*/ 56 h 3239"/>
                <a:gd name="T2" fmla="*/ 2479 w 3229"/>
                <a:gd name="T3" fmla="*/ 243 h 3239"/>
                <a:gd name="T4" fmla="*/ 2843 w 3229"/>
                <a:gd name="T5" fmla="*/ 560 h 3239"/>
                <a:gd name="T6" fmla="*/ 3096 w 3229"/>
                <a:gd name="T7" fmla="*/ 957 h 3239"/>
                <a:gd name="T8" fmla="*/ 3217 w 3229"/>
                <a:gd name="T9" fmla="*/ 1412 h 3239"/>
                <a:gd name="T10" fmla="*/ 3206 w 3229"/>
                <a:gd name="T11" fmla="*/ 1907 h 3239"/>
                <a:gd name="T12" fmla="*/ 3066 w 3229"/>
                <a:gd name="T13" fmla="*/ 2350 h 3239"/>
                <a:gd name="T14" fmla="*/ 2795 w 3229"/>
                <a:gd name="T15" fmla="*/ 2729 h 3239"/>
                <a:gd name="T16" fmla="*/ 2410 w 3229"/>
                <a:gd name="T17" fmla="*/ 3032 h 3239"/>
                <a:gd name="T18" fmla="*/ 1973 w 3229"/>
                <a:gd name="T19" fmla="*/ 3202 h 3239"/>
                <a:gd name="T20" fmla="*/ 1491 w 3229"/>
                <a:gd name="T21" fmla="*/ 3235 h 3239"/>
                <a:gd name="T22" fmla="*/ 1034 w 3229"/>
                <a:gd name="T23" fmla="*/ 3135 h 3239"/>
                <a:gd name="T24" fmla="*/ 630 w 3229"/>
                <a:gd name="T25" fmla="*/ 2900 h 3239"/>
                <a:gd name="T26" fmla="*/ 291 w 3229"/>
                <a:gd name="T27" fmla="*/ 2544 h 3239"/>
                <a:gd name="T28" fmla="*/ 78 w 3229"/>
                <a:gd name="T29" fmla="*/ 2129 h 3239"/>
                <a:gd name="T30" fmla="*/ 1 w 3229"/>
                <a:gd name="T31" fmla="*/ 1662 h 3239"/>
                <a:gd name="T32" fmla="*/ 56 w 3229"/>
                <a:gd name="T33" fmla="*/ 1185 h 3239"/>
                <a:gd name="T34" fmla="*/ 246 w 3229"/>
                <a:gd name="T35" fmla="*/ 758 h 3239"/>
                <a:gd name="T36" fmla="*/ 566 w 3229"/>
                <a:gd name="T37" fmla="*/ 387 h 3239"/>
                <a:gd name="T38" fmla="*/ 957 w 3229"/>
                <a:gd name="T39" fmla="*/ 133 h 3239"/>
                <a:gd name="T40" fmla="*/ 1408 w 3229"/>
                <a:gd name="T41" fmla="*/ 12 h 3239"/>
                <a:gd name="T42" fmla="*/ 319 w 3229"/>
                <a:gd name="T43" fmla="*/ 1342 h 3239"/>
                <a:gd name="T44" fmla="*/ 292 w 3229"/>
                <a:gd name="T45" fmla="*/ 1687 h 3239"/>
                <a:gd name="T46" fmla="*/ 366 w 3229"/>
                <a:gd name="T47" fmla="*/ 2064 h 3239"/>
                <a:gd name="T48" fmla="*/ 550 w 3229"/>
                <a:gd name="T49" fmla="*/ 2399 h 3239"/>
                <a:gd name="T50" fmla="*/ 835 w 3229"/>
                <a:gd name="T51" fmla="*/ 2685 h 3239"/>
                <a:gd name="T52" fmla="*/ 1171 w 3229"/>
                <a:gd name="T53" fmla="*/ 2868 h 3239"/>
                <a:gd name="T54" fmla="*/ 1549 w 3229"/>
                <a:gd name="T55" fmla="*/ 2943 h 3239"/>
                <a:gd name="T56" fmla="*/ 1940 w 3229"/>
                <a:gd name="T57" fmla="*/ 2905 h 3239"/>
                <a:gd name="T58" fmla="*/ 2293 w 3229"/>
                <a:gd name="T59" fmla="*/ 2756 h 3239"/>
                <a:gd name="T60" fmla="*/ 2621 w 3229"/>
                <a:gd name="T61" fmla="*/ 2481 h 3239"/>
                <a:gd name="T62" fmla="*/ 2140 w 3229"/>
                <a:gd name="T63" fmla="*/ 2084 h 3239"/>
                <a:gd name="T64" fmla="*/ 2000 w 3229"/>
                <a:gd name="T65" fmla="*/ 2255 h 3239"/>
                <a:gd name="T66" fmla="*/ 1786 w 3229"/>
                <a:gd name="T67" fmla="*/ 2345 h 3239"/>
                <a:gd name="T68" fmla="*/ 1340 w 3229"/>
                <a:gd name="T69" fmla="*/ 2322 h 3239"/>
                <a:gd name="T70" fmla="*/ 1292 w 3229"/>
                <a:gd name="T71" fmla="*/ 1952 h 3239"/>
                <a:gd name="T72" fmla="*/ 1554 w 3229"/>
                <a:gd name="T73" fmla="*/ 2076 h 3239"/>
                <a:gd name="T74" fmla="*/ 1782 w 3229"/>
                <a:gd name="T75" fmla="*/ 2036 h 3239"/>
                <a:gd name="T76" fmla="*/ 1832 w 3229"/>
                <a:gd name="T77" fmla="*/ 1931 h 3239"/>
                <a:gd name="T78" fmla="*/ 1408 w 3229"/>
                <a:gd name="T79" fmla="*/ 1652 h 3239"/>
                <a:gd name="T80" fmla="*/ 1515 w 3229"/>
                <a:gd name="T81" fmla="*/ 296 h 3239"/>
                <a:gd name="T82" fmla="*/ 1139 w 3229"/>
                <a:gd name="T83" fmla="*/ 378 h 3239"/>
                <a:gd name="T84" fmla="*/ 810 w 3229"/>
                <a:gd name="T85" fmla="*/ 569 h 3239"/>
                <a:gd name="T86" fmla="*/ 527 w 3229"/>
                <a:gd name="T87" fmla="*/ 871 h 3239"/>
                <a:gd name="T88" fmla="*/ 1206 w 3229"/>
                <a:gd name="T89" fmla="*/ 1035 h 3239"/>
                <a:gd name="T90" fmla="*/ 1367 w 3229"/>
                <a:gd name="T91" fmla="*/ 925 h 3239"/>
                <a:gd name="T92" fmla="*/ 1725 w 3229"/>
                <a:gd name="T93" fmla="*/ 638 h 3239"/>
                <a:gd name="T94" fmla="*/ 2001 w 3229"/>
                <a:gd name="T95" fmla="*/ 956 h 3239"/>
                <a:gd name="T96" fmla="*/ 1824 w 3229"/>
                <a:gd name="T97" fmla="*/ 1201 h 3239"/>
                <a:gd name="T98" fmla="*/ 1612 w 3229"/>
                <a:gd name="T99" fmla="*/ 1161 h 3239"/>
                <a:gd name="T100" fmla="*/ 1469 w 3229"/>
                <a:gd name="T101" fmla="*/ 1224 h 3239"/>
                <a:gd name="T102" fmla="*/ 1464 w 3229"/>
                <a:gd name="T103" fmla="*/ 1327 h 3239"/>
                <a:gd name="T104" fmla="*/ 2906 w 3229"/>
                <a:gd name="T105" fmla="*/ 1926 h 3239"/>
                <a:gd name="T106" fmla="*/ 2928 w 3229"/>
                <a:gd name="T107" fmla="*/ 1451 h 3239"/>
                <a:gd name="T108" fmla="*/ 2828 w 3229"/>
                <a:gd name="T109" fmla="*/ 1079 h 3239"/>
                <a:gd name="T110" fmla="*/ 2619 w 3229"/>
                <a:gd name="T111" fmla="*/ 755 h 3239"/>
                <a:gd name="T112" fmla="*/ 2320 w 3229"/>
                <a:gd name="T113" fmla="*/ 493 h 3239"/>
                <a:gd name="T114" fmla="*/ 1974 w 3229"/>
                <a:gd name="T115" fmla="*/ 338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29" h="3239">
                  <a:moveTo>
                    <a:pt x="1612" y="0"/>
                  </a:moveTo>
                  <a:lnTo>
                    <a:pt x="1654" y="1"/>
                  </a:lnTo>
                  <a:lnTo>
                    <a:pt x="1696" y="3"/>
                  </a:lnTo>
                  <a:lnTo>
                    <a:pt x="1738" y="5"/>
                  </a:lnTo>
                  <a:lnTo>
                    <a:pt x="1779" y="8"/>
                  </a:lnTo>
                  <a:lnTo>
                    <a:pt x="1819" y="12"/>
                  </a:lnTo>
                  <a:lnTo>
                    <a:pt x="1859" y="17"/>
                  </a:lnTo>
                  <a:lnTo>
                    <a:pt x="1899" y="23"/>
                  </a:lnTo>
                  <a:lnTo>
                    <a:pt x="1938" y="30"/>
                  </a:lnTo>
                  <a:lnTo>
                    <a:pt x="1977" y="38"/>
                  </a:lnTo>
                  <a:lnTo>
                    <a:pt x="2016" y="47"/>
                  </a:lnTo>
                  <a:lnTo>
                    <a:pt x="2054" y="56"/>
                  </a:lnTo>
                  <a:lnTo>
                    <a:pt x="2092" y="66"/>
                  </a:lnTo>
                  <a:lnTo>
                    <a:pt x="2128" y="78"/>
                  </a:lnTo>
                  <a:lnTo>
                    <a:pt x="2166" y="91"/>
                  </a:lnTo>
                  <a:lnTo>
                    <a:pt x="2203" y="104"/>
                  </a:lnTo>
                  <a:lnTo>
                    <a:pt x="2238" y="118"/>
                  </a:lnTo>
                  <a:lnTo>
                    <a:pt x="2273" y="133"/>
                  </a:lnTo>
                  <a:lnTo>
                    <a:pt x="2309" y="149"/>
                  </a:lnTo>
                  <a:lnTo>
                    <a:pt x="2344" y="166"/>
                  </a:lnTo>
                  <a:lnTo>
                    <a:pt x="2379" y="184"/>
                  </a:lnTo>
                  <a:lnTo>
                    <a:pt x="2412" y="203"/>
                  </a:lnTo>
                  <a:lnTo>
                    <a:pt x="2446" y="222"/>
                  </a:lnTo>
                  <a:lnTo>
                    <a:pt x="2479" y="243"/>
                  </a:lnTo>
                  <a:lnTo>
                    <a:pt x="2511" y="265"/>
                  </a:lnTo>
                  <a:lnTo>
                    <a:pt x="2544" y="287"/>
                  </a:lnTo>
                  <a:lnTo>
                    <a:pt x="2576" y="310"/>
                  </a:lnTo>
                  <a:lnTo>
                    <a:pt x="2608" y="335"/>
                  </a:lnTo>
                  <a:lnTo>
                    <a:pt x="2639" y="361"/>
                  </a:lnTo>
                  <a:lnTo>
                    <a:pt x="2670" y="387"/>
                  </a:lnTo>
                  <a:lnTo>
                    <a:pt x="2700" y="413"/>
                  </a:lnTo>
                  <a:lnTo>
                    <a:pt x="2730" y="441"/>
                  </a:lnTo>
                  <a:lnTo>
                    <a:pt x="2759" y="471"/>
                  </a:lnTo>
                  <a:lnTo>
                    <a:pt x="2788" y="500"/>
                  </a:lnTo>
                  <a:lnTo>
                    <a:pt x="2816" y="529"/>
                  </a:lnTo>
                  <a:lnTo>
                    <a:pt x="2843" y="560"/>
                  </a:lnTo>
                  <a:lnTo>
                    <a:pt x="2870" y="591"/>
                  </a:lnTo>
                  <a:lnTo>
                    <a:pt x="2895" y="623"/>
                  </a:lnTo>
                  <a:lnTo>
                    <a:pt x="2919" y="654"/>
                  </a:lnTo>
                  <a:lnTo>
                    <a:pt x="2942" y="685"/>
                  </a:lnTo>
                  <a:lnTo>
                    <a:pt x="2965" y="718"/>
                  </a:lnTo>
                  <a:lnTo>
                    <a:pt x="2986" y="751"/>
                  </a:lnTo>
                  <a:lnTo>
                    <a:pt x="3006" y="785"/>
                  </a:lnTo>
                  <a:lnTo>
                    <a:pt x="3026" y="819"/>
                  </a:lnTo>
                  <a:lnTo>
                    <a:pt x="3045" y="852"/>
                  </a:lnTo>
                  <a:lnTo>
                    <a:pt x="3063" y="887"/>
                  </a:lnTo>
                  <a:lnTo>
                    <a:pt x="3079" y="921"/>
                  </a:lnTo>
                  <a:lnTo>
                    <a:pt x="3096" y="957"/>
                  </a:lnTo>
                  <a:lnTo>
                    <a:pt x="3111" y="992"/>
                  </a:lnTo>
                  <a:lnTo>
                    <a:pt x="3125" y="1029"/>
                  </a:lnTo>
                  <a:lnTo>
                    <a:pt x="3139" y="1066"/>
                  </a:lnTo>
                  <a:lnTo>
                    <a:pt x="3150" y="1102"/>
                  </a:lnTo>
                  <a:lnTo>
                    <a:pt x="3162" y="1140"/>
                  </a:lnTo>
                  <a:lnTo>
                    <a:pt x="3172" y="1178"/>
                  </a:lnTo>
                  <a:lnTo>
                    <a:pt x="3183" y="1216"/>
                  </a:lnTo>
                  <a:lnTo>
                    <a:pt x="3191" y="1254"/>
                  </a:lnTo>
                  <a:lnTo>
                    <a:pt x="3198" y="1293"/>
                  </a:lnTo>
                  <a:lnTo>
                    <a:pt x="3206" y="1333"/>
                  </a:lnTo>
                  <a:lnTo>
                    <a:pt x="3212" y="1373"/>
                  </a:lnTo>
                  <a:lnTo>
                    <a:pt x="3217" y="1412"/>
                  </a:lnTo>
                  <a:lnTo>
                    <a:pt x="3220" y="1453"/>
                  </a:lnTo>
                  <a:lnTo>
                    <a:pt x="3224" y="1494"/>
                  </a:lnTo>
                  <a:lnTo>
                    <a:pt x="3227" y="1536"/>
                  </a:lnTo>
                  <a:lnTo>
                    <a:pt x="3228" y="1578"/>
                  </a:lnTo>
                  <a:lnTo>
                    <a:pt x="3229" y="1620"/>
                  </a:lnTo>
                  <a:lnTo>
                    <a:pt x="3228" y="1663"/>
                  </a:lnTo>
                  <a:lnTo>
                    <a:pt x="3227" y="1705"/>
                  </a:lnTo>
                  <a:lnTo>
                    <a:pt x="3224" y="1746"/>
                  </a:lnTo>
                  <a:lnTo>
                    <a:pt x="3221" y="1786"/>
                  </a:lnTo>
                  <a:lnTo>
                    <a:pt x="3217" y="1827"/>
                  </a:lnTo>
                  <a:lnTo>
                    <a:pt x="3212" y="1867"/>
                  </a:lnTo>
                  <a:lnTo>
                    <a:pt x="3206" y="1907"/>
                  </a:lnTo>
                  <a:lnTo>
                    <a:pt x="3199" y="1947"/>
                  </a:lnTo>
                  <a:lnTo>
                    <a:pt x="3192" y="1985"/>
                  </a:lnTo>
                  <a:lnTo>
                    <a:pt x="3183" y="2023"/>
                  </a:lnTo>
                  <a:lnTo>
                    <a:pt x="3173" y="2062"/>
                  </a:lnTo>
                  <a:lnTo>
                    <a:pt x="3163" y="2100"/>
                  </a:lnTo>
                  <a:lnTo>
                    <a:pt x="3152" y="2136"/>
                  </a:lnTo>
                  <a:lnTo>
                    <a:pt x="3140" y="2173"/>
                  </a:lnTo>
                  <a:lnTo>
                    <a:pt x="3127" y="2209"/>
                  </a:lnTo>
                  <a:lnTo>
                    <a:pt x="3113" y="2245"/>
                  </a:lnTo>
                  <a:lnTo>
                    <a:pt x="3098" y="2280"/>
                  </a:lnTo>
                  <a:lnTo>
                    <a:pt x="3082" y="2315"/>
                  </a:lnTo>
                  <a:lnTo>
                    <a:pt x="3066" y="2350"/>
                  </a:lnTo>
                  <a:lnTo>
                    <a:pt x="3048" y="2383"/>
                  </a:lnTo>
                  <a:lnTo>
                    <a:pt x="3029" y="2417"/>
                  </a:lnTo>
                  <a:lnTo>
                    <a:pt x="3010" y="2451"/>
                  </a:lnTo>
                  <a:lnTo>
                    <a:pt x="2991" y="2483"/>
                  </a:lnTo>
                  <a:lnTo>
                    <a:pt x="2969" y="2515"/>
                  </a:lnTo>
                  <a:lnTo>
                    <a:pt x="2947" y="2547"/>
                  </a:lnTo>
                  <a:lnTo>
                    <a:pt x="2924" y="2578"/>
                  </a:lnTo>
                  <a:lnTo>
                    <a:pt x="2900" y="2610"/>
                  </a:lnTo>
                  <a:lnTo>
                    <a:pt x="2876" y="2640"/>
                  </a:lnTo>
                  <a:lnTo>
                    <a:pt x="2850" y="2671"/>
                  </a:lnTo>
                  <a:lnTo>
                    <a:pt x="2824" y="2700"/>
                  </a:lnTo>
                  <a:lnTo>
                    <a:pt x="2795" y="2729"/>
                  </a:lnTo>
                  <a:lnTo>
                    <a:pt x="2767" y="2758"/>
                  </a:lnTo>
                  <a:lnTo>
                    <a:pt x="2737" y="2788"/>
                  </a:lnTo>
                  <a:lnTo>
                    <a:pt x="2706" y="2816"/>
                  </a:lnTo>
                  <a:lnTo>
                    <a:pt x="2674" y="2844"/>
                  </a:lnTo>
                  <a:lnTo>
                    <a:pt x="2643" y="2871"/>
                  </a:lnTo>
                  <a:lnTo>
                    <a:pt x="2611" y="2897"/>
                  </a:lnTo>
                  <a:lnTo>
                    <a:pt x="2578" y="2922"/>
                  </a:lnTo>
                  <a:lnTo>
                    <a:pt x="2545" y="2946"/>
                  </a:lnTo>
                  <a:lnTo>
                    <a:pt x="2511" y="2969"/>
                  </a:lnTo>
                  <a:lnTo>
                    <a:pt x="2478" y="2991"/>
                  </a:lnTo>
                  <a:lnTo>
                    <a:pt x="2445" y="3012"/>
                  </a:lnTo>
                  <a:lnTo>
                    <a:pt x="2410" y="3032"/>
                  </a:lnTo>
                  <a:lnTo>
                    <a:pt x="2376" y="3052"/>
                  </a:lnTo>
                  <a:lnTo>
                    <a:pt x="2341" y="3070"/>
                  </a:lnTo>
                  <a:lnTo>
                    <a:pt x="2306" y="3087"/>
                  </a:lnTo>
                  <a:lnTo>
                    <a:pt x="2270" y="3104"/>
                  </a:lnTo>
                  <a:lnTo>
                    <a:pt x="2234" y="3119"/>
                  </a:lnTo>
                  <a:lnTo>
                    <a:pt x="2198" y="3133"/>
                  </a:lnTo>
                  <a:lnTo>
                    <a:pt x="2162" y="3147"/>
                  </a:lnTo>
                  <a:lnTo>
                    <a:pt x="2124" y="3160"/>
                  </a:lnTo>
                  <a:lnTo>
                    <a:pt x="2087" y="3172"/>
                  </a:lnTo>
                  <a:lnTo>
                    <a:pt x="2049" y="3183"/>
                  </a:lnTo>
                  <a:lnTo>
                    <a:pt x="2011" y="3192"/>
                  </a:lnTo>
                  <a:lnTo>
                    <a:pt x="1973" y="3202"/>
                  </a:lnTo>
                  <a:lnTo>
                    <a:pt x="1934" y="3210"/>
                  </a:lnTo>
                  <a:lnTo>
                    <a:pt x="1896" y="3216"/>
                  </a:lnTo>
                  <a:lnTo>
                    <a:pt x="1856" y="3223"/>
                  </a:lnTo>
                  <a:lnTo>
                    <a:pt x="1816" y="3228"/>
                  </a:lnTo>
                  <a:lnTo>
                    <a:pt x="1776" y="3232"/>
                  </a:lnTo>
                  <a:lnTo>
                    <a:pt x="1736" y="3235"/>
                  </a:lnTo>
                  <a:lnTo>
                    <a:pt x="1695" y="3238"/>
                  </a:lnTo>
                  <a:lnTo>
                    <a:pt x="1653" y="3239"/>
                  </a:lnTo>
                  <a:lnTo>
                    <a:pt x="1612" y="3239"/>
                  </a:lnTo>
                  <a:lnTo>
                    <a:pt x="1571" y="3239"/>
                  </a:lnTo>
                  <a:lnTo>
                    <a:pt x="1530" y="3238"/>
                  </a:lnTo>
                  <a:lnTo>
                    <a:pt x="1491" y="3235"/>
                  </a:lnTo>
                  <a:lnTo>
                    <a:pt x="1450" y="3232"/>
                  </a:lnTo>
                  <a:lnTo>
                    <a:pt x="1411" y="3228"/>
                  </a:lnTo>
                  <a:lnTo>
                    <a:pt x="1372" y="3223"/>
                  </a:lnTo>
                  <a:lnTo>
                    <a:pt x="1333" y="3217"/>
                  </a:lnTo>
                  <a:lnTo>
                    <a:pt x="1294" y="3210"/>
                  </a:lnTo>
                  <a:lnTo>
                    <a:pt x="1256" y="3202"/>
                  </a:lnTo>
                  <a:lnTo>
                    <a:pt x="1218" y="3193"/>
                  </a:lnTo>
                  <a:lnTo>
                    <a:pt x="1181" y="3183"/>
                  </a:lnTo>
                  <a:lnTo>
                    <a:pt x="1144" y="3172"/>
                  </a:lnTo>
                  <a:lnTo>
                    <a:pt x="1107" y="3161"/>
                  </a:lnTo>
                  <a:lnTo>
                    <a:pt x="1071" y="3148"/>
                  </a:lnTo>
                  <a:lnTo>
                    <a:pt x="1034" y="3135"/>
                  </a:lnTo>
                  <a:lnTo>
                    <a:pt x="999" y="3120"/>
                  </a:lnTo>
                  <a:lnTo>
                    <a:pt x="963" y="3105"/>
                  </a:lnTo>
                  <a:lnTo>
                    <a:pt x="929" y="3088"/>
                  </a:lnTo>
                  <a:lnTo>
                    <a:pt x="895" y="3072"/>
                  </a:lnTo>
                  <a:lnTo>
                    <a:pt x="860" y="3053"/>
                  </a:lnTo>
                  <a:lnTo>
                    <a:pt x="826" y="3034"/>
                  </a:lnTo>
                  <a:lnTo>
                    <a:pt x="792" y="3014"/>
                  </a:lnTo>
                  <a:lnTo>
                    <a:pt x="759" y="2993"/>
                  </a:lnTo>
                  <a:lnTo>
                    <a:pt x="726" y="2971"/>
                  </a:lnTo>
                  <a:lnTo>
                    <a:pt x="694" y="2948"/>
                  </a:lnTo>
                  <a:lnTo>
                    <a:pt x="662" y="2924"/>
                  </a:lnTo>
                  <a:lnTo>
                    <a:pt x="630" y="2900"/>
                  </a:lnTo>
                  <a:lnTo>
                    <a:pt x="599" y="2874"/>
                  </a:lnTo>
                  <a:lnTo>
                    <a:pt x="568" y="2848"/>
                  </a:lnTo>
                  <a:lnTo>
                    <a:pt x="538" y="2819"/>
                  </a:lnTo>
                  <a:lnTo>
                    <a:pt x="507" y="2791"/>
                  </a:lnTo>
                  <a:lnTo>
                    <a:pt x="477" y="2762"/>
                  </a:lnTo>
                  <a:lnTo>
                    <a:pt x="448" y="2732"/>
                  </a:lnTo>
                  <a:lnTo>
                    <a:pt x="419" y="2702"/>
                  </a:lnTo>
                  <a:lnTo>
                    <a:pt x="391" y="2671"/>
                  </a:lnTo>
                  <a:lnTo>
                    <a:pt x="365" y="2639"/>
                  </a:lnTo>
                  <a:lnTo>
                    <a:pt x="339" y="2608"/>
                  </a:lnTo>
                  <a:lnTo>
                    <a:pt x="315" y="2576"/>
                  </a:lnTo>
                  <a:lnTo>
                    <a:pt x="291" y="2544"/>
                  </a:lnTo>
                  <a:lnTo>
                    <a:pt x="268" y="2511"/>
                  </a:lnTo>
                  <a:lnTo>
                    <a:pt x="246" y="2479"/>
                  </a:lnTo>
                  <a:lnTo>
                    <a:pt x="225" y="2445"/>
                  </a:lnTo>
                  <a:lnTo>
                    <a:pt x="206" y="2412"/>
                  </a:lnTo>
                  <a:lnTo>
                    <a:pt x="186" y="2377"/>
                  </a:lnTo>
                  <a:lnTo>
                    <a:pt x="168" y="2343"/>
                  </a:lnTo>
                  <a:lnTo>
                    <a:pt x="151" y="2308"/>
                  </a:lnTo>
                  <a:lnTo>
                    <a:pt x="135" y="2273"/>
                  </a:lnTo>
                  <a:lnTo>
                    <a:pt x="119" y="2238"/>
                  </a:lnTo>
                  <a:lnTo>
                    <a:pt x="104" y="2202"/>
                  </a:lnTo>
                  <a:lnTo>
                    <a:pt x="92" y="2166"/>
                  </a:lnTo>
                  <a:lnTo>
                    <a:pt x="78" y="2129"/>
                  </a:lnTo>
                  <a:lnTo>
                    <a:pt x="67" y="2092"/>
                  </a:lnTo>
                  <a:lnTo>
                    <a:pt x="56" y="2055"/>
                  </a:lnTo>
                  <a:lnTo>
                    <a:pt x="47" y="2017"/>
                  </a:lnTo>
                  <a:lnTo>
                    <a:pt x="38" y="1979"/>
                  </a:lnTo>
                  <a:lnTo>
                    <a:pt x="30" y="1940"/>
                  </a:lnTo>
                  <a:lnTo>
                    <a:pt x="23" y="1902"/>
                  </a:lnTo>
                  <a:lnTo>
                    <a:pt x="17" y="1863"/>
                  </a:lnTo>
                  <a:lnTo>
                    <a:pt x="11" y="1823"/>
                  </a:lnTo>
                  <a:lnTo>
                    <a:pt x="7" y="1783"/>
                  </a:lnTo>
                  <a:lnTo>
                    <a:pt x="4" y="1743"/>
                  </a:lnTo>
                  <a:lnTo>
                    <a:pt x="2" y="1703"/>
                  </a:lnTo>
                  <a:lnTo>
                    <a:pt x="1" y="1662"/>
                  </a:lnTo>
                  <a:lnTo>
                    <a:pt x="0" y="1620"/>
                  </a:lnTo>
                  <a:lnTo>
                    <a:pt x="1" y="1579"/>
                  </a:lnTo>
                  <a:lnTo>
                    <a:pt x="2" y="1538"/>
                  </a:lnTo>
                  <a:lnTo>
                    <a:pt x="4" y="1497"/>
                  </a:lnTo>
                  <a:lnTo>
                    <a:pt x="7" y="1457"/>
                  </a:lnTo>
                  <a:lnTo>
                    <a:pt x="11" y="1417"/>
                  </a:lnTo>
                  <a:lnTo>
                    <a:pt x="17" y="1378"/>
                  </a:lnTo>
                  <a:lnTo>
                    <a:pt x="23" y="1338"/>
                  </a:lnTo>
                  <a:lnTo>
                    <a:pt x="30" y="1299"/>
                  </a:lnTo>
                  <a:lnTo>
                    <a:pt x="38" y="1261"/>
                  </a:lnTo>
                  <a:lnTo>
                    <a:pt x="47" y="1223"/>
                  </a:lnTo>
                  <a:lnTo>
                    <a:pt x="56" y="1185"/>
                  </a:lnTo>
                  <a:lnTo>
                    <a:pt x="67" y="1147"/>
                  </a:lnTo>
                  <a:lnTo>
                    <a:pt x="78" y="1110"/>
                  </a:lnTo>
                  <a:lnTo>
                    <a:pt x="92" y="1073"/>
                  </a:lnTo>
                  <a:lnTo>
                    <a:pt x="104" y="1036"/>
                  </a:lnTo>
                  <a:lnTo>
                    <a:pt x="119" y="1001"/>
                  </a:lnTo>
                  <a:lnTo>
                    <a:pt x="135" y="965"/>
                  </a:lnTo>
                  <a:lnTo>
                    <a:pt x="151" y="930"/>
                  </a:lnTo>
                  <a:lnTo>
                    <a:pt x="168" y="895"/>
                  </a:lnTo>
                  <a:lnTo>
                    <a:pt x="186" y="859"/>
                  </a:lnTo>
                  <a:lnTo>
                    <a:pt x="206" y="826"/>
                  </a:lnTo>
                  <a:lnTo>
                    <a:pt x="225" y="791"/>
                  </a:lnTo>
                  <a:lnTo>
                    <a:pt x="246" y="758"/>
                  </a:lnTo>
                  <a:lnTo>
                    <a:pt x="268" y="724"/>
                  </a:lnTo>
                  <a:lnTo>
                    <a:pt x="291" y="692"/>
                  </a:lnTo>
                  <a:lnTo>
                    <a:pt x="315" y="659"/>
                  </a:lnTo>
                  <a:lnTo>
                    <a:pt x="339" y="627"/>
                  </a:lnTo>
                  <a:lnTo>
                    <a:pt x="365" y="594"/>
                  </a:lnTo>
                  <a:lnTo>
                    <a:pt x="391" y="563"/>
                  </a:lnTo>
                  <a:lnTo>
                    <a:pt x="419" y="532"/>
                  </a:lnTo>
                  <a:lnTo>
                    <a:pt x="448" y="501"/>
                  </a:lnTo>
                  <a:lnTo>
                    <a:pt x="477" y="471"/>
                  </a:lnTo>
                  <a:lnTo>
                    <a:pt x="506" y="441"/>
                  </a:lnTo>
                  <a:lnTo>
                    <a:pt x="535" y="413"/>
                  </a:lnTo>
                  <a:lnTo>
                    <a:pt x="566" y="387"/>
                  </a:lnTo>
                  <a:lnTo>
                    <a:pt x="596" y="361"/>
                  </a:lnTo>
                  <a:lnTo>
                    <a:pt x="627" y="335"/>
                  </a:lnTo>
                  <a:lnTo>
                    <a:pt x="659" y="310"/>
                  </a:lnTo>
                  <a:lnTo>
                    <a:pt x="690" y="287"/>
                  </a:lnTo>
                  <a:lnTo>
                    <a:pt x="722" y="265"/>
                  </a:lnTo>
                  <a:lnTo>
                    <a:pt x="755" y="243"/>
                  </a:lnTo>
                  <a:lnTo>
                    <a:pt x="787" y="222"/>
                  </a:lnTo>
                  <a:lnTo>
                    <a:pt x="820" y="203"/>
                  </a:lnTo>
                  <a:lnTo>
                    <a:pt x="854" y="184"/>
                  </a:lnTo>
                  <a:lnTo>
                    <a:pt x="888" y="166"/>
                  </a:lnTo>
                  <a:lnTo>
                    <a:pt x="923" y="149"/>
                  </a:lnTo>
                  <a:lnTo>
                    <a:pt x="957" y="133"/>
                  </a:lnTo>
                  <a:lnTo>
                    <a:pt x="993" y="118"/>
                  </a:lnTo>
                  <a:lnTo>
                    <a:pt x="1028" y="104"/>
                  </a:lnTo>
                  <a:lnTo>
                    <a:pt x="1065" y="91"/>
                  </a:lnTo>
                  <a:lnTo>
                    <a:pt x="1101" y="78"/>
                  </a:lnTo>
                  <a:lnTo>
                    <a:pt x="1138" y="66"/>
                  </a:lnTo>
                  <a:lnTo>
                    <a:pt x="1175" y="56"/>
                  </a:lnTo>
                  <a:lnTo>
                    <a:pt x="1213" y="47"/>
                  </a:lnTo>
                  <a:lnTo>
                    <a:pt x="1252" y="38"/>
                  </a:lnTo>
                  <a:lnTo>
                    <a:pt x="1290" y="30"/>
                  </a:lnTo>
                  <a:lnTo>
                    <a:pt x="1329" y="23"/>
                  </a:lnTo>
                  <a:lnTo>
                    <a:pt x="1367" y="17"/>
                  </a:lnTo>
                  <a:lnTo>
                    <a:pt x="1408" y="12"/>
                  </a:lnTo>
                  <a:lnTo>
                    <a:pt x="1448" y="8"/>
                  </a:lnTo>
                  <a:lnTo>
                    <a:pt x="1489" y="5"/>
                  </a:lnTo>
                  <a:lnTo>
                    <a:pt x="1529" y="3"/>
                  </a:lnTo>
                  <a:lnTo>
                    <a:pt x="1570" y="1"/>
                  </a:lnTo>
                  <a:lnTo>
                    <a:pt x="1612" y="0"/>
                  </a:lnTo>
                  <a:close/>
                  <a:moveTo>
                    <a:pt x="363" y="1185"/>
                  </a:moveTo>
                  <a:lnTo>
                    <a:pt x="355" y="1211"/>
                  </a:lnTo>
                  <a:lnTo>
                    <a:pt x="347" y="1236"/>
                  </a:lnTo>
                  <a:lnTo>
                    <a:pt x="338" y="1263"/>
                  </a:lnTo>
                  <a:lnTo>
                    <a:pt x="332" y="1289"/>
                  </a:lnTo>
                  <a:lnTo>
                    <a:pt x="326" y="1316"/>
                  </a:lnTo>
                  <a:lnTo>
                    <a:pt x="319" y="1342"/>
                  </a:lnTo>
                  <a:lnTo>
                    <a:pt x="314" y="1370"/>
                  </a:lnTo>
                  <a:lnTo>
                    <a:pt x="309" y="1397"/>
                  </a:lnTo>
                  <a:lnTo>
                    <a:pt x="305" y="1424"/>
                  </a:lnTo>
                  <a:lnTo>
                    <a:pt x="302" y="1451"/>
                  </a:lnTo>
                  <a:lnTo>
                    <a:pt x="298" y="1478"/>
                  </a:lnTo>
                  <a:lnTo>
                    <a:pt x="295" y="1507"/>
                  </a:lnTo>
                  <a:lnTo>
                    <a:pt x="293" y="1535"/>
                  </a:lnTo>
                  <a:lnTo>
                    <a:pt x="292" y="1563"/>
                  </a:lnTo>
                  <a:lnTo>
                    <a:pt x="291" y="1592"/>
                  </a:lnTo>
                  <a:lnTo>
                    <a:pt x="291" y="1620"/>
                  </a:lnTo>
                  <a:lnTo>
                    <a:pt x="291" y="1653"/>
                  </a:lnTo>
                  <a:lnTo>
                    <a:pt x="292" y="1687"/>
                  </a:lnTo>
                  <a:lnTo>
                    <a:pt x="294" y="1720"/>
                  </a:lnTo>
                  <a:lnTo>
                    <a:pt x="297" y="1753"/>
                  </a:lnTo>
                  <a:lnTo>
                    <a:pt x="301" y="1785"/>
                  </a:lnTo>
                  <a:lnTo>
                    <a:pt x="305" y="1817"/>
                  </a:lnTo>
                  <a:lnTo>
                    <a:pt x="310" y="1849"/>
                  </a:lnTo>
                  <a:lnTo>
                    <a:pt x="315" y="1881"/>
                  </a:lnTo>
                  <a:lnTo>
                    <a:pt x="322" y="1912"/>
                  </a:lnTo>
                  <a:lnTo>
                    <a:pt x="330" y="1942"/>
                  </a:lnTo>
                  <a:lnTo>
                    <a:pt x="337" y="1973"/>
                  </a:lnTo>
                  <a:lnTo>
                    <a:pt x="347" y="2003"/>
                  </a:lnTo>
                  <a:lnTo>
                    <a:pt x="356" y="2034"/>
                  </a:lnTo>
                  <a:lnTo>
                    <a:pt x="366" y="2064"/>
                  </a:lnTo>
                  <a:lnTo>
                    <a:pt x="377" y="2093"/>
                  </a:lnTo>
                  <a:lnTo>
                    <a:pt x="389" y="2123"/>
                  </a:lnTo>
                  <a:lnTo>
                    <a:pt x="402" y="2151"/>
                  </a:lnTo>
                  <a:lnTo>
                    <a:pt x="415" y="2180"/>
                  </a:lnTo>
                  <a:lnTo>
                    <a:pt x="429" y="2209"/>
                  </a:lnTo>
                  <a:lnTo>
                    <a:pt x="444" y="2237"/>
                  </a:lnTo>
                  <a:lnTo>
                    <a:pt x="460" y="2264"/>
                  </a:lnTo>
                  <a:lnTo>
                    <a:pt x="476" y="2291"/>
                  </a:lnTo>
                  <a:lnTo>
                    <a:pt x="494" y="2319"/>
                  </a:lnTo>
                  <a:lnTo>
                    <a:pt x="511" y="2346"/>
                  </a:lnTo>
                  <a:lnTo>
                    <a:pt x="530" y="2373"/>
                  </a:lnTo>
                  <a:lnTo>
                    <a:pt x="550" y="2399"/>
                  </a:lnTo>
                  <a:lnTo>
                    <a:pt x="570" y="2425"/>
                  </a:lnTo>
                  <a:lnTo>
                    <a:pt x="591" y="2451"/>
                  </a:lnTo>
                  <a:lnTo>
                    <a:pt x="613" y="2477"/>
                  </a:lnTo>
                  <a:lnTo>
                    <a:pt x="636" y="2502"/>
                  </a:lnTo>
                  <a:lnTo>
                    <a:pt x="659" y="2527"/>
                  </a:lnTo>
                  <a:lnTo>
                    <a:pt x="683" y="2551"/>
                  </a:lnTo>
                  <a:lnTo>
                    <a:pt x="708" y="2575"/>
                  </a:lnTo>
                  <a:lnTo>
                    <a:pt x="733" y="2599"/>
                  </a:lnTo>
                  <a:lnTo>
                    <a:pt x="758" y="2621"/>
                  </a:lnTo>
                  <a:lnTo>
                    <a:pt x="783" y="2643"/>
                  </a:lnTo>
                  <a:lnTo>
                    <a:pt x="809" y="2664"/>
                  </a:lnTo>
                  <a:lnTo>
                    <a:pt x="835" y="2685"/>
                  </a:lnTo>
                  <a:lnTo>
                    <a:pt x="861" y="2704"/>
                  </a:lnTo>
                  <a:lnTo>
                    <a:pt x="888" y="2723"/>
                  </a:lnTo>
                  <a:lnTo>
                    <a:pt x="915" y="2742"/>
                  </a:lnTo>
                  <a:lnTo>
                    <a:pt x="943" y="2758"/>
                  </a:lnTo>
                  <a:lnTo>
                    <a:pt x="970" y="2775"/>
                  </a:lnTo>
                  <a:lnTo>
                    <a:pt x="998" y="2791"/>
                  </a:lnTo>
                  <a:lnTo>
                    <a:pt x="1026" y="2806"/>
                  </a:lnTo>
                  <a:lnTo>
                    <a:pt x="1054" y="2820"/>
                  </a:lnTo>
                  <a:lnTo>
                    <a:pt x="1083" y="2833"/>
                  </a:lnTo>
                  <a:lnTo>
                    <a:pt x="1112" y="2845"/>
                  </a:lnTo>
                  <a:lnTo>
                    <a:pt x="1141" y="2858"/>
                  </a:lnTo>
                  <a:lnTo>
                    <a:pt x="1171" y="2868"/>
                  </a:lnTo>
                  <a:lnTo>
                    <a:pt x="1200" y="2879"/>
                  </a:lnTo>
                  <a:lnTo>
                    <a:pt x="1231" y="2888"/>
                  </a:lnTo>
                  <a:lnTo>
                    <a:pt x="1262" y="2898"/>
                  </a:lnTo>
                  <a:lnTo>
                    <a:pt x="1292" y="2906"/>
                  </a:lnTo>
                  <a:lnTo>
                    <a:pt x="1324" y="2914"/>
                  </a:lnTo>
                  <a:lnTo>
                    <a:pt x="1355" y="2920"/>
                  </a:lnTo>
                  <a:lnTo>
                    <a:pt x="1386" y="2925"/>
                  </a:lnTo>
                  <a:lnTo>
                    <a:pt x="1419" y="2930"/>
                  </a:lnTo>
                  <a:lnTo>
                    <a:pt x="1451" y="2934"/>
                  </a:lnTo>
                  <a:lnTo>
                    <a:pt x="1483" y="2938"/>
                  </a:lnTo>
                  <a:lnTo>
                    <a:pt x="1516" y="2941"/>
                  </a:lnTo>
                  <a:lnTo>
                    <a:pt x="1549" y="2943"/>
                  </a:lnTo>
                  <a:lnTo>
                    <a:pt x="1582" y="2944"/>
                  </a:lnTo>
                  <a:lnTo>
                    <a:pt x="1616" y="2944"/>
                  </a:lnTo>
                  <a:lnTo>
                    <a:pt x="1650" y="2944"/>
                  </a:lnTo>
                  <a:lnTo>
                    <a:pt x="1684" y="2943"/>
                  </a:lnTo>
                  <a:lnTo>
                    <a:pt x="1716" y="2941"/>
                  </a:lnTo>
                  <a:lnTo>
                    <a:pt x="1749" y="2938"/>
                  </a:lnTo>
                  <a:lnTo>
                    <a:pt x="1782" y="2934"/>
                  </a:lnTo>
                  <a:lnTo>
                    <a:pt x="1814" y="2930"/>
                  </a:lnTo>
                  <a:lnTo>
                    <a:pt x="1847" y="2925"/>
                  </a:lnTo>
                  <a:lnTo>
                    <a:pt x="1878" y="2920"/>
                  </a:lnTo>
                  <a:lnTo>
                    <a:pt x="1909" y="2912"/>
                  </a:lnTo>
                  <a:lnTo>
                    <a:pt x="1940" y="2905"/>
                  </a:lnTo>
                  <a:lnTo>
                    <a:pt x="1972" y="2897"/>
                  </a:lnTo>
                  <a:lnTo>
                    <a:pt x="2002" y="2888"/>
                  </a:lnTo>
                  <a:lnTo>
                    <a:pt x="2032" y="2879"/>
                  </a:lnTo>
                  <a:lnTo>
                    <a:pt x="2063" y="2868"/>
                  </a:lnTo>
                  <a:lnTo>
                    <a:pt x="2093" y="2857"/>
                  </a:lnTo>
                  <a:lnTo>
                    <a:pt x="2122" y="2845"/>
                  </a:lnTo>
                  <a:lnTo>
                    <a:pt x="2151" y="2832"/>
                  </a:lnTo>
                  <a:lnTo>
                    <a:pt x="2181" y="2818"/>
                  </a:lnTo>
                  <a:lnTo>
                    <a:pt x="2209" y="2805"/>
                  </a:lnTo>
                  <a:lnTo>
                    <a:pt x="2238" y="2789"/>
                  </a:lnTo>
                  <a:lnTo>
                    <a:pt x="2266" y="2773"/>
                  </a:lnTo>
                  <a:lnTo>
                    <a:pt x="2293" y="2756"/>
                  </a:lnTo>
                  <a:lnTo>
                    <a:pt x="2322" y="2740"/>
                  </a:lnTo>
                  <a:lnTo>
                    <a:pt x="2349" y="2721"/>
                  </a:lnTo>
                  <a:lnTo>
                    <a:pt x="2376" y="2702"/>
                  </a:lnTo>
                  <a:lnTo>
                    <a:pt x="2403" y="2682"/>
                  </a:lnTo>
                  <a:lnTo>
                    <a:pt x="2429" y="2662"/>
                  </a:lnTo>
                  <a:lnTo>
                    <a:pt x="2455" y="2640"/>
                  </a:lnTo>
                  <a:lnTo>
                    <a:pt x="2481" y="2618"/>
                  </a:lnTo>
                  <a:lnTo>
                    <a:pt x="2507" y="2595"/>
                  </a:lnTo>
                  <a:lnTo>
                    <a:pt x="2532" y="2572"/>
                  </a:lnTo>
                  <a:lnTo>
                    <a:pt x="2557" y="2547"/>
                  </a:lnTo>
                  <a:lnTo>
                    <a:pt x="2590" y="2514"/>
                  </a:lnTo>
                  <a:lnTo>
                    <a:pt x="2621" y="2481"/>
                  </a:lnTo>
                  <a:lnTo>
                    <a:pt x="2651" y="2446"/>
                  </a:lnTo>
                  <a:lnTo>
                    <a:pt x="2680" y="2412"/>
                  </a:lnTo>
                  <a:lnTo>
                    <a:pt x="2707" y="2376"/>
                  </a:lnTo>
                  <a:lnTo>
                    <a:pt x="2732" y="2339"/>
                  </a:lnTo>
                  <a:lnTo>
                    <a:pt x="2756" y="2302"/>
                  </a:lnTo>
                  <a:lnTo>
                    <a:pt x="2778" y="2264"/>
                  </a:lnTo>
                  <a:lnTo>
                    <a:pt x="2169" y="1993"/>
                  </a:lnTo>
                  <a:lnTo>
                    <a:pt x="2165" y="2012"/>
                  </a:lnTo>
                  <a:lnTo>
                    <a:pt x="2160" y="2030"/>
                  </a:lnTo>
                  <a:lnTo>
                    <a:pt x="2154" y="2048"/>
                  </a:lnTo>
                  <a:lnTo>
                    <a:pt x="2147" y="2066"/>
                  </a:lnTo>
                  <a:lnTo>
                    <a:pt x="2140" y="2084"/>
                  </a:lnTo>
                  <a:lnTo>
                    <a:pt x="2133" y="2101"/>
                  </a:lnTo>
                  <a:lnTo>
                    <a:pt x="2123" y="2116"/>
                  </a:lnTo>
                  <a:lnTo>
                    <a:pt x="2114" y="2133"/>
                  </a:lnTo>
                  <a:lnTo>
                    <a:pt x="2103" y="2149"/>
                  </a:lnTo>
                  <a:lnTo>
                    <a:pt x="2093" y="2164"/>
                  </a:lnTo>
                  <a:lnTo>
                    <a:pt x="2081" y="2178"/>
                  </a:lnTo>
                  <a:lnTo>
                    <a:pt x="2069" y="2192"/>
                  </a:lnTo>
                  <a:lnTo>
                    <a:pt x="2056" y="2205"/>
                  </a:lnTo>
                  <a:lnTo>
                    <a:pt x="2043" y="2219"/>
                  </a:lnTo>
                  <a:lnTo>
                    <a:pt x="2029" y="2232"/>
                  </a:lnTo>
                  <a:lnTo>
                    <a:pt x="2015" y="2243"/>
                  </a:lnTo>
                  <a:lnTo>
                    <a:pt x="2000" y="2255"/>
                  </a:lnTo>
                  <a:lnTo>
                    <a:pt x="1984" y="2266"/>
                  </a:lnTo>
                  <a:lnTo>
                    <a:pt x="1969" y="2276"/>
                  </a:lnTo>
                  <a:lnTo>
                    <a:pt x="1952" y="2286"/>
                  </a:lnTo>
                  <a:lnTo>
                    <a:pt x="1935" y="2294"/>
                  </a:lnTo>
                  <a:lnTo>
                    <a:pt x="1918" y="2303"/>
                  </a:lnTo>
                  <a:lnTo>
                    <a:pt x="1900" y="2311"/>
                  </a:lnTo>
                  <a:lnTo>
                    <a:pt x="1882" y="2319"/>
                  </a:lnTo>
                  <a:lnTo>
                    <a:pt x="1863" y="2325"/>
                  </a:lnTo>
                  <a:lnTo>
                    <a:pt x="1844" y="2331"/>
                  </a:lnTo>
                  <a:lnTo>
                    <a:pt x="1826" y="2336"/>
                  </a:lnTo>
                  <a:lnTo>
                    <a:pt x="1806" y="2341"/>
                  </a:lnTo>
                  <a:lnTo>
                    <a:pt x="1786" y="2345"/>
                  </a:lnTo>
                  <a:lnTo>
                    <a:pt x="1766" y="2348"/>
                  </a:lnTo>
                  <a:lnTo>
                    <a:pt x="1746" y="2351"/>
                  </a:lnTo>
                  <a:lnTo>
                    <a:pt x="1725" y="2353"/>
                  </a:lnTo>
                  <a:lnTo>
                    <a:pt x="1725" y="2602"/>
                  </a:lnTo>
                  <a:lnTo>
                    <a:pt x="1540" y="2602"/>
                  </a:lnTo>
                  <a:lnTo>
                    <a:pt x="1540" y="2353"/>
                  </a:lnTo>
                  <a:lnTo>
                    <a:pt x="1506" y="2351"/>
                  </a:lnTo>
                  <a:lnTo>
                    <a:pt x="1473" y="2349"/>
                  </a:lnTo>
                  <a:lnTo>
                    <a:pt x="1439" y="2344"/>
                  </a:lnTo>
                  <a:lnTo>
                    <a:pt x="1406" y="2338"/>
                  </a:lnTo>
                  <a:lnTo>
                    <a:pt x="1373" y="2330"/>
                  </a:lnTo>
                  <a:lnTo>
                    <a:pt x="1340" y="2322"/>
                  </a:lnTo>
                  <a:lnTo>
                    <a:pt x="1309" y="2311"/>
                  </a:lnTo>
                  <a:lnTo>
                    <a:pt x="1278" y="2299"/>
                  </a:lnTo>
                  <a:lnTo>
                    <a:pt x="1246" y="2286"/>
                  </a:lnTo>
                  <a:lnTo>
                    <a:pt x="1216" y="2271"/>
                  </a:lnTo>
                  <a:lnTo>
                    <a:pt x="1187" y="2256"/>
                  </a:lnTo>
                  <a:lnTo>
                    <a:pt x="1158" y="2238"/>
                  </a:lnTo>
                  <a:lnTo>
                    <a:pt x="1129" y="2220"/>
                  </a:lnTo>
                  <a:lnTo>
                    <a:pt x="1102" y="2201"/>
                  </a:lnTo>
                  <a:lnTo>
                    <a:pt x="1076" y="2180"/>
                  </a:lnTo>
                  <a:lnTo>
                    <a:pt x="1050" y="2158"/>
                  </a:lnTo>
                  <a:lnTo>
                    <a:pt x="1272" y="1934"/>
                  </a:lnTo>
                  <a:lnTo>
                    <a:pt x="1292" y="1952"/>
                  </a:lnTo>
                  <a:lnTo>
                    <a:pt x="1312" y="1969"/>
                  </a:lnTo>
                  <a:lnTo>
                    <a:pt x="1333" y="1984"/>
                  </a:lnTo>
                  <a:lnTo>
                    <a:pt x="1353" y="1999"/>
                  </a:lnTo>
                  <a:lnTo>
                    <a:pt x="1374" y="2013"/>
                  </a:lnTo>
                  <a:lnTo>
                    <a:pt x="1395" y="2024"/>
                  </a:lnTo>
                  <a:lnTo>
                    <a:pt x="1416" y="2036"/>
                  </a:lnTo>
                  <a:lnTo>
                    <a:pt x="1437" y="2045"/>
                  </a:lnTo>
                  <a:lnTo>
                    <a:pt x="1460" y="2054"/>
                  </a:lnTo>
                  <a:lnTo>
                    <a:pt x="1482" y="2061"/>
                  </a:lnTo>
                  <a:lnTo>
                    <a:pt x="1506" y="2067"/>
                  </a:lnTo>
                  <a:lnTo>
                    <a:pt x="1529" y="2071"/>
                  </a:lnTo>
                  <a:lnTo>
                    <a:pt x="1554" y="2076"/>
                  </a:lnTo>
                  <a:lnTo>
                    <a:pt x="1579" y="2078"/>
                  </a:lnTo>
                  <a:lnTo>
                    <a:pt x="1605" y="2080"/>
                  </a:lnTo>
                  <a:lnTo>
                    <a:pt x="1633" y="2081"/>
                  </a:lnTo>
                  <a:lnTo>
                    <a:pt x="1650" y="2080"/>
                  </a:lnTo>
                  <a:lnTo>
                    <a:pt x="1668" y="2079"/>
                  </a:lnTo>
                  <a:lnTo>
                    <a:pt x="1686" y="2076"/>
                  </a:lnTo>
                  <a:lnTo>
                    <a:pt x="1704" y="2072"/>
                  </a:lnTo>
                  <a:lnTo>
                    <a:pt x="1721" y="2068"/>
                  </a:lnTo>
                  <a:lnTo>
                    <a:pt x="1737" y="2062"/>
                  </a:lnTo>
                  <a:lnTo>
                    <a:pt x="1754" y="2055"/>
                  </a:lnTo>
                  <a:lnTo>
                    <a:pt x="1768" y="2046"/>
                  </a:lnTo>
                  <a:lnTo>
                    <a:pt x="1782" y="2036"/>
                  </a:lnTo>
                  <a:lnTo>
                    <a:pt x="1794" y="2024"/>
                  </a:lnTo>
                  <a:lnTo>
                    <a:pt x="1800" y="2018"/>
                  </a:lnTo>
                  <a:lnTo>
                    <a:pt x="1805" y="2012"/>
                  </a:lnTo>
                  <a:lnTo>
                    <a:pt x="1810" y="2004"/>
                  </a:lnTo>
                  <a:lnTo>
                    <a:pt x="1814" y="1997"/>
                  </a:lnTo>
                  <a:lnTo>
                    <a:pt x="1818" y="1989"/>
                  </a:lnTo>
                  <a:lnTo>
                    <a:pt x="1821" y="1980"/>
                  </a:lnTo>
                  <a:lnTo>
                    <a:pt x="1825" y="1971"/>
                  </a:lnTo>
                  <a:lnTo>
                    <a:pt x="1828" y="1961"/>
                  </a:lnTo>
                  <a:lnTo>
                    <a:pt x="1830" y="1952"/>
                  </a:lnTo>
                  <a:lnTo>
                    <a:pt x="1831" y="1941"/>
                  </a:lnTo>
                  <a:lnTo>
                    <a:pt x="1832" y="1931"/>
                  </a:lnTo>
                  <a:lnTo>
                    <a:pt x="1832" y="1919"/>
                  </a:lnTo>
                  <a:lnTo>
                    <a:pt x="1832" y="1904"/>
                  </a:lnTo>
                  <a:lnTo>
                    <a:pt x="1829" y="1889"/>
                  </a:lnTo>
                  <a:lnTo>
                    <a:pt x="1826" y="1875"/>
                  </a:lnTo>
                  <a:lnTo>
                    <a:pt x="1820" y="1863"/>
                  </a:lnTo>
                  <a:lnTo>
                    <a:pt x="1814" y="1851"/>
                  </a:lnTo>
                  <a:lnTo>
                    <a:pt x="1807" y="1841"/>
                  </a:lnTo>
                  <a:lnTo>
                    <a:pt x="1799" y="1831"/>
                  </a:lnTo>
                  <a:lnTo>
                    <a:pt x="1789" y="1822"/>
                  </a:lnTo>
                  <a:lnTo>
                    <a:pt x="1635" y="1753"/>
                  </a:lnTo>
                  <a:lnTo>
                    <a:pt x="1444" y="1668"/>
                  </a:lnTo>
                  <a:lnTo>
                    <a:pt x="1408" y="1652"/>
                  </a:lnTo>
                  <a:lnTo>
                    <a:pt x="1375" y="1637"/>
                  </a:lnTo>
                  <a:lnTo>
                    <a:pt x="1342" y="1622"/>
                  </a:lnTo>
                  <a:lnTo>
                    <a:pt x="1310" y="1608"/>
                  </a:lnTo>
                  <a:lnTo>
                    <a:pt x="1279" y="1595"/>
                  </a:lnTo>
                  <a:lnTo>
                    <a:pt x="1248" y="1581"/>
                  </a:lnTo>
                  <a:lnTo>
                    <a:pt x="1218" y="1567"/>
                  </a:lnTo>
                  <a:lnTo>
                    <a:pt x="1188" y="1554"/>
                  </a:lnTo>
                  <a:lnTo>
                    <a:pt x="363" y="1185"/>
                  </a:lnTo>
                  <a:close/>
                  <a:moveTo>
                    <a:pt x="1616" y="293"/>
                  </a:moveTo>
                  <a:lnTo>
                    <a:pt x="1582" y="293"/>
                  </a:lnTo>
                  <a:lnTo>
                    <a:pt x="1548" y="294"/>
                  </a:lnTo>
                  <a:lnTo>
                    <a:pt x="1515" y="296"/>
                  </a:lnTo>
                  <a:lnTo>
                    <a:pt x="1481" y="298"/>
                  </a:lnTo>
                  <a:lnTo>
                    <a:pt x="1449" y="302"/>
                  </a:lnTo>
                  <a:lnTo>
                    <a:pt x="1416" y="306"/>
                  </a:lnTo>
                  <a:lnTo>
                    <a:pt x="1384" y="310"/>
                  </a:lnTo>
                  <a:lnTo>
                    <a:pt x="1352" y="317"/>
                  </a:lnTo>
                  <a:lnTo>
                    <a:pt x="1320" y="323"/>
                  </a:lnTo>
                  <a:lnTo>
                    <a:pt x="1289" y="330"/>
                  </a:lnTo>
                  <a:lnTo>
                    <a:pt x="1259" y="338"/>
                  </a:lnTo>
                  <a:lnTo>
                    <a:pt x="1228" y="347"/>
                  </a:lnTo>
                  <a:lnTo>
                    <a:pt x="1197" y="357"/>
                  </a:lnTo>
                  <a:lnTo>
                    <a:pt x="1168" y="367"/>
                  </a:lnTo>
                  <a:lnTo>
                    <a:pt x="1139" y="378"/>
                  </a:lnTo>
                  <a:lnTo>
                    <a:pt x="1110" y="389"/>
                  </a:lnTo>
                  <a:lnTo>
                    <a:pt x="1080" y="402"/>
                  </a:lnTo>
                  <a:lnTo>
                    <a:pt x="1052" y="415"/>
                  </a:lnTo>
                  <a:lnTo>
                    <a:pt x="1024" y="429"/>
                  </a:lnTo>
                  <a:lnTo>
                    <a:pt x="996" y="445"/>
                  </a:lnTo>
                  <a:lnTo>
                    <a:pt x="968" y="459"/>
                  </a:lnTo>
                  <a:lnTo>
                    <a:pt x="940" y="476"/>
                  </a:lnTo>
                  <a:lnTo>
                    <a:pt x="914" y="493"/>
                  </a:lnTo>
                  <a:lnTo>
                    <a:pt x="887" y="511"/>
                  </a:lnTo>
                  <a:lnTo>
                    <a:pt x="861" y="529"/>
                  </a:lnTo>
                  <a:lnTo>
                    <a:pt x="835" y="549"/>
                  </a:lnTo>
                  <a:lnTo>
                    <a:pt x="810" y="569"/>
                  </a:lnTo>
                  <a:lnTo>
                    <a:pt x="785" y="590"/>
                  </a:lnTo>
                  <a:lnTo>
                    <a:pt x="760" y="611"/>
                  </a:lnTo>
                  <a:lnTo>
                    <a:pt x="735" y="634"/>
                  </a:lnTo>
                  <a:lnTo>
                    <a:pt x="711" y="657"/>
                  </a:lnTo>
                  <a:lnTo>
                    <a:pt x="687" y="681"/>
                  </a:lnTo>
                  <a:lnTo>
                    <a:pt x="662" y="707"/>
                  </a:lnTo>
                  <a:lnTo>
                    <a:pt x="637" y="734"/>
                  </a:lnTo>
                  <a:lnTo>
                    <a:pt x="613" y="761"/>
                  </a:lnTo>
                  <a:lnTo>
                    <a:pt x="591" y="788"/>
                  </a:lnTo>
                  <a:lnTo>
                    <a:pt x="568" y="815"/>
                  </a:lnTo>
                  <a:lnTo>
                    <a:pt x="547" y="844"/>
                  </a:lnTo>
                  <a:lnTo>
                    <a:pt x="527" y="871"/>
                  </a:lnTo>
                  <a:lnTo>
                    <a:pt x="507" y="899"/>
                  </a:lnTo>
                  <a:lnTo>
                    <a:pt x="1124" y="1176"/>
                  </a:lnTo>
                  <a:lnTo>
                    <a:pt x="1129" y="1160"/>
                  </a:lnTo>
                  <a:lnTo>
                    <a:pt x="1136" y="1144"/>
                  </a:lnTo>
                  <a:lnTo>
                    <a:pt x="1143" y="1129"/>
                  </a:lnTo>
                  <a:lnTo>
                    <a:pt x="1150" y="1114"/>
                  </a:lnTo>
                  <a:lnTo>
                    <a:pt x="1158" y="1100"/>
                  </a:lnTo>
                  <a:lnTo>
                    <a:pt x="1166" y="1086"/>
                  </a:lnTo>
                  <a:lnTo>
                    <a:pt x="1175" y="1073"/>
                  </a:lnTo>
                  <a:lnTo>
                    <a:pt x="1185" y="1059"/>
                  </a:lnTo>
                  <a:lnTo>
                    <a:pt x="1195" y="1047"/>
                  </a:lnTo>
                  <a:lnTo>
                    <a:pt x="1206" y="1035"/>
                  </a:lnTo>
                  <a:lnTo>
                    <a:pt x="1217" y="1023"/>
                  </a:lnTo>
                  <a:lnTo>
                    <a:pt x="1229" y="1012"/>
                  </a:lnTo>
                  <a:lnTo>
                    <a:pt x="1240" y="1001"/>
                  </a:lnTo>
                  <a:lnTo>
                    <a:pt x="1253" y="990"/>
                  </a:lnTo>
                  <a:lnTo>
                    <a:pt x="1265" y="981"/>
                  </a:lnTo>
                  <a:lnTo>
                    <a:pt x="1279" y="971"/>
                  </a:lnTo>
                  <a:lnTo>
                    <a:pt x="1292" y="963"/>
                  </a:lnTo>
                  <a:lnTo>
                    <a:pt x="1307" y="954"/>
                  </a:lnTo>
                  <a:lnTo>
                    <a:pt x="1321" y="946"/>
                  </a:lnTo>
                  <a:lnTo>
                    <a:pt x="1336" y="939"/>
                  </a:lnTo>
                  <a:lnTo>
                    <a:pt x="1352" y="932"/>
                  </a:lnTo>
                  <a:lnTo>
                    <a:pt x="1367" y="925"/>
                  </a:lnTo>
                  <a:lnTo>
                    <a:pt x="1383" y="919"/>
                  </a:lnTo>
                  <a:lnTo>
                    <a:pt x="1400" y="914"/>
                  </a:lnTo>
                  <a:lnTo>
                    <a:pt x="1416" y="909"/>
                  </a:lnTo>
                  <a:lnTo>
                    <a:pt x="1433" y="904"/>
                  </a:lnTo>
                  <a:lnTo>
                    <a:pt x="1450" y="900"/>
                  </a:lnTo>
                  <a:lnTo>
                    <a:pt x="1468" y="896"/>
                  </a:lnTo>
                  <a:lnTo>
                    <a:pt x="1485" y="894"/>
                  </a:lnTo>
                  <a:lnTo>
                    <a:pt x="1503" y="891"/>
                  </a:lnTo>
                  <a:lnTo>
                    <a:pt x="1522" y="889"/>
                  </a:lnTo>
                  <a:lnTo>
                    <a:pt x="1540" y="888"/>
                  </a:lnTo>
                  <a:lnTo>
                    <a:pt x="1540" y="638"/>
                  </a:lnTo>
                  <a:lnTo>
                    <a:pt x="1725" y="638"/>
                  </a:lnTo>
                  <a:lnTo>
                    <a:pt x="1725" y="888"/>
                  </a:lnTo>
                  <a:lnTo>
                    <a:pt x="1749" y="890"/>
                  </a:lnTo>
                  <a:lnTo>
                    <a:pt x="1773" y="892"/>
                  </a:lnTo>
                  <a:lnTo>
                    <a:pt x="1799" y="895"/>
                  </a:lnTo>
                  <a:lnTo>
                    <a:pt x="1824" y="898"/>
                  </a:lnTo>
                  <a:lnTo>
                    <a:pt x="1849" y="903"/>
                  </a:lnTo>
                  <a:lnTo>
                    <a:pt x="1874" y="910"/>
                  </a:lnTo>
                  <a:lnTo>
                    <a:pt x="1899" y="916"/>
                  </a:lnTo>
                  <a:lnTo>
                    <a:pt x="1924" y="924"/>
                  </a:lnTo>
                  <a:lnTo>
                    <a:pt x="1950" y="934"/>
                  </a:lnTo>
                  <a:lnTo>
                    <a:pt x="1976" y="944"/>
                  </a:lnTo>
                  <a:lnTo>
                    <a:pt x="2001" y="956"/>
                  </a:lnTo>
                  <a:lnTo>
                    <a:pt x="2027" y="968"/>
                  </a:lnTo>
                  <a:lnTo>
                    <a:pt x="2053" y="983"/>
                  </a:lnTo>
                  <a:lnTo>
                    <a:pt x="2079" y="1000"/>
                  </a:lnTo>
                  <a:lnTo>
                    <a:pt x="2104" y="1018"/>
                  </a:lnTo>
                  <a:lnTo>
                    <a:pt x="2130" y="1036"/>
                  </a:lnTo>
                  <a:lnTo>
                    <a:pt x="1919" y="1255"/>
                  </a:lnTo>
                  <a:lnTo>
                    <a:pt x="1904" y="1245"/>
                  </a:lnTo>
                  <a:lnTo>
                    <a:pt x="1888" y="1235"/>
                  </a:lnTo>
                  <a:lnTo>
                    <a:pt x="1873" y="1226"/>
                  </a:lnTo>
                  <a:lnTo>
                    <a:pt x="1857" y="1217"/>
                  </a:lnTo>
                  <a:lnTo>
                    <a:pt x="1840" y="1208"/>
                  </a:lnTo>
                  <a:lnTo>
                    <a:pt x="1824" y="1201"/>
                  </a:lnTo>
                  <a:lnTo>
                    <a:pt x="1806" y="1194"/>
                  </a:lnTo>
                  <a:lnTo>
                    <a:pt x="1789" y="1187"/>
                  </a:lnTo>
                  <a:lnTo>
                    <a:pt x="1771" y="1181"/>
                  </a:lnTo>
                  <a:lnTo>
                    <a:pt x="1753" y="1176"/>
                  </a:lnTo>
                  <a:lnTo>
                    <a:pt x="1735" y="1170"/>
                  </a:lnTo>
                  <a:lnTo>
                    <a:pt x="1717" y="1167"/>
                  </a:lnTo>
                  <a:lnTo>
                    <a:pt x="1698" y="1164"/>
                  </a:lnTo>
                  <a:lnTo>
                    <a:pt x="1680" y="1162"/>
                  </a:lnTo>
                  <a:lnTo>
                    <a:pt x="1662" y="1161"/>
                  </a:lnTo>
                  <a:lnTo>
                    <a:pt x="1643" y="1160"/>
                  </a:lnTo>
                  <a:lnTo>
                    <a:pt x="1627" y="1160"/>
                  </a:lnTo>
                  <a:lnTo>
                    <a:pt x="1612" y="1161"/>
                  </a:lnTo>
                  <a:lnTo>
                    <a:pt x="1595" y="1163"/>
                  </a:lnTo>
                  <a:lnTo>
                    <a:pt x="1579" y="1165"/>
                  </a:lnTo>
                  <a:lnTo>
                    <a:pt x="1563" y="1169"/>
                  </a:lnTo>
                  <a:lnTo>
                    <a:pt x="1547" y="1174"/>
                  </a:lnTo>
                  <a:lnTo>
                    <a:pt x="1531" y="1179"/>
                  </a:lnTo>
                  <a:lnTo>
                    <a:pt x="1516" y="1185"/>
                  </a:lnTo>
                  <a:lnTo>
                    <a:pt x="1502" y="1192"/>
                  </a:lnTo>
                  <a:lnTo>
                    <a:pt x="1490" y="1202"/>
                  </a:lnTo>
                  <a:lnTo>
                    <a:pt x="1483" y="1207"/>
                  </a:lnTo>
                  <a:lnTo>
                    <a:pt x="1478" y="1212"/>
                  </a:lnTo>
                  <a:lnTo>
                    <a:pt x="1473" y="1218"/>
                  </a:lnTo>
                  <a:lnTo>
                    <a:pt x="1469" y="1224"/>
                  </a:lnTo>
                  <a:lnTo>
                    <a:pt x="1464" y="1230"/>
                  </a:lnTo>
                  <a:lnTo>
                    <a:pt x="1460" y="1236"/>
                  </a:lnTo>
                  <a:lnTo>
                    <a:pt x="1457" y="1244"/>
                  </a:lnTo>
                  <a:lnTo>
                    <a:pt x="1454" y="1251"/>
                  </a:lnTo>
                  <a:lnTo>
                    <a:pt x="1452" y="1260"/>
                  </a:lnTo>
                  <a:lnTo>
                    <a:pt x="1451" y="1268"/>
                  </a:lnTo>
                  <a:lnTo>
                    <a:pt x="1450" y="1276"/>
                  </a:lnTo>
                  <a:lnTo>
                    <a:pt x="1450" y="1286"/>
                  </a:lnTo>
                  <a:lnTo>
                    <a:pt x="1450" y="1297"/>
                  </a:lnTo>
                  <a:lnTo>
                    <a:pt x="1453" y="1308"/>
                  </a:lnTo>
                  <a:lnTo>
                    <a:pt x="1458" y="1318"/>
                  </a:lnTo>
                  <a:lnTo>
                    <a:pt x="1464" y="1327"/>
                  </a:lnTo>
                  <a:lnTo>
                    <a:pt x="1670" y="1419"/>
                  </a:lnTo>
                  <a:lnTo>
                    <a:pt x="1810" y="1482"/>
                  </a:lnTo>
                  <a:lnTo>
                    <a:pt x="1843" y="1496"/>
                  </a:lnTo>
                  <a:lnTo>
                    <a:pt x="1876" y="1511"/>
                  </a:lnTo>
                  <a:lnTo>
                    <a:pt x="1909" y="1526"/>
                  </a:lnTo>
                  <a:lnTo>
                    <a:pt x="1942" y="1540"/>
                  </a:lnTo>
                  <a:lnTo>
                    <a:pt x="1974" y="1555"/>
                  </a:lnTo>
                  <a:lnTo>
                    <a:pt x="2005" y="1570"/>
                  </a:lnTo>
                  <a:lnTo>
                    <a:pt x="2038" y="1583"/>
                  </a:lnTo>
                  <a:lnTo>
                    <a:pt x="2069" y="1598"/>
                  </a:lnTo>
                  <a:lnTo>
                    <a:pt x="2897" y="1967"/>
                  </a:lnTo>
                  <a:lnTo>
                    <a:pt x="2906" y="1926"/>
                  </a:lnTo>
                  <a:lnTo>
                    <a:pt x="2914" y="1884"/>
                  </a:lnTo>
                  <a:lnTo>
                    <a:pt x="2922" y="1842"/>
                  </a:lnTo>
                  <a:lnTo>
                    <a:pt x="2927" y="1799"/>
                  </a:lnTo>
                  <a:lnTo>
                    <a:pt x="2931" y="1755"/>
                  </a:lnTo>
                  <a:lnTo>
                    <a:pt x="2934" y="1711"/>
                  </a:lnTo>
                  <a:lnTo>
                    <a:pt x="2936" y="1666"/>
                  </a:lnTo>
                  <a:lnTo>
                    <a:pt x="2937" y="1620"/>
                  </a:lnTo>
                  <a:lnTo>
                    <a:pt x="2936" y="1585"/>
                  </a:lnTo>
                  <a:lnTo>
                    <a:pt x="2935" y="1552"/>
                  </a:lnTo>
                  <a:lnTo>
                    <a:pt x="2934" y="1518"/>
                  </a:lnTo>
                  <a:lnTo>
                    <a:pt x="2931" y="1485"/>
                  </a:lnTo>
                  <a:lnTo>
                    <a:pt x="2928" y="1451"/>
                  </a:lnTo>
                  <a:lnTo>
                    <a:pt x="2924" y="1418"/>
                  </a:lnTo>
                  <a:lnTo>
                    <a:pt x="2919" y="1385"/>
                  </a:lnTo>
                  <a:lnTo>
                    <a:pt x="2913" y="1354"/>
                  </a:lnTo>
                  <a:lnTo>
                    <a:pt x="2906" y="1321"/>
                  </a:lnTo>
                  <a:lnTo>
                    <a:pt x="2900" y="1290"/>
                  </a:lnTo>
                  <a:lnTo>
                    <a:pt x="2891" y="1258"/>
                  </a:lnTo>
                  <a:lnTo>
                    <a:pt x="2883" y="1228"/>
                  </a:lnTo>
                  <a:lnTo>
                    <a:pt x="2874" y="1198"/>
                  </a:lnTo>
                  <a:lnTo>
                    <a:pt x="2863" y="1167"/>
                  </a:lnTo>
                  <a:lnTo>
                    <a:pt x="2852" y="1138"/>
                  </a:lnTo>
                  <a:lnTo>
                    <a:pt x="2840" y="1108"/>
                  </a:lnTo>
                  <a:lnTo>
                    <a:pt x="2828" y="1079"/>
                  </a:lnTo>
                  <a:lnTo>
                    <a:pt x="2814" y="1050"/>
                  </a:lnTo>
                  <a:lnTo>
                    <a:pt x="2801" y="1022"/>
                  </a:lnTo>
                  <a:lnTo>
                    <a:pt x="2786" y="993"/>
                  </a:lnTo>
                  <a:lnTo>
                    <a:pt x="2770" y="965"/>
                  </a:lnTo>
                  <a:lnTo>
                    <a:pt x="2754" y="938"/>
                  </a:lnTo>
                  <a:lnTo>
                    <a:pt x="2737" y="911"/>
                  </a:lnTo>
                  <a:lnTo>
                    <a:pt x="2719" y="883"/>
                  </a:lnTo>
                  <a:lnTo>
                    <a:pt x="2700" y="857"/>
                  </a:lnTo>
                  <a:lnTo>
                    <a:pt x="2682" y="831"/>
                  </a:lnTo>
                  <a:lnTo>
                    <a:pt x="2661" y="805"/>
                  </a:lnTo>
                  <a:lnTo>
                    <a:pt x="2640" y="780"/>
                  </a:lnTo>
                  <a:lnTo>
                    <a:pt x="2619" y="755"/>
                  </a:lnTo>
                  <a:lnTo>
                    <a:pt x="2596" y="729"/>
                  </a:lnTo>
                  <a:lnTo>
                    <a:pt x="2573" y="705"/>
                  </a:lnTo>
                  <a:lnTo>
                    <a:pt x="2549" y="681"/>
                  </a:lnTo>
                  <a:lnTo>
                    <a:pt x="2525" y="657"/>
                  </a:lnTo>
                  <a:lnTo>
                    <a:pt x="2501" y="634"/>
                  </a:lnTo>
                  <a:lnTo>
                    <a:pt x="2476" y="611"/>
                  </a:lnTo>
                  <a:lnTo>
                    <a:pt x="2451" y="590"/>
                  </a:lnTo>
                  <a:lnTo>
                    <a:pt x="2426" y="569"/>
                  </a:lnTo>
                  <a:lnTo>
                    <a:pt x="2400" y="549"/>
                  </a:lnTo>
                  <a:lnTo>
                    <a:pt x="2374" y="529"/>
                  </a:lnTo>
                  <a:lnTo>
                    <a:pt x="2348" y="511"/>
                  </a:lnTo>
                  <a:lnTo>
                    <a:pt x="2320" y="493"/>
                  </a:lnTo>
                  <a:lnTo>
                    <a:pt x="2293" y="476"/>
                  </a:lnTo>
                  <a:lnTo>
                    <a:pt x="2266" y="459"/>
                  </a:lnTo>
                  <a:lnTo>
                    <a:pt x="2238" y="445"/>
                  </a:lnTo>
                  <a:lnTo>
                    <a:pt x="2210" y="429"/>
                  </a:lnTo>
                  <a:lnTo>
                    <a:pt x="2182" y="415"/>
                  </a:lnTo>
                  <a:lnTo>
                    <a:pt x="2153" y="402"/>
                  </a:lnTo>
                  <a:lnTo>
                    <a:pt x="2124" y="389"/>
                  </a:lnTo>
                  <a:lnTo>
                    <a:pt x="2095" y="378"/>
                  </a:lnTo>
                  <a:lnTo>
                    <a:pt x="2065" y="367"/>
                  </a:lnTo>
                  <a:lnTo>
                    <a:pt x="2035" y="357"/>
                  </a:lnTo>
                  <a:lnTo>
                    <a:pt x="2005" y="347"/>
                  </a:lnTo>
                  <a:lnTo>
                    <a:pt x="1974" y="338"/>
                  </a:lnTo>
                  <a:lnTo>
                    <a:pt x="1944" y="330"/>
                  </a:lnTo>
                  <a:lnTo>
                    <a:pt x="1912" y="323"/>
                  </a:lnTo>
                  <a:lnTo>
                    <a:pt x="1881" y="317"/>
                  </a:lnTo>
                  <a:lnTo>
                    <a:pt x="1849" y="310"/>
                  </a:lnTo>
                  <a:lnTo>
                    <a:pt x="1816" y="306"/>
                  </a:lnTo>
                  <a:lnTo>
                    <a:pt x="1784" y="302"/>
                  </a:lnTo>
                  <a:lnTo>
                    <a:pt x="1751" y="298"/>
                  </a:lnTo>
                  <a:lnTo>
                    <a:pt x="1718" y="296"/>
                  </a:lnTo>
                  <a:lnTo>
                    <a:pt x="1684" y="294"/>
                  </a:lnTo>
                  <a:lnTo>
                    <a:pt x="1650" y="293"/>
                  </a:lnTo>
                  <a:lnTo>
                    <a:pt x="1616" y="293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0980738" y="6159500"/>
              <a:ext cx="339725" cy="339725"/>
            </a:xfrm>
            <a:custGeom>
              <a:avLst/>
              <a:gdLst>
                <a:gd name="T0" fmla="*/ 1647 w 2989"/>
                <a:gd name="T1" fmla="*/ 9 h 3000"/>
                <a:gd name="T2" fmla="*/ 1868 w 2989"/>
                <a:gd name="T3" fmla="*/ 47 h 3000"/>
                <a:gd name="T4" fmla="*/ 2076 w 2989"/>
                <a:gd name="T5" fmla="*/ 119 h 3000"/>
                <a:gd name="T6" fmla="*/ 2269 w 2989"/>
                <a:gd name="T7" fmla="*/ 217 h 3000"/>
                <a:gd name="T8" fmla="*/ 2446 w 2989"/>
                <a:gd name="T9" fmla="*/ 343 h 3000"/>
                <a:gd name="T10" fmla="*/ 2601 w 2989"/>
                <a:gd name="T11" fmla="*/ 492 h 3000"/>
                <a:gd name="T12" fmla="*/ 2734 w 2989"/>
                <a:gd name="T13" fmla="*/ 661 h 3000"/>
                <a:gd name="T14" fmla="*/ 2842 w 2989"/>
                <a:gd name="T15" fmla="*/ 850 h 3000"/>
                <a:gd name="T16" fmla="*/ 2922 w 2989"/>
                <a:gd name="T17" fmla="*/ 1054 h 3000"/>
                <a:gd name="T18" fmla="*/ 2972 w 2989"/>
                <a:gd name="T19" fmla="*/ 1272 h 3000"/>
                <a:gd name="T20" fmla="*/ 2989 w 2989"/>
                <a:gd name="T21" fmla="*/ 1500 h 3000"/>
                <a:gd name="T22" fmla="*/ 2972 w 2989"/>
                <a:gd name="T23" fmla="*/ 1729 h 3000"/>
                <a:gd name="T24" fmla="*/ 2922 w 2989"/>
                <a:gd name="T25" fmla="*/ 1947 h 3000"/>
                <a:gd name="T26" fmla="*/ 2842 w 2989"/>
                <a:gd name="T27" fmla="*/ 2151 h 3000"/>
                <a:gd name="T28" fmla="*/ 2734 w 2989"/>
                <a:gd name="T29" fmla="*/ 2338 h 3000"/>
                <a:gd name="T30" fmla="*/ 2601 w 2989"/>
                <a:gd name="T31" fmla="*/ 2509 h 3000"/>
                <a:gd name="T32" fmla="*/ 2446 w 2989"/>
                <a:gd name="T33" fmla="*/ 2658 h 3000"/>
                <a:gd name="T34" fmla="*/ 2269 w 2989"/>
                <a:gd name="T35" fmla="*/ 2783 h 3000"/>
                <a:gd name="T36" fmla="*/ 2076 w 2989"/>
                <a:gd name="T37" fmla="*/ 2882 h 3000"/>
                <a:gd name="T38" fmla="*/ 1868 w 2989"/>
                <a:gd name="T39" fmla="*/ 2953 h 3000"/>
                <a:gd name="T40" fmla="*/ 1647 w 2989"/>
                <a:gd name="T41" fmla="*/ 2992 h 3000"/>
                <a:gd name="T42" fmla="*/ 1417 w 2989"/>
                <a:gd name="T43" fmla="*/ 2998 h 3000"/>
                <a:gd name="T44" fmla="*/ 1193 w 2989"/>
                <a:gd name="T45" fmla="*/ 2970 h 3000"/>
                <a:gd name="T46" fmla="*/ 981 w 2989"/>
                <a:gd name="T47" fmla="*/ 2909 h 3000"/>
                <a:gd name="T48" fmla="*/ 782 w 2989"/>
                <a:gd name="T49" fmla="*/ 2819 h 3000"/>
                <a:gd name="T50" fmla="*/ 600 w 2989"/>
                <a:gd name="T51" fmla="*/ 2702 h 3000"/>
                <a:gd name="T52" fmla="*/ 438 w 2989"/>
                <a:gd name="T53" fmla="*/ 2560 h 3000"/>
                <a:gd name="T54" fmla="*/ 297 w 2989"/>
                <a:gd name="T55" fmla="*/ 2398 h 3000"/>
                <a:gd name="T56" fmla="*/ 180 w 2989"/>
                <a:gd name="T57" fmla="*/ 2215 h 3000"/>
                <a:gd name="T58" fmla="*/ 91 w 2989"/>
                <a:gd name="T59" fmla="*/ 2016 h 3000"/>
                <a:gd name="T60" fmla="*/ 30 w 2989"/>
                <a:gd name="T61" fmla="*/ 1802 h 3000"/>
                <a:gd name="T62" fmla="*/ 2 w 2989"/>
                <a:gd name="T63" fmla="*/ 1578 h 3000"/>
                <a:gd name="T64" fmla="*/ 8 w 2989"/>
                <a:gd name="T65" fmla="*/ 1346 h 3000"/>
                <a:gd name="T66" fmla="*/ 47 w 2989"/>
                <a:gd name="T67" fmla="*/ 1125 h 3000"/>
                <a:gd name="T68" fmla="*/ 118 w 2989"/>
                <a:gd name="T69" fmla="*/ 917 h 3000"/>
                <a:gd name="T70" fmla="*/ 216 w 2989"/>
                <a:gd name="T71" fmla="*/ 722 h 3000"/>
                <a:gd name="T72" fmla="*/ 341 w 2989"/>
                <a:gd name="T73" fmla="*/ 546 h 3000"/>
                <a:gd name="T74" fmla="*/ 489 w 2989"/>
                <a:gd name="T75" fmla="*/ 390 h 3000"/>
                <a:gd name="T76" fmla="*/ 659 w 2989"/>
                <a:gd name="T77" fmla="*/ 257 h 3000"/>
                <a:gd name="T78" fmla="*/ 846 w 2989"/>
                <a:gd name="T79" fmla="*/ 148 h 3000"/>
                <a:gd name="T80" fmla="*/ 1050 w 2989"/>
                <a:gd name="T81" fmla="*/ 67 h 3000"/>
                <a:gd name="T82" fmla="*/ 1267 w 2989"/>
                <a:gd name="T83" fmla="*/ 18 h 3000"/>
                <a:gd name="T84" fmla="*/ 1495 w 2989"/>
                <a:gd name="T85" fmla="*/ 0 h 3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89" h="3000">
                  <a:moveTo>
                    <a:pt x="1495" y="0"/>
                  </a:moveTo>
                  <a:lnTo>
                    <a:pt x="1572" y="2"/>
                  </a:lnTo>
                  <a:lnTo>
                    <a:pt x="1647" y="9"/>
                  </a:lnTo>
                  <a:lnTo>
                    <a:pt x="1722" y="18"/>
                  </a:lnTo>
                  <a:lnTo>
                    <a:pt x="1796" y="31"/>
                  </a:lnTo>
                  <a:lnTo>
                    <a:pt x="1868" y="47"/>
                  </a:lnTo>
                  <a:lnTo>
                    <a:pt x="1939" y="67"/>
                  </a:lnTo>
                  <a:lnTo>
                    <a:pt x="2008" y="91"/>
                  </a:lnTo>
                  <a:lnTo>
                    <a:pt x="2076" y="119"/>
                  </a:lnTo>
                  <a:lnTo>
                    <a:pt x="2143" y="148"/>
                  </a:lnTo>
                  <a:lnTo>
                    <a:pt x="2207" y="182"/>
                  </a:lnTo>
                  <a:lnTo>
                    <a:pt x="2269" y="217"/>
                  </a:lnTo>
                  <a:lnTo>
                    <a:pt x="2331" y="257"/>
                  </a:lnTo>
                  <a:lnTo>
                    <a:pt x="2389" y="299"/>
                  </a:lnTo>
                  <a:lnTo>
                    <a:pt x="2446" y="343"/>
                  </a:lnTo>
                  <a:lnTo>
                    <a:pt x="2500" y="390"/>
                  </a:lnTo>
                  <a:lnTo>
                    <a:pt x="2551" y="439"/>
                  </a:lnTo>
                  <a:lnTo>
                    <a:pt x="2601" y="492"/>
                  </a:lnTo>
                  <a:lnTo>
                    <a:pt x="2648" y="546"/>
                  </a:lnTo>
                  <a:lnTo>
                    <a:pt x="2692" y="603"/>
                  </a:lnTo>
                  <a:lnTo>
                    <a:pt x="2734" y="661"/>
                  </a:lnTo>
                  <a:lnTo>
                    <a:pt x="2773" y="722"/>
                  </a:lnTo>
                  <a:lnTo>
                    <a:pt x="2809" y="785"/>
                  </a:lnTo>
                  <a:lnTo>
                    <a:pt x="2842" y="850"/>
                  </a:lnTo>
                  <a:lnTo>
                    <a:pt x="2872" y="917"/>
                  </a:lnTo>
                  <a:lnTo>
                    <a:pt x="2899" y="985"/>
                  </a:lnTo>
                  <a:lnTo>
                    <a:pt x="2922" y="1054"/>
                  </a:lnTo>
                  <a:lnTo>
                    <a:pt x="2943" y="1125"/>
                  </a:lnTo>
                  <a:lnTo>
                    <a:pt x="2959" y="1198"/>
                  </a:lnTo>
                  <a:lnTo>
                    <a:pt x="2972" y="1272"/>
                  </a:lnTo>
                  <a:lnTo>
                    <a:pt x="2981" y="1346"/>
                  </a:lnTo>
                  <a:lnTo>
                    <a:pt x="2987" y="1423"/>
                  </a:lnTo>
                  <a:lnTo>
                    <a:pt x="2989" y="1500"/>
                  </a:lnTo>
                  <a:lnTo>
                    <a:pt x="2987" y="1578"/>
                  </a:lnTo>
                  <a:lnTo>
                    <a:pt x="2981" y="1653"/>
                  </a:lnTo>
                  <a:lnTo>
                    <a:pt x="2972" y="1729"/>
                  </a:lnTo>
                  <a:lnTo>
                    <a:pt x="2959" y="1802"/>
                  </a:lnTo>
                  <a:lnTo>
                    <a:pt x="2943" y="1875"/>
                  </a:lnTo>
                  <a:lnTo>
                    <a:pt x="2922" y="1947"/>
                  </a:lnTo>
                  <a:lnTo>
                    <a:pt x="2899" y="2016"/>
                  </a:lnTo>
                  <a:lnTo>
                    <a:pt x="2872" y="2084"/>
                  </a:lnTo>
                  <a:lnTo>
                    <a:pt x="2842" y="2151"/>
                  </a:lnTo>
                  <a:lnTo>
                    <a:pt x="2809" y="2215"/>
                  </a:lnTo>
                  <a:lnTo>
                    <a:pt x="2773" y="2278"/>
                  </a:lnTo>
                  <a:lnTo>
                    <a:pt x="2734" y="2338"/>
                  </a:lnTo>
                  <a:lnTo>
                    <a:pt x="2692" y="2398"/>
                  </a:lnTo>
                  <a:lnTo>
                    <a:pt x="2648" y="2455"/>
                  </a:lnTo>
                  <a:lnTo>
                    <a:pt x="2601" y="2509"/>
                  </a:lnTo>
                  <a:lnTo>
                    <a:pt x="2551" y="2560"/>
                  </a:lnTo>
                  <a:lnTo>
                    <a:pt x="2500" y="2611"/>
                  </a:lnTo>
                  <a:lnTo>
                    <a:pt x="2446" y="2658"/>
                  </a:lnTo>
                  <a:lnTo>
                    <a:pt x="2389" y="2702"/>
                  </a:lnTo>
                  <a:lnTo>
                    <a:pt x="2331" y="2744"/>
                  </a:lnTo>
                  <a:lnTo>
                    <a:pt x="2269" y="2783"/>
                  </a:lnTo>
                  <a:lnTo>
                    <a:pt x="2207" y="2819"/>
                  </a:lnTo>
                  <a:lnTo>
                    <a:pt x="2143" y="2852"/>
                  </a:lnTo>
                  <a:lnTo>
                    <a:pt x="2076" y="2882"/>
                  </a:lnTo>
                  <a:lnTo>
                    <a:pt x="2008" y="2909"/>
                  </a:lnTo>
                  <a:lnTo>
                    <a:pt x="1939" y="2932"/>
                  </a:lnTo>
                  <a:lnTo>
                    <a:pt x="1868" y="2953"/>
                  </a:lnTo>
                  <a:lnTo>
                    <a:pt x="1796" y="2970"/>
                  </a:lnTo>
                  <a:lnTo>
                    <a:pt x="1722" y="2983"/>
                  </a:lnTo>
                  <a:lnTo>
                    <a:pt x="1647" y="2992"/>
                  </a:lnTo>
                  <a:lnTo>
                    <a:pt x="1572" y="2998"/>
                  </a:lnTo>
                  <a:lnTo>
                    <a:pt x="1495" y="3000"/>
                  </a:lnTo>
                  <a:lnTo>
                    <a:pt x="1417" y="2998"/>
                  </a:lnTo>
                  <a:lnTo>
                    <a:pt x="1342" y="2992"/>
                  </a:lnTo>
                  <a:lnTo>
                    <a:pt x="1267" y="2983"/>
                  </a:lnTo>
                  <a:lnTo>
                    <a:pt x="1193" y="2970"/>
                  </a:lnTo>
                  <a:lnTo>
                    <a:pt x="1121" y="2953"/>
                  </a:lnTo>
                  <a:lnTo>
                    <a:pt x="1050" y="2932"/>
                  </a:lnTo>
                  <a:lnTo>
                    <a:pt x="981" y="2909"/>
                  </a:lnTo>
                  <a:lnTo>
                    <a:pt x="913" y="2882"/>
                  </a:lnTo>
                  <a:lnTo>
                    <a:pt x="846" y="2852"/>
                  </a:lnTo>
                  <a:lnTo>
                    <a:pt x="782" y="2819"/>
                  </a:lnTo>
                  <a:lnTo>
                    <a:pt x="719" y="2783"/>
                  </a:lnTo>
                  <a:lnTo>
                    <a:pt x="659" y="2744"/>
                  </a:lnTo>
                  <a:lnTo>
                    <a:pt x="600" y="2702"/>
                  </a:lnTo>
                  <a:lnTo>
                    <a:pt x="544" y="2658"/>
                  </a:lnTo>
                  <a:lnTo>
                    <a:pt x="489" y="2611"/>
                  </a:lnTo>
                  <a:lnTo>
                    <a:pt x="438" y="2560"/>
                  </a:lnTo>
                  <a:lnTo>
                    <a:pt x="388" y="2509"/>
                  </a:lnTo>
                  <a:lnTo>
                    <a:pt x="341" y="2455"/>
                  </a:lnTo>
                  <a:lnTo>
                    <a:pt x="297" y="2398"/>
                  </a:lnTo>
                  <a:lnTo>
                    <a:pt x="256" y="2338"/>
                  </a:lnTo>
                  <a:lnTo>
                    <a:pt x="216" y="2278"/>
                  </a:lnTo>
                  <a:lnTo>
                    <a:pt x="180" y="2215"/>
                  </a:lnTo>
                  <a:lnTo>
                    <a:pt x="147" y="2151"/>
                  </a:lnTo>
                  <a:lnTo>
                    <a:pt x="118" y="2084"/>
                  </a:lnTo>
                  <a:lnTo>
                    <a:pt x="91" y="2016"/>
                  </a:lnTo>
                  <a:lnTo>
                    <a:pt x="67" y="1947"/>
                  </a:lnTo>
                  <a:lnTo>
                    <a:pt x="47" y="1875"/>
                  </a:lnTo>
                  <a:lnTo>
                    <a:pt x="30" y="1802"/>
                  </a:lnTo>
                  <a:lnTo>
                    <a:pt x="18" y="1729"/>
                  </a:lnTo>
                  <a:lnTo>
                    <a:pt x="8" y="1653"/>
                  </a:lnTo>
                  <a:lnTo>
                    <a:pt x="2" y="1578"/>
                  </a:lnTo>
                  <a:lnTo>
                    <a:pt x="0" y="1500"/>
                  </a:lnTo>
                  <a:lnTo>
                    <a:pt x="2" y="1423"/>
                  </a:lnTo>
                  <a:lnTo>
                    <a:pt x="8" y="1346"/>
                  </a:lnTo>
                  <a:lnTo>
                    <a:pt x="18" y="1272"/>
                  </a:lnTo>
                  <a:lnTo>
                    <a:pt x="30" y="1198"/>
                  </a:lnTo>
                  <a:lnTo>
                    <a:pt x="47" y="1125"/>
                  </a:lnTo>
                  <a:lnTo>
                    <a:pt x="67" y="1054"/>
                  </a:lnTo>
                  <a:lnTo>
                    <a:pt x="91" y="985"/>
                  </a:lnTo>
                  <a:lnTo>
                    <a:pt x="118" y="917"/>
                  </a:lnTo>
                  <a:lnTo>
                    <a:pt x="147" y="850"/>
                  </a:lnTo>
                  <a:lnTo>
                    <a:pt x="180" y="785"/>
                  </a:lnTo>
                  <a:lnTo>
                    <a:pt x="216" y="722"/>
                  </a:lnTo>
                  <a:lnTo>
                    <a:pt x="256" y="661"/>
                  </a:lnTo>
                  <a:lnTo>
                    <a:pt x="297" y="603"/>
                  </a:lnTo>
                  <a:lnTo>
                    <a:pt x="341" y="546"/>
                  </a:lnTo>
                  <a:lnTo>
                    <a:pt x="388" y="492"/>
                  </a:lnTo>
                  <a:lnTo>
                    <a:pt x="438" y="439"/>
                  </a:lnTo>
                  <a:lnTo>
                    <a:pt x="489" y="390"/>
                  </a:lnTo>
                  <a:lnTo>
                    <a:pt x="544" y="343"/>
                  </a:lnTo>
                  <a:lnTo>
                    <a:pt x="600" y="299"/>
                  </a:lnTo>
                  <a:lnTo>
                    <a:pt x="659" y="257"/>
                  </a:lnTo>
                  <a:lnTo>
                    <a:pt x="719" y="217"/>
                  </a:lnTo>
                  <a:lnTo>
                    <a:pt x="782" y="182"/>
                  </a:lnTo>
                  <a:lnTo>
                    <a:pt x="846" y="148"/>
                  </a:lnTo>
                  <a:lnTo>
                    <a:pt x="913" y="119"/>
                  </a:lnTo>
                  <a:lnTo>
                    <a:pt x="981" y="91"/>
                  </a:lnTo>
                  <a:lnTo>
                    <a:pt x="1050" y="67"/>
                  </a:lnTo>
                  <a:lnTo>
                    <a:pt x="1121" y="47"/>
                  </a:lnTo>
                  <a:lnTo>
                    <a:pt x="1193" y="31"/>
                  </a:lnTo>
                  <a:lnTo>
                    <a:pt x="1267" y="18"/>
                  </a:lnTo>
                  <a:lnTo>
                    <a:pt x="1342" y="9"/>
                  </a:lnTo>
                  <a:lnTo>
                    <a:pt x="1417" y="2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1101388" y="6267450"/>
              <a:ext cx="98425" cy="176212"/>
            </a:xfrm>
            <a:custGeom>
              <a:avLst/>
              <a:gdLst>
                <a:gd name="T0" fmla="*/ 869 w 869"/>
                <a:gd name="T1" fmla="*/ 105 h 1551"/>
                <a:gd name="T2" fmla="*/ 869 w 869"/>
                <a:gd name="T3" fmla="*/ 93 h 1551"/>
                <a:gd name="T4" fmla="*/ 867 w 869"/>
                <a:gd name="T5" fmla="*/ 84 h 1551"/>
                <a:gd name="T6" fmla="*/ 865 w 869"/>
                <a:gd name="T7" fmla="*/ 73 h 1551"/>
                <a:gd name="T8" fmla="*/ 862 w 869"/>
                <a:gd name="T9" fmla="*/ 64 h 1551"/>
                <a:gd name="T10" fmla="*/ 856 w 869"/>
                <a:gd name="T11" fmla="*/ 54 h 1551"/>
                <a:gd name="T12" fmla="*/ 851 w 869"/>
                <a:gd name="T13" fmla="*/ 46 h 1551"/>
                <a:gd name="T14" fmla="*/ 846 w 869"/>
                <a:gd name="T15" fmla="*/ 38 h 1551"/>
                <a:gd name="T16" fmla="*/ 839 w 869"/>
                <a:gd name="T17" fmla="*/ 30 h 1551"/>
                <a:gd name="T18" fmla="*/ 831 w 869"/>
                <a:gd name="T19" fmla="*/ 24 h 1551"/>
                <a:gd name="T20" fmla="*/ 823 w 869"/>
                <a:gd name="T21" fmla="*/ 18 h 1551"/>
                <a:gd name="T22" fmla="*/ 815 w 869"/>
                <a:gd name="T23" fmla="*/ 13 h 1551"/>
                <a:gd name="T24" fmla="*/ 805 w 869"/>
                <a:gd name="T25" fmla="*/ 8 h 1551"/>
                <a:gd name="T26" fmla="*/ 796 w 869"/>
                <a:gd name="T27" fmla="*/ 4 h 1551"/>
                <a:gd name="T28" fmla="*/ 786 w 869"/>
                <a:gd name="T29" fmla="*/ 2 h 1551"/>
                <a:gd name="T30" fmla="*/ 776 w 869"/>
                <a:gd name="T31" fmla="*/ 0 h 1551"/>
                <a:gd name="T32" fmla="*/ 765 w 869"/>
                <a:gd name="T33" fmla="*/ 0 h 1551"/>
                <a:gd name="T34" fmla="*/ 105 w 869"/>
                <a:gd name="T35" fmla="*/ 0 h 1551"/>
                <a:gd name="T36" fmla="*/ 94 w 869"/>
                <a:gd name="T37" fmla="*/ 0 h 1551"/>
                <a:gd name="T38" fmla="*/ 84 w 869"/>
                <a:gd name="T39" fmla="*/ 2 h 1551"/>
                <a:gd name="T40" fmla="*/ 73 w 869"/>
                <a:gd name="T41" fmla="*/ 4 h 1551"/>
                <a:gd name="T42" fmla="*/ 64 w 869"/>
                <a:gd name="T43" fmla="*/ 8 h 1551"/>
                <a:gd name="T44" fmla="*/ 56 w 869"/>
                <a:gd name="T45" fmla="*/ 13 h 1551"/>
                <a:gd name="T46" fmla="*/ 46 w 869"/>
                <a:gd name="T47" fmla="*/ 18 h 1551"/>
                <a:gd name="T48" fmla="*/ 39 w 869"/>
                <a:gd name="T49" fmla="*/ 24 h 1551"/>
                <a:gd name="T50" fmla="*/ 32 w 869"/>
                <a:gd name="T51" fmla="*/ 30 h 1551"/>
                <a:gd name="T52" fmla="*/ 24 w 869"/>
                <a:gd name="T53" fmla="*/ 38 h 1551"/>
                <a:gd name="T54" fmla="*/ 18 w 869"/>
                <a:gd name="T55" fmla="*/ 46 h 1551"/>
                <a:gd name="T56" fmla="*/ 13 w 869"/>
                <a:gd name="T57" fmla="*/ 54 h 1551"/>
                <a:gd name="T58" fmla="*/ 9 w 869"/>
                <a:gd name="T59" fmla="*/ 64 h 1551"/>
                <a:gd name="T60" fmla="*/ 6 w 869"/>
                <a:gd name="T61" fmla="*/ 73 h 1551"/>
                <a:gd name="T62" fmla="*/ 2 w 869"/>
                <a:gd name="T63" fmla="*/ 84 h 1551"/>
                <a:gd name="T64" fmla="*/ 1 w 869"/>
                <a:gd name="T65" fmla="*/ 93 h 1551"/>
                <a:gd name="T66" fmla="*/ 0 w 869"/>
                <a:gd name="T67" fmla="*/ 105 h 1551"/>
                <a:gd name="T68" fmla="*/ 0 w 869"/>
                <a:gd name="T69" fmla="*/ 767 h 1551"/>
                <a:gd name="T70" fmla="*/ 185 w 869"/>
                <a:gd name="T71" fmla="*/ 767 h 1551"/>
                <a:gd name="T72" fmla="*/ 185 w 869"/>
                <a:gd name="T73" fmla="*/ 1551 h 1551"/>
                <a:gd name="T74" fmla="*/ 685 w 869"/>
                <a:gd name="T75" fmla="*/ 1551 h 1551"/>
                <a:gd name="T76" fmla="*/ 685 w 869"/>
                <a:gd name="T77" fmla="*/ 767 h 1551"/>
                <a:gd name="T78" fmla="*/ 869 w 869"/>
                <a:gd name="T79" fmla="*/ 767 h 1551"/>
                <a:gd name="T80" fmla="*/ 869 w 869"/>
                <a:gd name="T81" fmla="*/ 10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9" h="1551">
                  <a:moveTo>
                    <a:pt x="869" y="105"/>
                  </a:moveTo>
                  <a:lnTo>
                    <a:pt x="869" y="93"/>
                  </a:lnTo>
                  <a:lnTo>
                    <a:pt x="867" y="84"/>
                  </a:lnTo>
                  <a:lnTo>
                    <a:pt x="865" y="73"/>
                  </a:lnTo>
                  <a:lnTo>
                    <a:pt x="862" y="64"/>
                  </a:lnTo>
                  <a:lnTo>
                    <a:pt x="856" y="54"/>
                  </a:lnTo>
                  <a:lnTo>
                    <a:pt x="851" y="46"/>
                  </a:lnTo>
                  <a:lnTo>
                    <a:pt x="846" y="38"/>
                  </a:lnTo>
                  <a:lnTo>
                    <a:pt x="839" y="30"/>
                  </a:lnTo>
                  <a:lnTo>
                    <a:pt x="831" y="24"/>
                  </a:lnTo>
                  <a:lnTo>
                    <a:pt x="823" y="18"/>
                  </a:lnTo>
                  <a:lnTo>
                    <a:pt x="815" y="13"/>
                  </a:lnTo>
                  <a:lnTo>
                    <a:pt x="805" y="8"/>
                  </a:lnTo>
                  <a:lnTo>
                    <a:pt x="796" y="4"/>
                  </a:lnTo>
                  <a:lnTo>
                    <a:pt x="786" y="2"/>
                  </a:lnTo>
                  <a:lnTo>
                    <a:pt x="776" y="0"/>
                  </a:lnTo>
                  <a:lnTo>
                    <a:pt x="765" y="0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84" y="2"/>
                  </a:lnTo>
                  <a:lnTo>
                    <a:pt x="73" y="4"/>
                  </a:lnTo>
                  <a:lnTo>
                    <a:pt x="64" y="8"/>
                  </a:lnTo>
                  <a:lnTo>
                    <a:pt x="56" y="13"/>
                  </a:lnTo>
                  <a:lnTo>
                    <a:pt x="46" y="18"/>
                  </a:lnTo>
                  <a:lnTo>
                    <a:pt x="39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8" y="46"/>
                  </a:lnTo>
                  <a:lnTo>
                    <a:pt x="13" y="54"/>
                  </a:lnTo>
                  <a:lnTo>
                    <a:pt x="9" y="64"/>
                  </a:lnTo>
                  <a:lnTo>
                    <a:pt x="6" y="73"/>
                  </a:lnTo>
                  <a:lnTo>
                    <a:pt x="2" y="84"/>
                  </a:lnTo>
                  <a:lnTo>
                    <a:pt x="1" y="93"/>
                  </a:lnTo>
                  <a:lnTo>
                    <a:pt x="0" y="105"/>
                  </a:lnTo>
                  <a:lnTo>
                    <a:pt x="0" y="767"/>
                  </a:lnTo>
                  <a:lnTo>
                    <a:pt x="185" y="767"/>
                  </a:lnTo>
                  <a:lnTo>
                    <a:pt x="185" y="1551"/>
                  </a:lnTo>
                  <a:lnTo>
                    <a:pt x="685" y="1551"/>
                  </a:lnTo>
                  <a:lnTo>
                    <a:pt x="685" y="767"/>
                  </a:lnTo>
                  <a:lnTo>
                    <a:pt x="869" y="767"/>
                  </a:lnTo>
                  <a:lnTo>
                    <a:pt x="869" y="105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1125200" y="6207125"/>
              <a:ext cx="50800" cy="50800"/>
            </a:xfrm>
            <a:custGeom>
              <a:avLst/>
              <a:gdLst>
                <a:gd name="T0" fmla="*/ 237 w 452"/>
                <a:gd name="T1" fmla="*/ 0 h 453"/>
                <a:gd name="T2" fmla="*/ 260 w 452"/>
                <a:gd name="T3" fmla="*/ 3 h 453"/>
                <a:gd name="T4" fmla="*/ 282 w 452"/>
                <a:gd name="T5" fmla="*/ 8 h 453"/>
                <a:gd name="T6" fmla="*/ 304 w 452"/>
                <a:gd name="T7" fmla="*/ 14 h 453"/>
                <a:gd name="T8" fmla="*/ 324 w 452"/>
                <a:gd name="T9" fmla="*/ 22 h 453"/>
                <a:gd name="T10" fmla="*/ 342 w 452"/>
                <a:gd name="T11" fmla="*/ 33 h 453"/>
                <a:gd name="T12" fmla="*/ 370 w 452"/>
                <a:gd name="T13" fmla="*/ 52 h 453"/>
                <a:gd name="T14" fmla="*/ 400 w 452"/>
                <a:gd name="T15" fmla="*/ 83 h 453"/>
                <a:gd name="T16" fmla="*/ 419 w 452"/>
                <a:gd name="T17" fmla="*/ 109 h 453"/>
                <a:gd name="T18" fmla="*/ 429 w 452"/>
                <a:gd name="T19" fmla="*/ 129 h 453"/>
                <a:gd name="T20" fmla="*/ 437 w 452"/>
                <a:gd name="T21" fmla="*/ 149 h 453"/>
                <a:gd name="T22" fmla="*/ 445 w 452"/>
                <a:gd name="T23" fmla="*/ 170 h 453"/>
                <a:gd name="T24" fmla="*/ 449 w 452"/>
                <a:gd name="T25" fmla="*/ 192 h 453"/>
                <a:gd name="T26" fmla="*/ 451 w 452"/>
                <a:gd name="T27" fmla="*/ 215 h 453"/>
                <a:gd name="T28" fmla="*/ 451 w 452"/>
                <a:gd name="T29" fmla="*/ 238 h 453"/>
                <a:gd name="T30" fmla="*/ 449 w 452"/>
                <a:gd name="T31" fmla="*/ 261 h 453"/>
                <a:gd name="T32" fmla="*/ 445 w 452"/>
                <a:gd name="T33" fmla="*/ 283 h 453"/>
                <a:gd name="T34" fmla="*/ 437 w 452"/>
                <a:gd name="T35" fmla="*/ 305 h 453"/>
                <a:gd name="T36" fmla="*/ 429 w 452"/>
                <a:gd name="T37" fmla="*/ 325 h 453"/>
                <a:gd name="T38" fmla="*/ 419 w 452"/>
                <a:gd name="T39" fmla="*/ 344 h 453"/>
                <a:gd name="T40" fmla="*/ 400 w 452"/>
                <a:gd name="T41" fmla="*/ 371 h 453"/>
                <a:gd name="T42" fmla="*/ 370 w 452"/>
                <a:gd name="T43" fmla="*/ 402 h 453"/>
                <a:gd name="T44" fmla="*/ 342 w 452"/>
                <a:gd name="T45" fmla="*/ 421 h 453"/>
                <a:gd name="T46" fmla="*/ 324 w 452"/>
                <a:gd name="T47" fmla="*/ 431 h 453"/>
                <a:gd name="T48" fmla="*/ 304 w 452"/>
                <a:gd name="T49" fmla="*/ 439 h 453"/>
                <a:gd name="T50" fmla="*/ 282 w 452"/>
                <a:gd name="T51" fmla="*/ 447 h 453"/>
                <a:gd name="T52" fmla="*/ 260 w 452"/>
                <a:gd name="T53" fmla="*/ 451 h 453"/>
                <a:gd name="T54" fmla="*/ 237 w 452"/>
                <a:gd name="T55" fmla="*/ 453 h 453"/>
                <a:gd name="T56" fmla="*/ 214 w 452"/>
                <a:gd name="T57" fmla="*/ 453 h 453"/>
                <a:gd name="T58" fmla="*/ 191 w 452"/>
                <a:gd name="T59" fmla="*/ 451 h 453"/>
                <a:gd name="T60" fmla="*/ 169 w 452"/>
                <a:gd name="T61" fmla="*/ 447 h 453"/>
                <a:gd name="T62" fmla="*/ 148 w 452"/>
                <a:gd name="T63" fmla="*/ 439 h 453"/>
                <a:gd name="T64" fmla="*/ 128 w 452"/>
                <a:gd name="T65" fmla="*/ 431 h 453"/>
                <a:gd name="T66" fmla="*/ 109 w 452"/>
                <a:gd name="T67" fmla="*/ 421 h 453"/>
                <a:gd name="T68" fmla="*/ 83 w 452"/>
                <a:gd name="T69" fmla="*/ 402 h 453"/>
                <a:gd name="T70" fmla="*/ 51 w 452"/>
                <a:gd name="T71" fmla="*/ 371 h 453"/>
                <a:gd name="T72" fmla="*/ 32 w 452"/>
                <a:gd name="T73" fmla="*/ 344 h 453"/>
                <a:gd name="T74" fmla="*/ 22 w 452"/>
                <a:gd name="T75" fmla="*/ 325 h 453"/>
                <a:gd name="T76" fmla="*/ 14 w 452"/>
                <a:gd name="T77" fmla="*/ 305 h 453"/>
                <a:gd name="T78" fmla="*/ 7 w 452"/>
                <a:gd name="T79" fmla="*/ 283 h 453"/>
                <a:gd name="T80" fmla="*/ 2 w 452"/>
                <a:gd name="T81" fmla="*/ 261 h 453"/>
                <a:gd name="T82" fmla="*/ 0 w 452"/>
                <a:gd name="T83" fmla="*/ 238 h 453"/>
                <a:gd name="T84" fmla="*/ 0 w 452"/>
                <a:gd name="T85" fmla="*/ 215 h 453"/>
                <a:gd name="T86" fmla="*/ 2 w 452"/>
                <a:gd name="T87" fmla="*/ 192 h 453"/>
                <a:gd name="T88" fmla="*/ 7 w 452"/>
                <a:gd name="T89" fmla="*/ 170 h 453"/>
                <a:gd name="T90" fmla="*/ 14 w 452"/>
                <a:gd name="T91" fmla="*/ 149 h 453"/>
                <a:gd name="T92" fmla="*/ 22 w 452"/>
                <a:gd name="T93" fmla="*/ 129 h 453"/>
                <a:gd name="T94" fmla="*/ 32 w 452"/>
                <a:gd name="T95" fmla="*/ 109 h 453"/>
                <a:gd name="T96" fmla="*/ 51 w 452"/>
                <a:gd name="T97" fmla="*/ 83 h 453"/>
                <a:gd name="T98" fmla="*/ 83 w 452"/>
                <a:gd name="T99" fmla="*/ 52 h 453"/>
                <a:gd name="T100" fmla="*/ 109 w 452"/>
                <a:gd name="T101" fmla="*/ 33 h 453"/>
                <a:gd name="T102" fmla="*/ 128 w 452"/>
                <a:gd name="T103" fmla="*/ 22 h 453"/>
                <a:gd name="T104" fmla="*/ 148 w 452"/>
                <a:gd name="T105" fmla="*/ 14 h 453"/>
                <a:gd name="T106" fmla="*/ 169 w 452"/>
                <a:gd name="T107" fmla="*/ 8 h 453"/>
                <a:gd name="T108" fmla="*/ 191 w 452"/>
                <a:gd name="T109" fmla="*/ 3 h 453"/>
                <a:gd name="T110" fmla="*/ 214 w 452"/>
                <a:gd name="T111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2" h="453">
                  <a:moveTo>
                    <a:pt x="226" y="0"/>
                  </a:moveTo>
                  <a:lnTo>
                    <a:pt x="237" y="0"/>
                  </a:lnTo>
                  <a:lnTo>
                    <a:pt x="249" y="2"/>
                  </a:lnTo>
                  <a:lnTo>
                    <a:pt x="260" y="3"/>
                  </a:lnTo>
                  <a:lnTo>
                    <a:pt x="271" y="5"/>
                  </a:lnTo>
                  <a:lnTo>
                    <a:pt x="282" y="8"/>
                  </a:lnTo>
                  <a:lnTo>
                    <a:pt x="293" y="11"/>
                  </a:lnTo>
                  <a:lnTo>
                    <a:pt x="304" y="14"/>
                  </a:lnTo>
                  <a:lnTo>
                    <a:pt x="314" y="18"/>
                  </a:lnTo>
                  <a:lnTo>
                    <a:pt x="324" y="22"/>
                  </a:lnTo>
                  <a:lnTo>
                    <a:pt x="333" y="28"/>
                  </a:lnTo>
                  <a:lnTo>
                    <a:pt x="342" y="33"/>
                  </a:lnTo>
                  <a:lnTo>
                    <a:pt x="352" y="39"/>
                  </a:lnTo>
                  <a:lnTo>
                    <a:pt x="370" y="52"/>
                  </a:lnTo>
                  <a:lnTo>
                    <a:pt x="385" y="66"/>
                  </a:lnTo>
                  <a:lnTo>
                    <a:pt x="400" y="83"/>
                  </a:lnTo>
                  <a:lnTo>
                    <a:pt x="413" y="100"/>
                  </a:lnTo>
                  <a:lnTo>
                    <a:pt x="419" y="109"/>
                  </a:lnTo>
                  <a:lnTo>
                    <a:pt x="424" y="119"/>
                  </a:lnTo>
                  <a:lnTo>
                    <a:pt x="429" y="129"/>
                  </a:lnTo>
                  <a:lnTo>
                    <a:pt x="434" y="139"/>
                  </a:lnTo>
                  <a:lnTo>
                    <a:pt x="437" y="149"/>
                  </a:lnTo>
                  <a:lnTo>
                    <a:pt x="442" y="160"/>
                  </a:lnTo>
                  <a:lnTo>
                    <a:pt x="445" y="170"/>
                  </a:lnTo>
                  <a:lnTo>
                    <a:pt x="447" y="182"/>
                  </a:lnTo>
                  <a:lnTo>
                    <a:pt x="449" y="192"/>
                  </a:lnTo>
                  <a:lnTo>
                    <a:pt x="450" y="204"/>
                  </a:lnTo>
                  <a:lnTo>
                    <a:pt x="451" y="215"/>
                  </a:lnTo>
                  <a:lnTo>
                    <a:pt x="452" y="227"/>
                  </a:lnTo>
                  <a:lnTo>
                    <a:pt x="451" y="238"/>
                  </a:lnTo>
                  <a:lnTo>
                    <a:pt x="450" y="250"/>
                  </a:lnTo>
                  <a:lnTo>
                    <a:pt x="449" y="261"/>
                  </a:lnTo>
                  <a:lnTo>
                    <a:pt x="447" y="273"/>
                  </a:lnTo>
                  <a:lnTo>
                    <a:pt x="445" y="283"/>
                  </a:lnTo>
                  <a:lnTo>
                    <a:pt x="442" y="295"/>
                  </a:lnTo>
                  <a:lnTo>
                    <a:pt x="437" y="305"/>
                  </a:lnTo>
                  <a:lnTo>
                    <a:pt x="434" y="315"/>
                  </a:lnTo>
                  <a:lnTo>
                    <a:pt x="429" y="325"/>
                  </a:lnTo>
                  <a:lnTo>
                    <a:pt x="424" y="335"/>
                  </a:lnTo>
                  <a:lnTo>
                    <a:pt x="419" y="344"/>
                  </a:lnTo>
                  <a:lnTo>
                    <a:pt x="413" y="353"/>
                  </a:lnTo>
                  <a:lnTo>
                    <a:pt x="400" y="371"/>
                  </a:lnTo>
                  <a:lnTo>
                    <a:pt x="385" y="387"/>
                  </a:lnTo>
                  <a:lnTo>
                    <a:pt x="370" y="402"/>
                  </a:lnTo>
                  <a:lnTo>
                    <a:pt x="352" y="415"/>
                  </a:lnTo>
                  <a:lnTo>
                    <a:pt x="342" y="421"/>
                  </a:lnTo>
                  <a:lnTo>
                    <a:pt x="333" y="426"/>
                  </a:lnTo>
                  <a:lnTo>
                    <a:pt x="324" y="431"/>
                  </a:lnTo>
                  <a:lnTo>
                    <a:pt x="314" y="435"/>
                  </a:lnTo>
                  <a:lnTo>
                    <a:pt x="304" y="439"/>
                  </a:lnTo>
                  <a:lnTo>
                    <a:pt x="293" y="444"/>
                  </a:lnTo>
                  <a:lnTo>
                    <a:pt x="282" y="447"/>
                  </a:lnTo>
                  <a:lnTo>
                    <a:pt x="271" y="449"/>
                  </a:lnTo>
                  <a:lnTo>
                    <a:pt x="260" y="451"/>
                  </a:lnTo>
                  <a:lnTo>
                    <a:pt x="249" y="452"/>
                  </a:lnTo>
                  <a:lnTo>
                    <a:pt x="237" y="453"/>
                  </a:lnTo>
                  <a:lnTo>
                    <a:pt x="226" y="453"/>
                  </a:lnTo>
                  <a:lnTo>
                    <a:pt x="214" y="453"/>
                  </a:lnTo>
                  <a:lnTo>
                    <a:pt x="203" y="452"/>
                  </a:lnTo>
                  <a:lnTo>
                    <a:pt x="191" y="451"/>
                  </a:lnTo>
                  <a:lnTo>
                    <a:pt x="181" y="449"/>
                  </a:lnTo>
                  <a:lnTo>
                    <a:pt x="169" y="447"/>
                  </a:lnTo>
                  <a:lnTo>
                    <a:pt x="159" y="444"/>
                  </a:lnTo>
                  <a:lnTo>
                    <a:pt x="148" y="439"/>
                  </a:lnTo>
                  <a:lnTo>
                    <a:pt x="138" y="435"/>
                  </a:lnTo>
                  <a:lnTo>
                    <a:pt x="128" y="431"/>
                  </a:lnTo>
                  <a:lnTo>
                    <a:pt x="118" y="426"/>
                  </a:lnTo>
                  <a:lnTo>
                    <a:pt x="109" y="421"/>
                  </a:lnTo>
                  <a:lnTo>
                    <a:pt x="99" y="415"/>
                  </a:lnTo>
                  <a:lnTo>
                    <a:pt x="83" y="402"/>
                  </a:lnTo>
                  <a:lnTo>
                    <a:pt x="66" y="387"/>
                  </a:lnTo>
                  <a:lnTo>
                    <a:pt x="51" y="371"/>
                  </a:lnTo>
                  <a:lnTo>
                    <a:pt x="39" y="353"/>
                  </a:lnTo>
                  <a:lnTo>
                    <a:pt x="32" y="344"/>
                  </a:lnTo>
                  <a:lnTo>
                    <a:pt x="27" y="335"/>
                  </a:lnTo>
                  <a:lnTo>
                    <a:pt x="22" y="325"/>
                  </a:lnTo>
                  <a:lnTo>
                    <a:pt x="18" y="315"/>
                  </a:lnTo>
                  <a:lnTo>
                    <a:pt x="14" y="305"/>
                  </a:lnTo>
                  <a:lnTo>
                    <a:pt x="11" y="295"/>
                  </a:lnTo>
                  <a:lnTo>
                    <a:pt x="7" y="283"/>
                  </a:lnTo>
                  <a:lnTo>
                    <a:pt x="4" y="273"/>
                  </a:lnTo>
                  <a:lnTo>
                    <a:pt x="2" y="261"/>
                  </a:lnTo>
                  <a:lnTo>
                    <a:pt x="1" y="250"/>
                  </a:lnTo>
                  <a:lnTo>
                    <a:pt x="0" y="238"/>
                  </a:lnTo>
                  <a:lnTo>
                    <a:pt x="0" y="227"/>
                  </a:lnTo>
                  <a:lnTo>
                    <a:pt x="0" y="215"/>
                  </a:lnTo>
                  <a:lnTo>
                    <a:pt x="1" y="204"/>
                  </a:lnTo>
                  <a:lnTo>
                    <a:pt x="2" y="192"/>
                  </a:lnTo>
                  <a:lnTo>
                    <a:pt x="4" y="182"/>
                  </a:lnTo>
                  <a:lnTo>
                    <a:pt x="7" y="170"/>
                  </a:lnTo>
                  <a:lnTo>
                    <a:pt x="11" y="160"/>
                  </a:lnTo>
                  <a:lnTo>
                    <a:pt x="14" y="149"/>
                  </a:lnTo>
                  <a:lnTo>
                    <a:pt x="18" y="139"/>
                  </a:lnTo>
                  <a:lnTo>
                    <a:pt x="22" y="129"/>
                  </a:lnTo>
                  <a:lnTo>
                    <a:pt x="27" y="119"/>
                  </a:lnTo>
                  <a:lnTo>
                    <a:pt x="32" y="109"/>
                  </a:lnTo>
                  <a:lnTo>
                    <a:pt x="39" y="100"/>
                  </a:lnTo>
                  <a:lnTo>
                    <a:pt x="51" y="83"/>
                  </a:lnTo>
                  <a:lnTo>
                    <a:pt x="66" y="66"/>
                  </a:lnTo>
                  <a:lnTo>
                    <a:pt x="83" y="52"/>
                  </a:lnTo>
                  <a:lnTo>
                    <a:pt x="99" y="39"/>
                  </a:lnTo>
                  <a:lnTo>
                    <a:pt x="109" y="33"/>
                  </a:lnTo>
                  <a:lnTo>
                    <a:pt x="118" y="28"/>
                  </a:lnTo>
                  <a:lnTo>
                    <a:pt x="128" y="22"/>
                  </a:lnTo>
                  <a:lnTo>
                    <a:pt x="138" y="18"/>
                  </a:lnTo>
                  <a:lnTo>
                    <a:pt x="148" y="14"/>
                  </a:lnTo>
                  <a:lnTo>
                    <a:pt x="159" y="11"/>
                  </a:lnTo>
                  <a:lnTo>
                    <a:pt x="169" y="8"/>
                  </a:lnTo>
                  <a:lnTo>
                    <a:pt x="181" y="5"/>
                  </a:lnTo>
                  <a:lnTo>
                    <a:pt x="191" y="3"/>
                  </a:lnTo>
                  <a:lnTo>
                    <a:pt x="203" y="2"/>
                  </a:lnTo>
                  <a:lnTo>
                    <a:pt x="214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10966450" y="6142038"/>
              <a:ext cx="366713" cy="366712"/>
            </a:xfrm>
            <a:custGeom>
              <a:avLst/>
              <a:gdLst>
                <a:gd name="T0" fmla="*/ 1289 w 3227"/>
                <a:gd name="T1" fmla="*/ 30 h 3239"/>
                <a:gd name="T2" fmla="*/ 957 w 3227"/>
                <a:gd name="T3" fmla="*/ 133 h 3239"/>
                <a:gd name="T4" fmla="*/ 658 w 3227"/>
                <a:gd name="T5" fmla="*/ 310 h 3239"/>
                <a:gd name="T6" fmla="*/ 391 w 3227"/>
                <a:gd name="T7" fmla="*/ 563 h 3239"/>
                <a:gd name="T8" fmla="*/ 186 w 3227"/>
                <a:gd name="T9" fmla="*/ 859 h 3239"/>
                <a:gd name="T10" fmla="*/ 56 w 3227"/>
                <a:gd name="T11" fmla="*/ 1185 h 3239"/>
                <a:gd name="T12" fmla="*/ 2 w 3227"/>
                <a:gd name="T13" fmla="*/ 1538 h 3239"/>
                <a:gd name="T14" fmla="*/ 23 w 3227"/>
                <a:gd name="T15" fmla="*/ 1902 h 3239"/>
                <a:gd name="T16" fmla="*/ 119 w 3227"/>
                <a:gd name="T17" fmla="*/ 2238 h 3239"/>
                <a:gd name="T18" fmla="*/ 291 w 3227"/>
                <a:gd name="T19" fmla="*/ 2544 h 3239"/>
                <a:gd name="T20" fmla="*/ 537 w 3227"/>
                <a:gd name="T21" fmla="*/ 2820 h 3239"/>
                <a:gd name="T22" fmla="*/ 825 w 3227"/>
                <a:gd name="T23" fmla="*/ 3034 h 3239"/>
                <a:gd name="T24" fmla="*/ 1144 w 3227"/>
                <a:gd name="T25" fmla="*/ 3172 h 3239"/>
                <a:gd name="T26" fmla="*/ 1490 w 3227"/>
                <a:gd name="T27" fmla="*/ 3235 h 3239"/>
                <a:gd name="T28" fmla="*/ 1856 w 3227"/>
                <a:gd name="T29" fmla="*/ 3223 h 3239"/>
                <a:gd name="T30" fmla="*/ 2198 w 3227"/>
                <a:gd name="T31" fmla="*/ 3133 h 3239"/>
                <a:gd name="T32" fmla="*/ 2511 w 3227"/>
                <a:gd name="T33" fmla="*/ 2969 h 3239"/>
                <a:gd name="T34" fmla="*/ 2795 w 3227"/>
                <a:gd name="T35" fmla="*/ 2729 h 3239"/>
                <a:gd name="T36" fmla="*/ 3010 w 3227"/>
                <a:gd name="T37" fmla="*/ 2451 h 3239"/>
                <a:gd name="T38" fmla="*/ 3152 w 3227"/>
                <a:gd name="T39" fmla="*/ 2136 h 3239"/>
                <a:gd name="T40" fmla="*/ 3221 w 3227"/>
                <a:gd name="T41" fmla="*/ 1786 h 3239"/>
                <a:gd name="T42" fmla="*/ 3216 w 3227"/>
                <a:gd name="T43" fmla="*/ 1412 h 3239"/>
                <a:gd name="T44" fmla="*/ 3139 w 3227"/>
                <a:gd name="T45" fmla="*/ 1066 h 3239"/>
                <a:gd name="T46" fmla="*/ 2986 w 3227"/>
                <a:gd name="T47" fmla="*/ 751 h 3239"/>
                <a:gd name="T48" fmla="*/ 2759 w 3227"/>
                <a:gd name="T49" fmla="*/ 471 h 3239"/>
                <a:gd name="T50" fmla="*/ 2479 w 3227"/>
                <a:gd name="T51" fmla="*/ 243 h 3239"/>
                <a:gd name="T52" fmla="*/ 2166 w 3227"/>
                <a:gd name="T53" fmla="*/ 91 h 3239"/>
                <a:gd name="T54" fmla="*/ 1819 w 3227"/>
                <a:gd name="T55" fmla="*/ 12 h 3239"/>
                <a:gd name="T56" fmla="*/ 1717 w 3227"/>
                <a:gd name="T57" fmla="*/ 296 h 3239"/>
                <a:gd name="T58" fmla="*/ 2005 w 3227"/>
                <a:gd name="T59" fmla="*/ 347 h 3239"/>
                <a:gd name="T60" fmla="*/ 2266 w 3227"/>
                <a:gd name="T61" fmla="*/ 459 h 3239"/>
                <a:gd name="T62" fmla="*/ 2501 w 3227"/>
                <a:gd name="T63" fmla="*/ 634 h 3239"/>
                <a:gd name="T64" fmla="*/ 2700 w 3227"/>
                <a:gd name="T65" fmla="*/ 857 h 3239"/>
                <a:gd name="T66" fmla="*/ 2840 w 3227"/>
                <a:gd name="T67" fmla="*/ 1108 h 3239"/>
                <a:gd name="T68" fmla="*/ 2918 w 3227"/>
                <a:gd name="T69" fmla="*/ 1385 h 3239"/>
                <a:gd name="T70" fmla="*/ 2935 w 3227"/>
                <a:gd name="T71" fmla="*/ 1689 h 3239"/>
                <a:gd name="T72" fmla="*/ 2892 w 3227"/>
                <a:gd name="T73" fmla="*/ 1982 h 3239"/>
                <a:gd name="T74" fmla="*/ 2789 w 3227"/>
                <a:gd name="T75" fmla="*/ 2244 h 3239"/>
                <a:gd name="T76" fmla="*/ 2625 w 3227"/>
                <a:gd name="T77" fmla="*/ 2477 h 3239"/>
                <a:gd name="T78" fmla="*/ 2403 w 3227"/>
                <a:gd name="T79" fmla="*/ 2682 h 3239"/>
                <a:gd name="T80" fmla="*/ 2151 w 3227"/>
                <a:gd name="T81" fmla="*/ 2832 h 3239"/>
                <a:gd name="T82" fmla="*/ 1878 w 3227"/>
                <a:gd name="T83" fmla="*/ 2920 h 3239"/>
                <a:gd name="T84" fmla="*/ 1582 w 3227"/>
                <a:gd name="T85" fmla="*/ 2944 h 3239"/>
                <a:gd name="T86" fmla="*/ 1292 w 3227"/>
                <a:gd name="T87" fmla="*/ 2906 h 3239"/>
                <a:gd name="T88" fmla="*/ 1026 w 3227"/>
                <a:gd name="T89" fmla="*/ 2806 h 3239"/>
                <a:gd name="T90" fmla="*/ 783 w 3227"/>
                <a:gd name="T91" fmla="*/ 2643 h 3239"/>
                <a:gd name="T92" fmla="*/ 570 w 3227"/>
                <a:gd name="T93" fmla="*/ 2425 h 3239"/>
                <a:gd name="T94" fmla="*/ 415 w 3227"/>
                <a:gd name="T95" fmla="*/ 2180 h 3239"/>
                <a:gd name="T96" fmla="*/ 321 w 3227"/>
                <a:gd name="T97" fmla="*/ 1912 h 3239"/>
                <a:gd name="T98" fmla="*/ 291 w 3227"/>
                <a:gd name="T99" fmla="*/ 1620 h 3239"/>
                <a:gd name="T100" fmla="*/ 322 w 3227"/>
                <a:gd name="T101" fmla="*/ 1329 h 3239"/>
                <a:gd name="T102" fmla="*/ 416 w 3227"/>
                <a:gd name="T103" fmla="*/ 1058 h 3239"/>
                <a:gd name="T104" fmla="*/ 573 w 3227"/>
                <a:gd name="T105" fmla="*/ 809 h 3239"/>
                <a:gd name="T106" fmla="*/ 785 w 3227"/>
                <a:gd name="T107" fmla="*/ 590 h 3239"/>
                <a:gd name="T108" fmla="*/ 1023 w 3227"/>
                <a:gd name="T109" fmla="*/ 429 h 3239"/>
                <a:gd name="T110" fmla="*/ 1289 w 3227"/>
                <a:gd name="T111" fmla="*/ 330 h 3239"/>
                <a:gd name="T112" fmla="*/ 1581 w 3227"/>
                <a:gd name="T113" fmla="*/ 293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27" h="3239">
                  <a:moveTo>
                    <a:pt x="1611" y="0"/>
                  </a:moveTo>
                  <a:lnTo>
                    <a:pt x="1570" y="1"/>
                  </a:lnTo>
                  <a:lnTo>
                    <a:pt x="1529" y="3"/>
                  </a:lnTo>
                  <a:lnTo>
                    <a:pt x="1488" y="5"/>
                  </a:lnTo>
                  <a:lnTo>
                    <a:pt x="1448" y="8"/>
                  </a:lnTo>
                  <a:lnTo>
                    <a:pt x="1407" y="12"/>
                  </a:lnTo>
                  <a:lnTo>
                    <a:pt x="1367" y="17"/>
                  </a:lnTo>
                  <a:lnTo>
                    <a:pt x="1329" y="23"/>
                  </a:lnTo>
                  <a:lnTo>
                    <a:pt x="1289" y="30"/>
                  </a:lnTo>
                  <a:lnTo>
                    <a:pt x="1251" y="38"/>
                  </a:lnTo>
                  <a:lnTo>
                    <a:pt x="1213" y="47"/>
                  </a:lnTo>
                  <a:lnTo>
                    <a:pt x="1175" y="56"/>
                  </a:lnTo>
                  <a:lnTo>
                    <a:pt x="1138" y="66"/>
                  </a:lnTo>
                  <a:lnTo>
                    <a:pt x="1101" y="78"/>
                  </a:lnTo>
                  <a:lnTo>
                    <a:pt x="1064" y="91"/>
                  </a:lnTo>
                  <a:lnTo>
                    <a:pt x="1028" y="104"/>
                  </a:lnTo>
                  <a:lnTo>
                    <a:pt x="992" y="118"/>
                  </a:lnTo>
                  <a:lnTo>
                    <a:pt x="957" y="133"/>
                  </a:lnTo>
                  <a:lnTo>
                    <a:pt x="923" y="149"/>
                  </a:lnTo>
                  <a:lnTo>
                    <a:pt x="888" y="166"/>
                  </a:lnTo>
                  <a:lnTo>
                    <a:pt x="854" y="184"/>
                  </a:lnTo>
                  <a:lnTo>
                    <a:pt x="820" y="203"/>
                  </a:lnTo>
                  <a:lnTo>
                    <a:pt x="787" y="222"/>
                  </a:lnTo>
                  <a:lnTo>
                    <a:pt x="754" y="243"/>
                  </a:lnTo>
                  <a:lnTo>
                    <a:pt x="722" y="265"/>
                  </a:lnTo>
                  <a:lnTo>
                    <a:pt x="690" y="287"/>
                  </a:lnTo>
                  <a:lnTo>
                    <a:pt x="658" y="310"/>
                  </a:lnTo>
                  <a:lnTo>
                    <a:pt x="627" y="336"/>
                  </a:lnTo>
                  <a:lnTo>
                    <a:pt x="596" y="361"/>
                  </a:lnTo>
                  <a:lnTo>
                    <a:pt x="566" y="387"/>
                  </a:lnTo>
                  <a:lnTo>
                    <a:pt x="535" y="413"/>
                  </a:lnTo>
                  <a:lnTo>
                    <a:pt x="506" y="441"/>
                  </a:lnTo>
                  <a:lnTo>
                    <a:pt x="477" y="471"/>
                  </a:lnTo>
                  <a:lnTo>
                    <a:pt x="448" y="501"/>
                  </a:lnTo>
                  <a:lnTo>
                    <a:pt x="418" y="532"/>
                  </a:lnTo>
                  <a:lnTo>
                    <a:pt x="391" y="563"/>
                  </a:lnTo>
                  <a:lnTo>
                    <a:pt x="365" y="594"/>
                  </a:lnTo>
                  <a:lnTo>
                    <a:pt x="339" y="627"/>
                  </a:lnTo>
                  <a:lnTo>
                    <a:pt x="315" y="659"/>
                  </a:lnTo>
                  <a:lnTo>
                    <a:pt x="291" y="692"/>
                  </a:lnTo>
                  <a:lnTo>
                    <a:pt x="268" y="724"/>
                  </a:lnTo>
                  <a:lnTo>
                    <a:pt x="246" y="758"/>
                  </a:lnTo>
                  <a:lnTo>
                    <a:pt x="225" y="791"/>
                  </a:lnTo>
                  <a:lnTo>
                    <a:pt x="205" y="826"/>
                  </a:lnTo>
                  <a:lnTo>
                    <a:pt x="186" y="859"/>
                  </a:lnTo>
                  <a:lnTo>
                    <a:pt x="168" y="895"/>
                  </a:lnTo>
                  <a:lnTo>
                    <a:pt x="151" y="930"/>
                  </a:lnTo>
                  <a:lnTo>
                    <a:pt x="134" y="965"/>
                  </a:lnTo>
                  <a:lnTo>
                    <a:pt x="119" y="1001"/>
                  </a:lnTo>
                  <a:lnTo>
                    <a:pt x="104" y="1036"/>
                  </a:lnTo>
                  <a:lnTo>
                    <a:pt x="92" y="1073"/>
                  </a:lnTo>
                  <a:lnTo>
                    <a:pt x="78" y="1110"/>
                  </a:lnTo>
                  <a:lnTo>
                    <a:pt x="67" y="1147"/>
                  </a:lnTo>
                  <a:lnTo>
                    <a:pt x="56" y="1185"/>
                  </a:lnTo>
                  <a:lnTo>
                    <a:pt x="47" y="1223"/>
                  </a:lnTo>
                  <a:lnTo>
                    <a:pt x="37" y="1261"/>
                  </a:lnTo>
                  <a:lnTo>
                    <a:pt x="30" y="1299"/>
                  </a:lnTo>
                  <a:lnTo>
                    <a:pt x="23" y="1338"/>
                  </a:lnTo>
                  <a:lnTo>
                    <a:pt x="16" y="1378"/>
                  </a:lnTo>
                  <a:lnTo>
                    <a:pt x="11" y="1417"/>
                  </a:lnTo>
                  <a:lnTo>
                    <a:pt x="7" y="1457"/>
                  </a:lnTo>
                  <a:lnTo>
                    <a:pt x="4" y="1497"/>
                  </a:lnTo>
                  <a:lnTo>
                    <a:pt x="2" y="1538"/>
                  </a:lnTo>
                  <a:lnTo>
                    <a:pt x="1" y="1579"/>
                  </a:lnTo>
                  <a:lnTo>
                    <a:pt x="0" y="1620"/>
                  </a:lnTo>
                  <a:lnTo>
                    <a:pt x="1" y="1662"/>
                  </a:lnTo>
                  <a:lnTo>
                    <a:pt x="2" y="1703"/>
                  </a:lnTo>
                  <a:lnTo>
                    <a:pt x="4" y="1743"/>
                  </a:lnTo>
                  <a:lnTo>
                    <a:pt x="7" y="1783"/>
                  </a:lnTo>
                  <a:lnTo>
                    <a:pt x="11" y="1823"/>
                  </a:lnTo>
                  <a:lnTo>
                    <a:pt x="16" y="1863"/>
                  </a:lnTo>
                  <a:lnTo>
                    <a:pt x="23" y="1902"/>
                  </a:lnTo>
                  <a:lnTo>
                    <a:pt x="30" y="1940"/>
                  </a:lnTo>
                  <a:lnTo>
                    <a:pt x="37" y="1979"/>
                  </a:lnTo>
                  <a:lnTo>
                    <a:pt x="47" y="2017"/>
                  </a:lnTo>
                  <a:lnTo>
                    <a:pt x="56" y="2055"/>
                  </a:lnTo>
                  <a:lnTo>
                    <a:pt x="67" y="2092"/>
                  </a:lnTo>
                  <a:lnTo>
                    <a:pt x="78" y="2129"/>
                  </a:lnTo>
                  <a:lnTo>
                    <a:pt x="92" y="2166"/>
                  </a:lnTo>
                  <a:lnTo>
                    <a:pt x="104" y="2202"/>
                  </a:lnTo>
                  <a:lnTo>
                    <a:pt x="119" y="2238"/>
                  </a:lnTo>
                  <a:lnTo>
                    <a:pt x="134" y="2273"/>
                  </a:lnTo>
                  <a:lnTo>
                    <a:pt x="151" y="2308"/>
                  </a:lnTo>
                  <a:lnTo>
                    <a:pt x="168" y="2343"/>
                  </a:lnTo>
                  <a:lnTo>
                    <a:pt x="186" y="2377"/>
                  </a:lnTo>
                  <a:lnTo>
                    <a:pt x="205" y="2412"/>
                  </a:lnTo>
                  <a:lnTo>
                    <a:pt x="225" y="2445"/>
                  </a:lnTo>
                  <a:lnTo>
                    <a:pt x="246" y="2479"/>
                  </a:lnTo>
                  <a:lnTo>
                    <a:pt x="268" y="2511"/>
                  </a:lnTo>
                  <a:lnTo>
                    <a:pt x="291" y="2544"/>
                  </a:lnTo>
                  <a:lnTo>
                    <a:pt x="315" y="2576"/>
                  </a:lnTo>
                  <a:lnTo>
                    <a:pt x="339" y="2608"/>
                  </a:lnTo>
                  <a:lnTo>
                    <a:pt x="365" y="2640"/>
                  </a:lnTo>
                  <a:lnTo>
                    <a:pt x="391" y="2671"/>
                  </a:lnTo>
                  <a:lnTo>
                    <a:pt x="418" y="2702"/>
                  </a:lnTo>
                  <a:lnTo>
                    <a:pt x="448" y="2732"/>
                  </a:lnTo>
                  <a:lnTo>
                    <a:pt x="477" y="2762"/>
                  </a:lnTo>
                  <a:lnTo>
                    <a:pt x="506" y="2791"/>
                  </a:lnTo>
                  <a:lnTo>
                    <a:pt x="537" y="2820"/>
                  </a:lnTo>
                  <a:lnTo>
                    <a:pt x="568" y="2848"/>
                  </a:lnTo>
                  <a:lnTo>
                    <a:pt x="599" y="2874"/>
                  </a:lnTo>
                  <a:lnTo>
                    <a:pt x="630" y="2900"/>
                  </a:lnTo>
                  <a:lnTo>
                    <a:pt x="662" y="2924"/>
                  </a:lnTo>
                  <a:lnTo>
                    <a:pt x="694" y="2948"/>
                  </a:lnTo>
                  <a:lnTo>
                    <a:pt x="726" y="2971"/>
                  </a:lnTo>
                  <a:lnTo>
                    <a:pt x="759" y="2993"/>
                  </a:lnTo>
                  <a:lnTo>
                    <a:pt x="792" y="3014"/>
                  </a:lnTo>
                  <a:lnTo>
                    <a:pt x="825" y="3034"/>
                  </a:lnTo>
                  <a:lnTo>
                    <a:pt x="860" y="3053"/>
                  </a:lnTo>
                  <a:lnTo>
                    <a:pt x="894" y="3072"/>
                  </a:lnTo>
                  <a:lnTo>
                    <a:pt x="929" y="3088"/>
                  </a:lnTo>
                  <a:lnTo>
                    <a:pt x="963" y="3105"/>
                  </a:lnTo>
                  <a:lnTo>
                    <a:pt x="999" y="3120"/>
                  </a:lnTo>
                  <a:lnTo>
                    <a:pt x="1034" y="3135"/>
                  </a:lnTo>
                  <a:lnTo>
                    <a:pt x="1071" y="3148"/>
                  </a:lnTo>
                  <a:lnTo>
                    <a:pt x="1107" y="3161"/>
                  </a:lnTo>
                  <a:lnTo>
                    <a:pt x="1144" y="3172"/>
                  </a:lnTo>
                  <a:lnTo>
                    <a:pt x="1180" y="3183"/>
                  </a:lnTo>
                  <a:lnTo>
                    <a:pt x="1218" y="3193"/>
                  </a:lnTo>
                  <a:lnTo>
                    <a:pt x="1256" y="3202"/>
                  </a:lnTo>
                  <a:lnTo>
                    <a:pt x="1294" y="3210"/>
                  </a:lnTo>
                  <a:lnTo>
                    <a:pt x="1333" y="3217"/>
                  </a:lnTo>
                  <a:lnTo>
                    <a:pt x="1371" y="3223"/>
                  </a:lnTo>
                  <a:lnTo>
                    <a:pt x="1410" y="3228"/>
                  </a:lnTo>
                  <a:lnTo>
                    <a:pt x="1450" y="3232"/>
                  </a:lnTo>
                  <a:lnTo>
                    <a:pt x="1490" y="3235"/>
                  </a:lnTo>
                  <a:lnTo>
                    <a:pt x="1530" y="3238"/>
                  </a:lnTo>
                  <a:lnTo>
                    <a:pt x="1571" y="3239"/>
                  </a:lnTo>
                  <a:lnTo>
                    <a:pt x="1611" y="3239"/>
                  </a:lnTo>
                  <a:lnTo>
                    <a:pt x="1653" y="3239"/>
                  </a:lnTo>
                  <a:lnTo>
                    <a:pt x="1694" y="3238"/>
                  </a:lnTo>
                  <a:lnTo>
                    <a:pt x="1736" y="3235"/>
                  </a:lnTo>
                  <a:lnTo>
                    <a:pt x="1775" y="3232"/>
                  </a:lnTo>
                  <a:lnTo>
                    <a:pt x="1816" y="3228"/>
                  </a:lnTo>
                  <a:lnTo>
                    <a:pt x="1856" y="3223"/>
                  </a:lnTo>
                  <a:lnTo>
                    <a:pt x="1895" y="3216"/>
                  </a:lnTo>
                  <a:lnTo>
                    <a:pt x="1934" y="3210"/>
                  </a:lnTo>
                  <a:lnTo>
                    <a:pt x="1973" y="3202"/>
                  </a:lnTo>
                  <a:lnTo>
                    <a:pt x="2011" y="3192"/>
                  </a:lnTo>
                  <a:lnTo>
                    <a:pt x="2049" y="3183"/>
                  </a:lnTo>
                  <a:lnTo>
                    <a:pt x="2086" y="3172"/>
                  </a:lnTo>
                  <a:lnTo>
                    <a:pt x="2124" y="3160"/>
                  </a:lnTo>
                  <a:lnTo>
                    <a:pt x="2162" y="3147"/>
                  </a:lnTo>
                  <a:lnTo>
                    <a:pt x="2198" y="3133"/>
                  </a:lnTo>
                  <a:lnTo>
                    <a:pt x="2234" y="3119"/>
                  </a:lnTo>
                  <a:lnTo>
                    <a:pt x="2270" y="3104"/>
                  </a:lnTo>
                  <a:lnTo>
                    <a:pt x="2306" y="3087"/>
                  </a:lnTo>
                  <a:lnTo>
                    <a:pt x="2341" y="3070"/>
                  </a:lnTo>
                  <a:lnTo>
                    <a:pt x="2376" y="3052"/>
                  </a:lnTo>
                  <a:lnTo>
                    <a:pt x="2410" y="3032"/>
                  </a:lnTo>
                  <a:lnTo>
                    <a:pt x="2444" y="3012"/>
                  </a:lnTo>
                  <a:lnTo>
                    <a:pt x="2478" y="2991"/>
                  </a:lnTo>
                  <a:lnTo>
                    <a:pt x="2511" y="2969"/>
                  </a:lnTo>
                  <a:lnTo>
                    <a:pt x="2545" y="2946"/>
                  </a:lnTo>
                  <a:lnTo>
                    <a:pt x="2578" y="2922"/>
                  </a:lnTo>
                  <a:lnTo>
                    <a:pt x="2610" y="2897"/>
                  </a:lnTo>
                  <a:lnTo>
                    <a:pt x="2642" y="2871"/>
                  </a:lnTo>
                  <a:lnTo>
                    <a:pt x="2674" y="2844"/>
                  </a:lnTo>
                  <a:lnTo>
                    <a:pt x="2705" y="2816"/>
                  </a:lnTo>
                  <a:lnTo>
                    <a:pt x="2737" y="2788"/>
                  </a:lnTo>
                  <a:lnTo>
                    <a:pt x="2767" y="2757"/>
                  </a:lnTo>
                  <a:lnTo>
                    <a:pt x="2795" y="2729"/>
                  </a:lnTo>
                  <a:lnTo>
                    <a:pt x="2823" y="2700"/>
                  </a:lnTo>
                  <a:lnTo>
                    <a:pt x="2850" y="2671"/>
                  </a:lnTo>
                  <a:lnTo>
                    <a:pt x="2876" y="2640"/>
                  </a:lnTo>
                  <a:lnTo>
                    <a:pt x="2900" y="2610"/>
                  </a:lnTo>
                  <a:lnTo>
                    <a:pt x="2924" y="2578"/>
                  </a:lnTo>
                  <a:lnTo>
                    <a:pt x="2947" y="2547"/>
                  </a:lnTo>
                  <a:lnTo>
                    <a:pt x="2969" y="2515"/>
                  </a:lnTo>
                  <a:lnTo>
                    <a:pt x="2990" y="2483"/>
                  </a:lnTo>
                  <a:lnTo>
                    <a:pt x="3010" y="2451"/>
                  </a:lnTo>
                  <a:lnTo>
                    <a:pt x="3029" y="2417"/>
                  </a:lnTo>
                  <a:lnTo>
                    <a:pt x="3048" y="2383"/>
                  </a:lnTo>
                  <a:lnTo>
                    <a:pt x="3066" y="2350"/>
                  </a:lnTo>
                  <a:lnTo>
                    <a:pt x="3082" y="2315"/>
                  </a:lnTo>
                  <a:lnTo>
                    <a:pt x="3098" y="2280"/>
                  </a:lnTo>
                  <a:lnTo>
                    <a:pt x="3113" y="2245"/>
                  </a:lnTo>
                  <a:lnTo>
                    <a:pt x="3127" y="2209"/>
                  </a:lnTo>
                  <a:lnTo>
                    <a:pt x="3140" y="2173"/>
                  </a:lnTo>
                  <a:lnTo>
                    <a:pt x="3152" y="2136"/>
                  </a:lnTo>
                  <a:lnTo>
                    <a:pt x="3163" y="2100"/>
                  </a:lnTo>
                  <a:lnTo>
                    <a:pt x="3173" y="2062"/>
                  </a:lnTo>
                  <a:lnTo>
                    <a:pt x="3183" y="2024"/>
                  </a:lnTo>
                  <a:lnTo>
                    <a:pt x="3192" y="1985"/>
                  </a:lnTo>
                  <a:lnTo>
                    <a:pt x="3199" y="1947"/>
                  </a:lnTo>
                  <a:lnTo>
                    <a:pt x="3205" y="1907"/>
                  </a:lnTo>
                  <a:lnTo>
                    <a:pt x="3212" y="1867"/>
                  </a:lnTo>
                  <a:lnTo>
                    <a:pt x="3217" y="1827"/>
                  </a:lnTo>
                  <a:lnTo>
                    <a:pt x="3221" y="1786"/>
                  </a:lnTo>
                  <a:lnTo>
                    <a:pt x="3224" y="1746"/>
                  </a:lnTo>
                  <a:lnTo>
                    <a:pt x="3226" y="1705"/>
                  </a:lnTo>
                  <a:lnTo>
                    <a:pt x="3227" y="1663"/>
                  </a:lnTo>
                  <a:lnTo>
                    <a:pt x="3227" y="1620"/>
                  </a:lnTo>
                  <a:lnTo>
                    <a:pt x="3227" y="1578"/>
                  </a:lnTo>
                  <a:lnTo>
                    <a:pt x="3226" y="1536"/>
                  </a:lnTo>
                  <a:lnTo>
                    <a:pt x="3223" y="1494"/>
                  </a:lnTo>
                  <a:lnTo>
                    <a:pt x="3220" y="1453"/>
                  </a:lnTo>
                  <a:lnTo>
                    <a:pt x="3216" y="1412"/>
                  </a:lnTo>
                  <a:lnTo>
                    <a:pt x="3212" y="1373"/>
                  </a:lnTo>
                  <a:lnTo>
                    <a:pt x="3205" y="1333"/>
                  </a:lnTo>
                  <a:lnTo>
                    <a:pt x="3198" y="1293"/>
                  </a:lnTo>
                  <a:lnTo>
                    <a:pt x="3191" y="1254"/>
                  </a:lnTo>
                  <a:lnTo>
                    <a:pt x="3183" y="1216"/>
                  </a:lnTo>
                  <a:lnTo>
                    <a:pt x="3172" y="1178"/>
                  </a:lnTo>
                  <a:lnTo>
                    <a:pt x="3162" y="1140"/>
                  </a:lnTo>
                  <a:lnTo>
                    <a:pt x="3150" y="1102"/>
                  </a:lnTo>
                  <a:lnTo>
                    <a:pt x="3139" y="1066"/>
                  </a:lnTo>
                  <a:lnTo>
                    <a:pt x="3125" y="1029"/>
                  </a:lnTo>
                  <a:lnTo>
                    <a:pt x="3110" y="992"/>
                  </a:lnTo>
                  <a:lnTo>
                    <a:pt x="3096" y="957"/>
                  </a:lnTo>
                  <a:lnTo>
                    <a:pt x="3079" y="921"/>
                  </a:lnTo>
                  <a:lnTo>
                    <a:pt x="3062" y="887"/>
                  </a:lnTo>
                  <a:lnTo>
                    <a:pt x="3045" y="852"/>
                  </a:lnTo>
                  <a:lnTo>
                    <a:pt x="3026" y="819"/>
                  </a:lnTo>
                  <a:lnTo>
                    <a:pt x="3006" y="785"/>
                  </a:lnTo>
                  <a:lnTo>
                    <a:pt x="2986" y="751"/>
                  </a:lnTo>
                  <a:lnTo>
                    <a:pt x="2964" y="718"/>
                  </a:lnTo>
                  <a:lnTo>
                    <a:pt x="2941" y="685"/>
                  </a:lnTo>
                  <a:lnTo>
                    <a:pt x="2918" y="654"/>
                  </a:lnTo>
                  <a:lnTo>
                    <a:pt x="2894" y="623"/>
                  </a:lnTo>
                  <a:lnTo>
                    <a:pt x="2869" y="591"/>
                  </a:lnTo>
                  <a:lnTo>
                    <a:pt x="2843" y="561"/>
                  </a:lnTo>
                  <a:lnTo>
                    <a:pt x="2816" y="530"/>
                  </a:lnTo>
                  <a:lnTo>
                    <a:pt x="2788" y="500"/>
                  </a:lnTo>
                  <a:lnTo>
                    <a:pt x="2759" y="471"/>
                  </a:lnTo>
                  <a:lnTo>
                    <a:pt x="2729" y="441"/>
                  </a:lnTo>
                  <a:lnTo>
                    <a:pt x="2700" y="413"/>
                  </a:lnTo>
                  <a:lnTo>
                    <a:pt x="2670" y="387"/>
                  </a:lnTo>
                  <a:lnTo>
                    <a:pt x="2639" y="361"/>
                  </a:lnTo>
                  <a:lnTo>
                    <a:pt x="2607" y="336"/>
                  </a:lnTo>
                  <a:lnTo>
                    <a:pt x="2576" y="310"/>
                  </a:lnTo>
                  <a:lnTo>
                    <a:pt x="2544" y="287"/>
                  </a:lnTo>
                  <a:lnTo>
                    <a:pt x="2511" y="265"/>
                  </a:lnTo>
                  <a:lnTo>
                    <a:pt x="2479" y="243"/>
                  </a:lnTo>
                  <a:lnTo>
                    <a:pt x="2446" y="222"/>
                  </a:lnTo>
                  <a:lnTo>
                    <a:pt x="2412" y="203"/>
                  </a:lnTo>
                  <a:lnTo>
                    <a:pt x="2379" y="184"/>
                  </a:lnTo>
                  <a:lnTo>
                    <a:pt x="2344" y="166"/>
                  </a:lnTo>
                  <a:lnTo>
                    <a:pt x="2309" y="149"/>
                  </a:lnTo>
                  <a:lnTo>
                    <a:pt x="2273" y="133"/>
                  </a:lnTo>
                  <a:lnTo>
                    <a:pt x="2238" y="118"/>
                  </a:lnTo>
                  <a:lnTo>
                    <a:pt x="2202" y="104"/>
                  </a:lnTo>
                  <a:lnTo>
                    <a:pt x="2166" y="91"/>
                  </a:lnTo>
                  <a:lnTo>
                    <a:pt x="2128" y="78"/>
                  </a:lnTo>
                  <a:lnTo>
                    <a:pt x="2092" y="66"/>
                  </a:lnTo>
                  <a:lnTo>
                    <a:pt x="2054" y="56"/>
                  </a:lnTo>
                  <a:lnTo>
                    <a:pt x="2015" y="47"/>
                  </a:lnTo>
                  <a:lnTo>
                    <a:pt x="1977" y="38"/>
                  </a:lnTo>
                  <a:lnTo>
                    <a:pt x="1938" y="30"/>
                  </a:lnTo>
                  <a:lnTo>
                    <a:pt x="1899" y="23"/>
                  </a:lnTo>
                  <a:lnTo>
                    <a:pt x="1859" y="17"/>
                  </a:lnTo>
                  <a:lnTo>
                    <a:pt x="1819" y="12"/>
                  </a:lnTo>
                  <a:lnTo>
                    <a:pt x="1779" y="8"/>
                  </a:lnTo>
                  <a:lnTo>
                    <a:pt x="1737" y="5"/>
                  </a:lnTo>
                  <a:lnTo>
                    <a:pt x="1696" y="3"/>
                  </a:lnTo>
                  <a:lnTo>
                    <a:pt x="1654" y="1"/>
                  </a:lnTo>
                  <a:lnTo>
                    <a:pt x="1611" y="0"/>
                  </a:lnTo>
                  <a:close/>
                  <a:moveTo>
                    <a:pt x="1616" y="293"/>
                  </a:moveTo>
                  <a:lnTo>
                    <a:pt x="1650" y="293"/>
                  </a:lnTo>
                  <a:lnTo>
                    <a:pt x="1684" y="294"/>
                  </a:lnTo>
                  <a:lnTo>
                    <a:pt x="1717" y="296"/>
                  </a:lnTo>
                  <a:lnTo>
                    <a:pt x="1750" y="298"/>
                  </a:lnTo>
                  <a:lnTo>
                    <a:pt x="1784" y="302"/>
                  </a:lnTo>
                  <a:lnTo>
                    <a:pt x="1816" y="306"/>
                  </a:lnTo>
                  <a:lnTo>
                    <a:pt x="1848" y="310"/>
                  </a:lnTo>
                  <a:lnTo>
                    <a:pt x="1880" y="317"/>
                  </a:lnTo>
                  <a:lnTo>
                    <a:pt x="1912" y="323"/>
                  </a:lnTo>
                  <a:lnTo>
                    <a:pt x="1943" y="330"/>
                  </a:lnTo>
                  <a:lnTo>
                    <a:pt x="1974" y="338"/>
                  </a:lnTo>
                  <a:lnTo>
                    <a:pt x="2005" y="347"/>
                  </a:lnTo>
                  <a:lnTo>
                    <a:pt x="2035" y="357"/>
                  </a:lnTo>
                  <a:lnTo>
                    <a:pt x="2065" y="367"/>
                  </a:lnTo>
                  <a:lnTo>
                    <a:pt x="2095" y="378"/>
                  </a:lnTo>
                  <a:lnTo>
                    <a:pt x="2124" y="389"/>
                  </a:lnTo>
                  <a:lnTo>
                    <a:pt x="2153" y="402"/>
                  </a:lnTo>
                  <a:lnTo>
                    <a:pt x="2181" y="415"/>
                  </a:lnTo>
                  <a:lnTo>
                    <a:pt x="2210" y="429"/>
                  </a:lnTo>
                  <a:lnTo>
                    <a:pt x="2238" y="445"/>
                  </a:lnTo>
                  <a:lnTo>
                    <a:pt x="2266" y="459"/>
                  </a:lnTo>
                  <a:lnTo>
                    <a:pt x="2293" y="476"/>
                  </a:lnTo>
                  <a:lnTo>
                    <a:pt x="2320" y="493"/>
                  </a:lnTo>
                  <a:lnTo>
                    <a:pt x="2346" y="511"/>
                  </a:lnTo>
                  <a:lnTo>
                    <a:pt x="2374" y="529"/>
                  </a:lnTo>
                  <a:lnTo>
                    <a:pt x="2400" y="549"/>
                  </a:lnTo>
                  <a:lnTo>
                    <a:pt x="2425" y="569"/>
                  </a:lnTo>
                  <a:lnTo>
                    <a:pt x="2451" y="590"/>
                  </a:lnTo>
                  <a:lnTo>
                    <a:pt x="2476" y="611"/>
                  </a:lnTo>
                  <a:lnTo>
                    <a:pt x="2501" y="634"/>
                  </a:lnTo>
                  <a:lnTo>
                    <a:pt x="2525" y="657"/>
                  </a:lnTo>
                  <a:lnTo>
                    <a:pt x="2549" y="681"/>
                  </a:lnTo>
                  <a:lnTo>
                    <a:pt x="2573" y="705"/>
                  </a:lnTo>
                  <a:lnTo>
                    <a:pt x="2596" y="729"/>
                  </a:lnTo>
                  <a:lnTo>
                    <a:pt x="2619" y="755"/>
                  </a:lnTo>
                  <a:lnTo>
                    <a:pt x="2640" y="780"/>
                  </a:lnTo>
                  <a:lnTo>
                    <a:pt x="2661" y="805"/>
                  </a:lnTo>
                  <a:lnTo>
                    <a:pt x="2681" y="831"/>
                  </a:lnTo>
                  <a:lnTo>
                    <a:pt x="2700" y="857"/>
                  </a:lnTo>
                  <a:lnTo>
                    <a:pt x="2719" y="883"/>
                  </a:lnTo>
                  <a:lnTo>
                    <a:pt x="2737" y="911"/>
                  </a:lnTo>
                  <a:lnTo>
                    <a:pt x="2753" y="938"/>
                  </a:lnTo>
                  <a:lnTo>
                    <a:pt x="2770" y="965"/>
                  </a:lnTo>
                  <a:lnTo>
                    <a:pt x="2786" y="993"/>
                  </a:lnTo>
                  <a:lnTo>
                    <a:pt x="2800" y="1022"/>
                  </a:lnTo>
                  <a:lnTo>
                    <a:pt x="2814" y="1050"/>
                  </a:lnTo>
                  <a:lnTo>
                    <a:pt x="2828" y="1079"/>
                  </a:lnTo>
                  <a:lnTo>
                    <a:pt x="2840" y="1108"/>
                  </a:lnTo>
                  <a:lnTo>
                    <a:pt x="2852" y="1138"/>
                  </a:lnTo>
                  <a:lnTo>
                    <a:pt x="2863" y="1167"/>
                  </a:lnTo>
                  <a:lnTo>
                    <a:pt x="2872" y="1198"/>
                  </a:lnTo>
                  <a:lnTo>
                    <a:pt x="2883" y="1228"/>
                  </a:lnTo>
                  <a:lnTo>
                    <a:pt x="2891" y="1260"/>
                  </a:lnTo>
                  <a:lnTo>
                    <a:pt x="2900" y="1290"/>
                  </a:lnTo>
                  <a:lnTo>
                    <a:pt x="2906" y="1321"/>
                  </a:lnTo>
                  <a:lnTo>
                    <a:pt x="2913" y="1354"/>
                  </a:lnTo>
                  <a:lnTo>
                    <a:pt x="2918" y="1385"/>
                  </a:lnTo>
                  <a:lnTo>
                    <a:pt x="2924" y="1419"/>
                  </a:lnTo>
                  <a:lnTo>
                    <a:pt x="2928" y="1451"/>
                  </a:lnTo>
                  <a:lnTo>
                    <a:pt x="2931" y="1485"/>
                  </a:lnTo>
                  <a:lnTo>
                    <a:pt x="2934" y="1518"/>
                  </a:lnTo>
                  <a:lnTo>
                    <a:pt x="2935" y="1552"/>
                  </a:lnTo>
                  <a:lnTo>
                    <a:pt x="2936" y="1585"/>
                  </a:lnTo>
                  <a:lnTo>
                    <a:pt x="2937" y="1620"/>
                  </a:lnTo>
                  <a:lnTo>
                    <a:pt x="2936" y="1655"/>
                  </a:lnTo>
                  <a:lnTo>
                    <a:pt x="2935" y="1689"/>
                  </a:lnTo>
                  <a:lnTo>
                    <a:pt x="2934" y="1724"/>
                  </a:lnTo>
                  <a:lnTo>
                    <a:pt x="2931" y="1757"/>
                  </a:lnTo>
                  <a:lnTo>
                    <a:pt x="2928" y="1791"/>
                  </a:lnTo>
                  <a:lnTo>
                    <a:pt x="2924" y="1823"/>
                  </a:lnTo>
                  <a:lnTo>
                    <a:pt x="2918" y="1856"/>
                  </a:lnTo>
                  <a:lnTo>
                    <a:pt x="2913" y="1888"/>
                  </a:lnTo>
                  <a:lnTo>
                    <a:pt x="2907" y="1919"/>
                  </a:lnTo>
                  <a:lnTo>
                    <a:pt x="2900" y="1951"/>
                  </a:lnTo>
                  <a:lnTo>
                    <a:pt x="2892" y="1982"/>
                  </a:lnTo>
                  <a:lnTo>
                    <a:pt x="2884" y="2013"/>
                  </a:lnTo>
                  <a:lnTo>
                    <a:pt x="2875" y="2043"/>
                  </a:lnTo>
                  <a:lnTo>
                    <a:pt x="2864" y="2072"/>
                  </a:lnTo>
                  <a:lnTo>
                    <a:pt x="2854" y="2103"/>
                  </a:lnTo>
                  <a:lnTo>
                    <a:pt x="2842" y="2131"/>
                  </a:lnTo>
                  <a:lnTo>
                    <a:pt x="2830" y="2160"/>
                  </a:lnTo>
                  <a:lnTo>
                    <a:pt x="2817" y="2189"/>
                  </a:lnTo>
                  <a:lnTo>
                    <a:pt x="2804" y="2217"/>
                  </a:lnTo>
                  <a:lnTo>
                    <a:pt x="2789" y="2244"/>
                  </a:lnTo>
                  <a:lnTo>
                    <a:pt x="2773" y="2271"/>
                  </a:lnTo>
                  <a:lnTo>
                    <a:pt x="2758" y="2299"/>
                  </a:lnTo>
                  <a:lnTo>
                    <a:pt x="2741" y="2325"/>
                  </a:lnTo>
                  <a:lnTo>
                    <a:pt x="2723" y="2351"/>
                  </a:lnTo>
                  <a:lnTo>
                    <a:pt x="2705" y="2377"/>
                  </a:lnTo>
                  <a:lnTo>
                    <a:pt x="2687" y="2402"/>
                  </a:lnTo>
                  <a:lnTo>
                    <a:pt x="2667" y="2427"/>
                  </a:lnTo>
                  <a:lnTo>
                    <a:pt x="2646" y="2453"/>
                  </a:lnTo>
                  <a:lnTo>
                    <a:pt x="2625" y="2477"/>
                  </a:lnTo>
                  <a:lnTo>
                    <a:pt x="2603" y="2501"/>
                  </a:lnTo>
                  <a:lnTo>
                    <a:pt x="2580" y="2524"/>
                  </a:lnTo>
                  <a:lnTo>
                    <a:pt x="2557" y="2548"/>
                  </a:lnTo>
                  <a:lnTo>
                    <a:pt x="2532" y="2572"/>
                  </a:lnTo>
                  <a:lnTo>
                    <a:pt x="2507" y="2595"/>
                  </a:lnTo>
                  <a:lnTo>
                    <a:pt x="2481" y="2618"/>
                  </a:lnTo>
                  <a:lnTo>
                    <a:pt x="2455" y="2640"/>
                  </a:lnTo>
                  <a:lnTo>
                    <a:pt x="2429" y="2662"/>
                  </a:lnTo>
                  <a:lnTo>
                    <a:pt x="2403" y="2682"/>
                  </a:lnTo>
                  <a:lnTo>
                    <a:pt x="2376" y="2702"/>
                  </a:lnTo>
                  <a:lnTo>
                    <a:pt x="2348" y="2721"/>
                  </a:lnTo>
                  <a:lnTo>
                    <a:pt x="2321" y="2740"/>
                  </a:lnTo>
                  <a:lnTo>
                    <a:pt x="2293" y="2756"/>
                  </a:lnTo>
                  <a:lnTo>
                    <a:pt x="2266" y="2773"/>
                  </a:lnTo>
                  <a:lnTo>
                    <a:pt x="2238" y="2789"/>
                  </a:lnTo>
                  <a:lnTo>
                    <a:pt x="2209" y="2805"/>
                  </a:lnTo>
                  <a:lnTo>
                    <a:pt x="2180" y="2818"/>
                  </a:lnTo>
                  <a:lnTo>
                    <a:pt x="2151" y="2832"/>
                  </a:lnTo>
                  <a:lnTo>
                    <a:pt x="2122" y="2845"/>
                  </a:lnTo>
                  <a:lnTo>
                    <a:pt x="2093" y="2857"/>
                  </a:lnTo>
                  <a:lnTo>
                    <a:pt x="2062" y="2868"/>
                  </a:lnTo>
                  <a:lnTo>
                    <a:pt x="2032" y="2879"/>
                  </a:lnTo>
                  <a:lnTo>
                    <a:pt x="2002" y="2888"/>
                  </a:lnTo>
                  <a:lnTo>
                    <a:pt x="1972" y="2897"/>
                  </a:lnTo>
                  <a:lnTo>
                    <a:pt x="1940" y="2905"/>
                  </a:lnTo>
                  <a:lnTo>
                    <a:pt x="1909" y="2912"/>
                  </a:lnTo>
                  <a:lnTo>
                    <a:pt x="1878" y="2920"/>
                  </a:lnTo>
                  <a:lnTo>
                    <a:pt x="1846" y="2925"/>
                  </a:lnTo>
                  <a:lnTo>
                    <a:pt x="1814" y="2930"/>
                  </a:lnTo>
                  <a:lnTo>
                    <a:pt x="1782" y="2934"/>
                  </a:lnTo>
                  <a:lnTo>
                    <a:pt x="1749" y="2938"/>
                  </a:lnTo>
                  <a:lnTo>
                    <a:pt x="1716" y="2941"/>
                  </a:lnTo>
                  <a:lnTo>
                    <a:pt x="1682" y="2943"/>
                  </a:lnTo>
                  <a:lnTo>
                    <a:pt x="1649" y="2944"/>
                  </a:lnTo>
                  <a:lnTo>
                    <a:pt x="1616" y="2944"/>
                  </a:lnTo>
                  <a:lnTo>
                    <a:pt x="1582" y="2944"/>
                  </a:lnTo>
                  <a:lnTo>
                    <a:pt x="1549" y="2943"/>
                  </a:lnTo>
                  <a:lnTo>
                    <a:pt x="1515" y="2941"/>
                  </a:lnTo>
                  <a:lnTo>
                    <a:pt x="1483" y="2938"/>
                  </a:lnTo>
                  <a:lnTo>
                    <a:pt x="1451" y="2934"/>
                  </a:lnTo>
                  <a:lnTo>
                    <a:pt x="1418" y="2930"/>
                  </a:lnTo>
                  <a:lnTo>
                    <a:pt x="1386" y="2925"/>
                  </a:lnTo>
                  <a:lnTo>
                    <a:pt x="1355" y="2920"/>
                  </a:lnTo>
                  <a:lnTo>
                    <a:pt x="1323" y="2914"/>
                  </a:lnTo>
                  <a:lnTo>
                    <a:pt x="1292" y="2906"/>
                  </a:lnTo>
                  <a:lnTo>
                    <a:pt x="1262" y="2898"/>
                  </a:lnTo>
                  <a:lnTo>
                    <a:pt x="1230" y="2888"/>
                  </a:lnTo>
                  <a:lnTo>
                    <a:pt x="1200" y="2879"/>
                  </a:lnTo>
                  <a:lnTo>
                    <a:pt x="1171" y="2868"/>
                  </a:lnTo>
                  <a:lnTo>
                    <a:pt x="1141" y="2858"/>
                  </a:lnTo>
                  <a:lnTo>
                    <a:pt x="1111" y="2845"/>
                  </a:lnTo>
                  <a:lnTo>
                    <a:pt x="1083" y="2833"/>
                  </a:lnTo>
                  <a:lnTo>
                    <a:pt x="1054" y="2820"/>
                  </a:lnTo>
                  <a:lnTo>
                    <a:pt x="1026" y="2806"/>
                  </a:lnTo>
                  <a:lnTo>
                    <a:pt x="998" y="2791"/>
                  </a:lnTo>
                  <a:lnTo>
                    <a:pt x="969" y="2775"/>
                  </a:lnTo>
                  <a:lnTo>
                    <a:pt x="942" y="2758"/>
                  </a:lnTo>
                  <a:lnTo>
                    <a:pt x="915" y="2742"/>
                  </a:lnTo>
                  <a:lnTo>
                    <a:pt x="888" y="2723"/>
                  </a:lnTo>
                  <a:lnTo>
                    <a:pt x="861" y="2704"/>
                  </a:lnTo>
                  <a:lnTo>
                    <a:pt x="835" y="2685"/>
                  </a:lnTo>
                  <a:lnTo>
                    <a:pt x="809" y="2664"/>
                  </a:lnTo>
                  <a:lnTo>
                    <a:pt x="783" y="2643"/>
                  </a:lnTo>
                  <a:lnTo>
                    <a:pt x="758" y="2621"/>
                  </a:lnTo>
                  <a:lnTo>
                    <a:pt x="733" y="2599"/>
                  </a:lnTo>
                  <a:lnTo>
                    <a:pt x="707" y="2575"/>
                  </a:lnTo>
                  <a:lnTo>
                    <a:pt x="682" y="2551"/>
                  </a:lnTo>
                  <a:lnTo>
                    <a:pt x="658" y="2527"/>
                  </a:lnTo>
                  <a:lnTo>
                    <a:pt x="635" y="2502"/>
                  </a:lnTo>
                  <a:lnTo>
                    <a:pt x="612" y="2477"/>
                  </a:lnTo>
                  <a:lnTo>
                    <a:pt x="591" y="2451"/>
                  </a:lnTo>
                  <a:lnTo>
                    <a:pt x="570" y="2425"/>
                  </a:lnTo>
                  <a:lnTo>
                    <a:pt x="550" y="2399"/>
                  </a:lnTo>
                  <a:lnTo>
                    <a:pt x="530" y="2373"/>
                  </a:lnTo>
                  <a:lnTo>
                    <a:pt x="511" y="2346"/>
                  </a:lnTo>
                  <a:lnTo>
                    <a:pt x="493" y="2319"/>
                  </a:lnTo>
                  <a:lnTo>
                    <a:pt x="476" y="2291"/>
                  </a:lnTo>
                  <a:lnTo>
                    <a:pt x="459" y="2264"/>
                  </a:lnTo>
                  <a:lnTo>
                    <a:pt x="443" y="2237"/>
                  </a:lnTo>
                  <a:lnTo>
                    <a:pt x="429" y="2209"/>
                  </a:lnTo>
                  <a:lnTo>
                    <a:pt x="415" y="2180"/>
                  </a:lnTo>
                  <a:lnTo>
                    <a:pt x="402" y="2151"/>
                  </a:lnTo>
                  <a:lnTo>
                    <a:pt x="389" y="2123"/>
                  </a:lnTo>
                  <a:lnTo>
                    <a:pt x="377" y="2093"/>
                  </a:lnTo>
                  <a:lnTo>
                    <a:pt x="366" y="2064"/>
                  </a:lnTo>
                  <a:lnTo>
                    <a:pt x="356" y="2034"/>
                  </a:lnTo>
                  <a:lnTo>
                    <a:pt x="346" y="2003"/>
                  </a:lnTo>
                  <a:lnTo>
                    <a:pt x="337" y="1973"/>
                  </a:lnTo>
                  <a:lnTo>
                    <a:pt x="329" y="1942"/>
                  </a:lnTo>
                  <a:lnTo>
                    <a:pt x="321" y="1912"/>
                  </a:lnTo>
                  <a:lnTo>
                    <a:pt x="315" y="1881"/>
                  </a:lnTo>
                  <a:lnTo>
                    <a:pt x="310" y="1849"/>
                  </a:lnTo>
                  <a:lnTo>
                    <a:pt x="305" y="1817"/>
                  </a:lnTo>
                  <a:lnTo>
                    <a:pt x="300" y="1785"/>
                  </a:lnTo>
                  <a:lnTo>
                    <a:pt x="297" y="1753"/>
                  </a:lnTo>
                  <a:lnTo>
                    <a:pt x="294" y="1720"/>
                  </a:lnTo>
                  <a:lnTo>
                    <a:pt x="292" y="1687"/>
                  </a:lnTo>
                  <a:lnTo>
                    <a:pt x="291" y="1653"/>
                  </a:lnTo>
                  <a:lnTo>
                    <a:pt x="291" y="1620"/>
                  </a:lnTo>
                  <a:lnTo>
                    <a:pt x="291" y="1586"/>
                  </a:lnTo>
                  <a:lnTo>
                    <a:pt x="292" y="1554"/>
                  </a:lnTo>
                  <a:lnTo>
                    <a:pt x="294" y="1520"/>
                  </a:lnTo>
                  <a:lnTo>
                    <a:pt x="297" y="1488"/>
                  </a:lnTo>
                  <a:lnTo>
                    <a:pt x="300" y="1455"/>
                  </a:lnTo>
                  <a:lnTo>
                    <a:pt x="305" y="1423"/>
                  </a:lnTo>
                  <a:lnTo>
                    <a:pt x="310" y="1392"/>
                  </a:lnTo>
                  <a:lnTo>
                    <a:pt x="315" y="1360"/>
                  </a:lnTo>
                  <a:lnTo>
                    <a:pt x="322" y="1329"/>
                  </a:lnTo>
                  <a:lnTo>
                    <a:pt x="330" y="1297"/>
                  </a:lnTo>
                  <a:lnTo>
                    <a:pt x="338" y="1267"/>
                  </a:lnTo>
                  <a:lnTo>
                    <a:pt x="346" y="1235"/>
                  </a:lnTo>
                  <a:lnTo>
                    <a:pt x="356" y="1205"/>
                  </a:lnTo>
                  <a:lnTo>
                    <a:pt x="366" y="1176"/>
                  </a:lnTo>
                  <a:lnTo>
                    <a:pt x="378" y="1145"/>
                  </a:lnTo>
                  <a:lnTo>
                    <a:pt x="390" y="1116"/>
                  </a:lnTo>
                  <a:lnTo>
                    <a:pt x="403" y="1087"/>
                  </a:lnTo>
                  <a:lnTo>
                    <a:pt x="416" y="1058"/>
                  </a:lnTo>
                  <a:lnTo>
                    <a:pt x="430" y="1029"/>
                  </a:lnTo>
                  <a:lnTo>
                    <a:pt x="445" y="1001"/>
                  </a:lnTo>
                  <a:lnTo>
                    <a:pt x="461" y="973"/>
                  </a:lnTo>
                  <a:lnTo>
                    <a:pt x="478" y="945"/>
                  </a:lnTo>
                  <a:lnTo>
                    <a:pt x="496" y="917"/>
                  </a:lnTo>
                  <a:lnTo>
                    <a:pt x="513" y="890"/>
                  </a:lnTo>
                  <a:lnTo>
                    <a:pt x="532" y="863"/>
                  </a:lnTo>
                  <a:lnTo>
                    <a:pt x="552" y="836"/>
                  </a:lnTo>
                  <a:lnTo>
                    <a:pt x="573" y="809"/>
                  </a:lnTo>
                  <a:lnTo>
                    <a:pt x="594" y="783"/>
                  </a:lnTo>
                  <a:lnTo>
                    <a:pt x="616" y="758"/>
                  </a:lnTo>
                  <a:lnTo>
                    <a:pt x="639" y="732"/>
                  </a:lnTo>
                  <a:lnTo>
                    <a:pt x="663" y="706"/>
                  </a:lnTo>
                  <a:lnTo>
                    <a:pt x="687" y="681"/>
                  </a:lnTo>
                  <a:lnTo>
                    <a:pt x="711" y="657"/>
                  </a:lnTo>
                  <a:lnTo>
                    <a:pt x="735" y="634"/>
                  </a:lnTo>
                  <a:lnTo>
                    <a:pt x="760" y="611"/>
                  </a:lnTo>
                  <a:lnTo>
                    <a:pt x="785" y="590"/>
                  </a:lnTo>
                  <a:lnTo>
                    <a:pt x="810" y="569"/>
                  </a:lnTo>
                  <a:lnTo>
                    <a:pt x="835" y="549"/>
                  </a:lnTo>
                  <a:lnTo>
                    <a:pt x="861" y="529"/>
                  </a:lnTo>
                  <a:lnTo>
                    <a:pt x="887" y="511"/>
                  </a:lnTo>
                  <a:lnTo>
                    <a:pt x="914" y="493"/>
                  </a:lnTo>
                  <a:lnTo>
                    <a:pt x="940" y="476"/>
                  </a:lnTo>
                  <a:lnTo>
                    <a:pt x="967" y="459"/>
                  </a:lnTo>
                  <a:lnTo>
                    <a:pt x="996" y="445"/>
                  </a:lnTo>
                  <a:lnTo>
                    <a:pt x="1023" y="429"/>
                  </a:lnTo>
                  <a:lnTo>
                    <a:pt x="1052" y="415"/>
                  </a:lnTo>
                  <a:lnTo>
                    <a:pt x="1080" y="402"/>
                  </a:lnTo>
                  <a:lnTo>
                    <a:pt x="1109" y="389"/>
                  </a:lnTo>
                  <a:lnTo>
                    <a:pt x="1138" y="378"/>
                  </a:lnTo>
                  <a:lnTo>
                    <a:pt x="1168" y="367"/>
                  </a:lnTo>
                  <a:lnTo>
                    <a:pt x="1197" y="357"/>
                  </a:lnTo>
                  <a:lnTo>
                    <a:pt x="1227" y="347"/>
                  </a:lnTo>
                  <a:lnTo>
                    <a:pt x="1259" y="338"/>
                  </a:lnTo>
                  <a:lnTo>
                    <a:pt x="1289" y="330"/>
                  </a:lnTo>
                  <a:lnTo>
                    <a:pt x="1320" y="323"/>
                  </a:lnTo>
                  <a:lnTo>
                    <a:pt x="1352" y="317"/>
                  </a:lnTo>
                  <a:lnTo>
                    <a:pt x="1384" y="310"/>
                  </a:lnTo>
                  <a:lnTo>
                    <a:pt x="1416" y="306"/>
                  </a:lnTo>
                  <a:lnTo>
                    <a:pt x="1449" y="302"/>
                  </a:lnTo>
                  <a:lnTo>
                    <a:pt x="1481" y="298"/>
                  </a:lnTo>
                  <a:lnTo>
                    <a:pt x="1514" y="296"/>
                  </a:lnTo>
                  <a:lnTo>
                    <a:pt x="1548" y="294"/>
                  </a:lnTo>
                  <a:lnTo>
                    <a:pt x="1581" y="293"/>
                  </a:lnTo>
                  <a:lnTo>
                    <a:pt x="1616" y="293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230" y="4938522"/>
            <a:ext cx="8604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93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"/>
          <p:cNvSpPr txBox="1">
            <a:spLocks noGrp="1"/>
          </p:cNvSpPr>
          <p:nvPr>
            <p:ph type="ctrTitle"/>
          </p:nvPr>
        </p:nvSpPr>
        <p:spPr>
          <a:xfrm>
            <a:off x="521208" y="111585"/>
            <a:ext cx="11393424" cy="146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itter"/>
              <a:buNone/>
            </a:pPr>
            <a:r>
              <a:rPr lang="cs-CZ" dirty="0" smtClean="0"/>
              <a:t>SHRNUTÍ: Kdo </a:t>
            </a:r>
            <a:r>
              <a:rPr lang="cs-CZ" dirty="0" smtClean="0"/>
              <a:t>má jaké kompetence…?</a:t>
            </a:r>
            <a:endParaRPr dirty="0"/>
          </a:p>
        </p:txBody>
      </p:sp>
      <p:graphicFrame>
        <p:nvGraphicFramePr>
          <p:cNvPr id="99" name="Google Shape;99;p6"/>
          <p:cNvGraphicFramePr/>
          <p:nvPr>
            <p:extLst>
              <p:ext uri="{D42A27DB-BD31-4B8C-83A1-F6EECF244321}">
                <p14:modId xmlns:p14="http://schemas.microsoft.com/office/powerpoint/2010/main" val="2449810696"/>
              </p:ext>
            </p:extLst>
          </p:nvPr>
        </p:nvGraphicFramePr>
        <p:xfrm>
          <a:off x="711200" y="2120900"/>
          <a:ext cx="10718550" cy="4305600"/>
        </p:xfrm>
        <a:graphic>
          <a:graphicData uri="http://schemas.openxmlformats.org/drawingml/2006/table">
            <a:tbl>
              <a:tblPr firstRow="1" bandRow="1">
                <a:noFill/>
                <a:tableStyleId>{9518DC2B-F296-455D-B5F0-91B0A477FDA5}</a:tableStyleId>
              </a:tblPr>
              <a:tblGrid>
                <a:gridCol w="26270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914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7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cs-CZ" sz="2800" u="none" strike="noStrike" cap="none" dirty="0" smtClean="0"/>
                        <a:t>EVOKACE</a:t>
                      </a:r>
                      <a:endParaRPr sz="2800" u="none" strike="noStrike" cap="none" dirty="0"/>
                    </a:p>
                  </a:txBody>
                  <a:tcPr marL="21600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47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cs-CZ" sz="2800" u="none" strike="noStrike" cap="none" dirty="0" smtClean="0"/>
                        <a:t>názorová přímka</a:t>
                      </a:r>
                      <a:endParaRPr sz="2800" u="none" strike="noStrike" cap="none" dirty="0"/>
                    </a:p>
                  </a:txBody>
                  <a:tcPr marL="216000" marR="91450" marT="45725" marB="45725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55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cs-CZ" sz="2800" b="1" u="none" strike="noStrike" cap="none" dirty="0" smtClean="0">
                          <a:solidFill>
                            <a:schemeClr val="bg1"/>
                          </a:solidFill>
                        </a:rPr>
                        <a:t>UVĚDOMĚNÍ</a:t>
                      </a:r>
                      <a:endParaRPr sz="2800" b="1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21600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47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cs-CZ" sz="2800" b="1" u="none" strike="noStrike" cap="non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rozřazení situací – ověření - zadání do aplikace</a:t>
                      </a:r>
                      <a:endParaRPr sz="2800" b="1" u="none" strike="noStrike" cap="non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216000" marR="91450" marT="45725" marB="45725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55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7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cs-CZ" sz="2800" b="1" u="none" strike="noStrike" cap="none" dirty="0" smtClean="0">
                          <a:solidFill>
                            <a:schemeClr val="bg1"/>
                          </a:solidFill>
                        </a:rPr>
                        <a:t>REFLEXE</a:t>
                      </a:r>
                      <a:endParaRPr sz="2800" b="1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21600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47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cs-CZ" sz="2800" b="1" u="none" strike="noStrike" cap="none" dirty="0" smtClean="0">
                          <a:solidFill>
                            <a:srgbClr val="C00000"/>
                          </a:solidFill>
                        </a:rPr>
                        <a:t>rozhodnutí obce – vliv – vnímání situace</a:t>
                      </a:r>
                      <a:endParaRPr sz="2800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216000" marR="91450" marT="45725" marB="45725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55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7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1600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47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 dirty="0"/>
                    </a:p>
                  </a:txBody>
                  <a:tcPr marL="216000" marR="91450" marT="45725" marB="45725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55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926" y="5478018"/>
            <a:ext cx="8604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477F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7c3b2c4de0_0_38"/>
          <p:cNvSpPr txBox="1"/>
          <p:nvPr/>
        </p:nvSpPr>
        <p:spPr>
          <a:xfrm>
            <a:off x="1055351" y="2416263"/>
            <a:ext cx="4458758" cy="1274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cs-CZ" sz="4800" b="0" i="0" u="none" strike="noStrike" cap="none" dirty="0" smtClean="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Otázky </a:t>
            </a:r>
            <a:r>
              <a:rPr lang="cs-CZ" sz="4800" b="0" i="0" u="none" strike="noStrike" cap="none" dirty="0" smtClean="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k vyučujícím:</a:t>
            </a:r>
            <a:endParaRPr sz="4800" b="0" i="0" u="none" strike="noStrike" cap="none" dirty="0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69" name="Google Shape;269;g17c3b2c4de0_0_38"/>
          <p:cNvSpPr txBox="1"/>
          <p:nvPr/>
        </p:nvSpPr>
        <p:spPr>
          <a:xfrm>
            <a:off x="6518856" y="6144957"/>
            <a:ext cx="5128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cs-CZ" sz="1200" i="1" u="none" strike="noStrike" cap="none" dirty="0" smtClean="0">
                <a:solidFill>
                  <a:srgbClr val="FFFF00"/>
                </a:solidFill>
                <a:latin typeface="Bitter"/>
                <a:ea typeface="Bitter"/>
                <a:cs typeface="Bitter"/>
                <a:sym typeface="Bitter"/>
              </a:rPr>
              <a:t>Vytvořeno v </a:t>
            </a:r>
            <a:r>
              <a:rPr lang="cs-CZ" sz="1200" i="1" u="none" strike="noStrike" cap="none" dirty="0" err="1" smtClean="0">
                <a:solidFill>
                  <a:srgbClr val="FFFF00"/>
                </a:solidFill>
                <a:latin typeface="Bitter"/>
                <a:ea typeface="Bitter"/>
                <a:cs typeface="Bitter"/>
                <a:sym typeface="Bitter"/>
              </a:rPr>
              <a:t>Mentimeteru</a:t>
            </a:r>
            <a:r>
              <a:rPr lang="cs-CZ" sz="1200" i="1" u="none" strike="noStrike" cap="none" dirty="0" smtClean="0">
                <a:solidFill>
                  <a:srgbClr val="FFFF00"/>
                </a:solidFill>
                <a:latin typeface="Bitter"/>
                <a:ea typeface="Bitter"/>
                <a:cs typeface="Bitter"/>
                <a:sym typeface="Bitter"/>
              </a:rPr>
              <a:t>.</a:t>
            </a:r>
            <a:endParaRPr sz="1200" i="1" u="none" strike="noStrike" cap="none" dirty="0">
              <a:solidFill>
                <a:srgbClr val="FFFF00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270" name="Google Shape;270;g17c3b2c4de0_0_38"/>
          <p:cNvCxnSpPr/>
          <p:nvPr/>
        </p:nvCxnSpPr>
        <p:spPr>
          <a:xfrm>
            <a:off x="6171525" y="2596488"/>
            <a:ext cx="5327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2" name="Google Shape;272;g17c3b2c4de0_0_38"/>
          <p:cNvSpPr txBox="1"/>
          <p:nvPr/>
        </p:nvSpPr>
        <p:spPr>
          <a:xfrm>
            <a:off x="6085199" y="1547725"/>
            <a:ext cx="54138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cs-CZ" sz="2400" b="1" dirty="0" smtClean="0">
              <a:solidFill>
                <a:schemeClr val="accent1"/>
              </a:solidFill>
            </a:endParaRPr>
          </a:p>
          <a:p>
            <a:r>
              <a:rPr lang="cs-CZ" sz="2400" b="1" dirty="0" smtClean="0">
                <a:solidFill>
                  <a:schemeClr val="accent1"/>
                </a:solidFill>
              </a:rPr>
              <a:t>Jaké digitální kompetence žáci rozvíjeli?</a:t>
            </a:r>
          </a:p>
          <a:p>
            <a:r>
              <a:rPr lang="cs-CZ" sz="2400" b="1" dirty="0" smtClean="0">
                <a:solidFill>
                  <a:schemeClr val="accent1"/>
                </a:solidFill>
              </a:rPr>
              <a:t>Jak ověříte, že digitální kompetence skutečně rozvinuli?</a:t>
            </a:r>
            <a:endParaRPr lang="cs-CZ" sz="2400" b="1"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800" b="1" i="0" u="none" strike="noStrike" cap="none" dirty="0">
              <a:solidFill>
                <a:srgbClr val="FF7558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273" name="Google Shape;273;g17c3b2c4de0_0_38"/>
          <p:cNvCxnSpPr/>
          <p:nvPr/>
        </p:nvCxnSpPr>
        <p:spPr>
          <a:xfrm>
            <a:off x="6171525" y="931475"/>
            <a:ext cx="5327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Skupina 11"/>
          <p:cNvGrpSpPr>
            <a:grpSpLocks noChangeAspect="1"/>
          </p:cNvGrpSpPr>
          <p:nvPr/>
        </p:nvGrpSpPr>
        <p:grpSpPr>
          <a:xfrm>
            <a:off x="10824730" y="6288156"/>
            <a:ext cx="822326" cy="288813"/>
            <a:chOff x="10150475" y="6088063"/>
            <a:chExt cx="1893888" cy="665162"/>
          </a:xfrm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10158413" y="6094413"/>
              <a:ext cx="1882775" cy="644525"/>
            </a:xfrm>
            <a:custGeom>
              <a:avLst/>
              <a:gdLst>
                <a:gd name="T0" fmla="*/ 398 w 16593"/>
                <a:gd name="T1" fmla="*/ 0 h 5682"/>
                <a:gd name="T2" fmla="*/ 16175 w 16593"/>
                <a:gd name="T3" fmla="*/ 27 h 5682"/>
                <a:gd name="T4" fmla="*/ 16217 w 16593"/>
                <a:gd name="T5" fmla="*/ 27 h 5682"/>
                <a:gd name="T6" fmla="*/ 16256 w 16593"/>
                <a:gd name="T7" fmla="*/ 27 h 5682"/>
                <a:gd name="T8" fmla="*/ 16296 w 16593"/>
                <a:gd name="T9" fmla="*/ 28 h 5682"/>
                <a:gd name="T10" fmla="*/ 16334 w 16593"/>
                <a:gd name="T11" fmla="*/ 30 h 5682"/>
                <a:gd name="T12" fmla="*/ 16351 w 16593"/>
                <a:gd name="T13" fmla="*/ 31 h 5682"/>
                <a:gd name="T14" fmla="*/ 16370 w 16593"/>
                <a:gd name="T15" fmla="*/ 34 h 5682"/>
                <a:gd name="T16" fmla="*/ 16387 w 16593"/>
                <a:gd name="T17" fmla="*/ 38 h 5682"/>
                <a:gd name="T18" fmla="*/ 16405 w 16593"/>
                <a:gd name="T19" fmla="*/ 42 h 5682"/>
                <a:gd name="T20" fmla="*/ 16420 w 16593"/>
                <a:gd name="T21" fmla="*/ 47 h 5682"/>
                <a:gd name="T22" fmla="*/ 16437 w 16593"/>
                <a:gd name="T23" fmla="*/ 54 h 5682"/>
                <a:gd name="T24" fmla="*/ 16452 w 16593"/>
                <a:gd name="T25" fmla="*/ 62 h 5682"/>
                <a:gd name="T26" fmla="*/ 16466 w 16593"/>
                <a:gd name="T27" fmla="*/ 70 h 5682"/>
                <a:gd name="T28" fmla="*/ 16481 w 16593"/>
                <a:gd name="T29" fmla="*/ 80 h 5682"/>
                <a:gd name="T30" fmla="*/ 16494 w 16593"/>
                <a:gd name="T31" fmla="*/ 92 h 5682"/>
                <a:gd name="T32" fmla="*/ 16507 w 16593"/>
                <a:gd name="T33" fmla="*/ 106 h 5682"/>
                <a:gd name="T34" fmla="*/ 16518 w 16593"/>
                <a:gd name="T35" fmla="*/ 121 h 5682"/>
                <a:gd name="T36" fmla="*/ 16530 w 16593"/>
                <a:gd name="T37" fmla="*/ 138 h 5682"/>
                <a:gd name="T38" fmla="*/ 16540 w 16593"/>
                <a:gd name="T39" fmla="*/ 156 h 5682"/>
                <a:gd name="T40" fmla="*/ 16550 w 16593"/>
                <a:gd name="T41" fmla="*/ 177 h 5682"/>
                <a:gd name="T42" fmla="*/ 16558 w 16593"/>
                <a:gd name="T43" fmla="*/ 200 h 5682"/>
                <a:gd name="T44" fmla="*/ 16566 w 16593"/>
                <a:gd name="T45" fmla="*/ 225 h 5682"/>
                <a:gd name="T46" fmla="*/ 16573 w 16593"/>
                <a:gd name="T47" fmla="*/ 252 h 5682"/>
                <a:gd name="T48" fmla="*/ 16579 w 16593"/>
                <a:gd name="T49" fmla="*/ 282 h 5682"/>
                <a:gd name="T50" fmla="*/ 16584 w 16593"/>
                <a:gd name="T51" fmla="*/ 314 h 5682"/>
                <a:gd name="T52" fmla="*/ 16587 w 16593"/>
                <a:gd name="T53" fmla="*/ 349 h 5682"/>
                <a:gd name="T54" fmla="*/ 16591 w 16593"/>
                <a:gd name="T55" fmla="*/ 385 h 5682"/>
                <a:gd name="T56" fmla="*/ 16593 w 16593"/>
                <a:gd name="T57" fmla="*/ 426 h 5682"/>
                <a:gd name="T58" fmla="*/ 16593 w 16593"/>
                <a:gd name="T59" fmla="*/ 469 h 5682"/>
                <a:gd name="T60" fmla="*/ 16574 w 16593"/>
                <a:gd name="T61" fmla="*/ 5682 h 5682"/>
                <a:gd name="T62" fmla="*/ 0 w 16593"/>
                <a:gd name="T63" fmla="*/ 5682 h 5682"/>
                <a:gd name="T64" fmla="*/ 0 w 16593"/>
                <a:gd name="T65" fmla="*/ 449 h 5682"/>
                <a:gd name="T66" fmla="*/ 0 w 16593"/>
                <a:gd name="T67" fmla="*/ 406 h 5682"/>
                <a:gd name="T68" fmla="*/ 2 w 16593"/>
                <a:gd name="T69" fmla="*/ 363 h 5682"/>
                <a:gd name="T70" fmla="*/ 4 w 16593"/>
                <a:gd name="T71" fmla="*/ 321 h 5682"/>
                <a:gd name="T72" fmla="*/ 10 w 16593"/>
                <a:gd name="T73" fmla="*/ 281 h 5682"/>
                <a:gd name="T74" fmla="*/ 13 w 16593"/>
                <a:gd name="T75" fmla="*/ 261 h 5682"/>
                <a:gd name="T76" fmla="*/ 17 w 16593"/>
                <a:gd name="T77" fmla="*/ 242 h 5682"/>
                <a:gd name="T78" fmla="*/ 22 w 16593"/>
                <a:gd name="T79" fmla="*/ 223 h 5682"/>
                <a:gd name="T80" fmla="*/ 27 w 16593"/>
                <a:gd name="T81" fmla="*/ 204 h 5682"/>
                <a:gd name="T82" fmla="*/ 34 w 16593"/>
                <a:gd name="T83" fmla="*/ 186 h 5682"/>
                <a:gd name="T84" fmla="*/ 41 w 16593"/>
                <a:gd name="T85" fmla="*/ 169 h 5682"/>
                <a:gd name="T86" fmla="*/ 49 w 16593"/>
                <a:gd name="T87" fmla="*/ 153 h 5682"/>
                <a:gd name="T88" fmla="*/ 59 w 16593"/>
                <a:gd name="T89" fmla="*/ 137 h 5682"/>
                <a:gd name="T90" fmla="*/ 69 w 16593"/>
                <a:gd name="T91" fmla="*/ 121 h 5682"/>
                <a:gd name="T92" fmla="*/ 81 w 16593"/>
                <a:gd name="T93" fmla="*/ 107 h 5682"/>
                <a:gd name="T94" fmla="*/ 93 w 16593"/>
                <a:gd name="T95" fmla="*/ 93 h 5682"/>
                <a:gd name="T96" fmla="*/ 108 w 16593"/>
                <a:gd name="T97" fmla="*/ 80 h 5682"/>
                <a:gd name="T98" fmla="*/ 122 w 16593"/>
                <a:gd name="T99" fmla="*/ 68 h 5682"/>
                <a:gd name="T100" fmla="*/ 139 w 16593"/>
                <a:gd name="T101" fmla="*/ 56 h 5682"/>
                <a:gd name="T102" fmla="*/ 158 w 16593"/>
                <a:gd name="T103" fmla="*/ 46 h 5682"/>
                <a:gd name="T104" fmla="*/ 178 w 16593"/>
                <a:gd name="T105" fmla="*/ 36 h 5682"/>
                <a:gd name="T106" fmla="*/ 199 w 16593"/>
                <a:gd name="T107" fmla="*/ 28 h 5682"/>
                <a:gd name="T108" fmla="*/ 223 w 16593"/>
                <a:gd name="T109" fmla="*/ 21 h 5682"/>
                <a:gd name="T110" fmla="*/ 247 w 16593"/>
                <a:gd name="T111" fmla="*/ 14 h 5682"/>
                <a:gd name="T112" fmla="*/ 274 w 16593"/>
                <a:gd name="T113" fmla="*/ 9 h 5682"/>
                <a:gd name="T114" fmla="*/ 302 w 16593"/>
                <a:gd name="T115" fmla="*/ 5 h 5682"/>
                <a:gd name="T116" fmla="*/ 332 w 16593"/>
                <a:gd name="T117" fmla="*/ 2 h 5682"/>
                <a:gd name="T118" fmla="*/ 365 w 16593"/>
                <a:gd name="T119" fmla="*/ 0 h 5682"/>
                <a:gd name="T120" fmla="*/ 398 w 16593"/>
                <a:gd name="T121" fmla="*/ 0 h 5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593" h="5682">
                  <a:moveTo>
                    <a:pt x="398" y="0"/>
                  </a:moveTo>
                  <a:lnTo>
                    <a:pt x="16175" y="27"/>
                  </a:lnTo>
                  <a:lnTo>
                    <a:pt x="16217" y="27"/>
                  </a:lnTo>
                  <a:lnTo>
                    <a:pt x="16256" y="27"/>
                  </a:lnTo>
                  <a:lnTo>
                    <a:pt x="16296" y="28"/>
                  </a:lnTo>
                  <a:lnTo>
                    <a:pt x="16334" y="30"/>
                  </a:lnTo>
                  <a:lnTo>
                    <a:pt x="16351" y="31"/>
                  </a:lnTo>
                  <a:lnTo>
                    <a:pt x="16370" y="34"/>
                  </a:lnTo>
                  <a:lnTo>
                    <a:pt x="16387" y="38"/>
                  </a:lnTo>
                  <a:lnTo>
                    <a:pt x="16405" y="42"/>
                  </a:lnTo>
                  <a:lnTo>
                    <a:pt x="16420" y="47"/>
                  </a:lnTo>
                  <a:lnTo>
                    <a:pt x="16437" y="54"/>
                  </a:lnTo>
                  <a:lnTo>
                    <a:pt x="16452" y="62"/>
                  </a:lnTo>
                  <a:lnTo>
                    <a:pt x="16466" y="70"/>
                  </a:lnTo>
                  <a:lnTo>
                    <a:pt x="16481" y="80"/>
                  </a:lnTo>
                  <a:lnTo>
                    <a:pt x="16494" y="92"/>
                  </a:lnTo>
                  <a:lnTo>
                    <a:pt x="16507" y="106"/>
                  </a:lnTo>
                  <a:lnTo>
                    <a:pt x="16518" y="121"/>
                  </a:lnTo>
                  <a:lnTo>
                    <a:pt x="16530" y="138"/>
                  </a:lnTo>
                  <a:lnTo>
                    <a:pt x="16540" y="156"/>
                  </a:lnTo>
                  <a:lnTo>
                    <a:pt x="16550" y="177"/>
                  </a:lnTo>
                  <a:lnTo>
                    <a:pt x="16558" y="200"/>
                  </a:lnTo>
                  <a:lnTo>
                    <a:pt x="16566" y="225"/>
                  </a:lnTo>
                  <a:lnTo>
                    <a:pt x="16573" y="252"/>
                  </a:lnTo>
                  <a:lnTo>
                    <a:pt x="16579" y="282"/>
                  </a:lnTo>
                  <a:lnTo>
                    <a:pt x="16584" y="314"/>
                  </a:lnTo>
                  <a:lnTo>
                    <a:pt x="16587" y="349"/>
                  </a:lnTo>
                  <a:lnTo>
                    <a:pt x="16591" y="385"/>
                  </a:lnTo>
                  <a:lnTo>
                    <a:pt x="16593" y="426"/>
                  </a:lnTo>
                  <a:lnTo>
                    <a:pt x="16593" y="469"/>
                  </a:lnTo>
                  <a:lnTo>
                    <a:pt x="16574" y="5682"/>
                  </a:lnTo>
                  <a:lnTo>
                    <a:pt x="0" y="5682"/>
                  </a:lnTo>
                  <a:lnTo>
                    <a:pt x="0" y="449"/>
                  </a:lnTo>
                  <a:lnTo>
                    <a:pt x="0" y="406"/>
                  </a:lnTo>
                  <a:lnTo>
                    <a:pt x="2" y="363"/>
                  </a:lnTo>
                  <a:lnTo>
                    <a:pt x="4" y="321"/>
                  </a:lnTo>
                  <a:lnTo>
                    <a:pt x="10" y="281"/>
                  </a:lnTo>
                  <a:lnTo>
                    <a:pt x="13" y="261"/>
                  </a:lnTo>
                  <a:lnTo>
                    <a:pt x="17" y="242"/>
                  </a:lnTo>
                  <a:lnTo>
                    <a:pt x="22" y="223"/>
                  </a:lnTo>
                  <a:lnTo>
                    <a:pt x="27" y="204"/>
                  </a:lnTo>
                  <a:lnTo>
                    <a:pt x="34" y="186"/>
                  </a:lnTo>
                  <a:lnTo>
                    <a:pt x="41" y="169"/>
                  </a:lnTo>
                  <a:lnTo>
                    <a:pt x="49" y="153"/>
                  </a:lnTo>
                  <a:lnTo>
                    <a:pt x="59" y="137"/>
                  </a:lnTo>
                  <a:lnTo>
                    <a:pt x="69" y="121"/>
                  </a:lnTo>
                  <a:lnTo>
                    <a:pt x="81" y="107"/>
                  </a:lnTo>
                  <a:lnTo>
                    <a:pt x="93" y="93"/>
                  </a:lnTo>
                  <a:lnTo>
                    <a:pt x="108" y="80"/>
                  </a:lnTo>
                  <a:lnTo>
                    <a:pt x="122" y="68"/>
                  </a:lnTo>
                  <a:lnTo>
                    <a:pt x="139" y="56"/>
                  </a:lnTo>
                  <a:lnTo>
                    <a:pt x="158" y="46"/>
                  </a:lnTo>
                  <a:lnTo>
                    <a:pt x="178" y="36"/>
                  </a:lnTo>
                  <a:lnTo>
                    <a:pt x="199" y="28"/>
                  </a:lnTo>
                  <a:lnTo>
                    <a:pt x="223" y="21"/>
                  </a:lnTo>
                  <a:lnTo>
                    <a:pt x="247" y="14"/>
                  </a:lnTo>
                  <a:lnTo>
                    <a:pt x="274" y="9"/>
                  </a:lnTo>
                  <a:lnTo>
                    <a:pt x="302" y="5"/>
                  </a:lnTo>
                  <a:lnTo>
                    <a:pt x="332" y="2"/>
                  </a:lnTo>
                  <a:lnTo>
                    <a:pt x="365" y="0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B5B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10264775" y="6181725"/>
              <a:ext cx="430213" cy="431800"/>
            </a:xfrm>
            <a:custGeom>
              <a:avLst/>
              <a:gdLst>
                <a:gd name="T0" fmla="*/ 3787 w 3796"/>
                <a:gd name="T1" fmla="*/ 2101 h 3811"/>
                <a:gd name="T2" fmla="*/ 3736 w 3796"/>
                <a:gd name="T3" fmla="*/ 2381 h 3811"/>
                <a:gd name="T4" fmla="*/ 3648 w 3796"/>
                <a:gd name="T5" fmla="*/ 2647 h 3811"/>
                <a:gd name="T6" fmla="*/ 3521 w 3796"/>
                <a:gd name="T7" fmla="*/ 2894 h 3811"/>
                <a:gd name="T8" fmla="*/ 3364 w 3796"/>
                <a:gd name="T9" fmla="*/ 3118 h 3811"/>
                <a:gd name="T10" fmla="*/ 3175 w 3796"/>
                <a:gd name="T11" fmla="*/ 3316 h 3811"/>
                <a:gd name="T12" fmla="*/ 2960 w 3796"/>
                <a:gd name="T13" fmla="*/ 3485 h 3811"/>
                <a:gd name="T14" fmla="*/ 2722 w 3796"/>
                <a:gd name="T15" fmla="*/ 3623 h 3811"/>
                <a:gd name="T16" fmla="*/ 2464 w 3796"/>
                <a:gd name="T17" fmla="*/ 3725 h 3811"/>
                <a:gd name="T18" fmla="*/ 2188 w 3796"/>
                <a:gd name="T19" fmla="*/ 3789 h 3811"/>
                <a:gd name="T20" fmla="*/ 1899 w 3796"/>
                <a:gd name="T21" fmla="*/ 3811 h 3811"/>
                <a:gd name="T22" fmla="*/ 1610 w 3796"/>
                <a:gd name="T23" fmla="*/ 3789 h 3811"/>
                <a:gd name="T24" fmla="*/ 1334 w 3796"/>
                <a:gd name="T25" fmla="*/ 3726 h 3811"/>
                <a:gd name="T26" fmla="*/ 1077 w 3796"/>
                <a:gd name="T27" fmla="*/ 3624 h 3811"/>
                <a:gd name="T28" fmla="*/ 838 w 3796"/>
                <a:gd name="T29" fmla="*/ 3486 h 3811"/>
                <a:gd name="T30" fmla="*/ 623 w 3796"/>
                <a:gd name="T31" fmla="*/ 3317 h 3811"/>
                <a:gd name="T32" fmla="*/ 435 w 3796"/>
                <a:gd name="T33" fmla="*/ 3119 h 3811"/>
                <a:gd name="T34" fmla="*/ 276 w 3796"/>
                <a:gd name="T35" fmla="*/ 2896 h 3811"/>
                <a:gd name="T36" fmla="*/ 150 w 3796"/>
                <a:gd name="T37" fmla="*/ 2649 h 3811"/>
                <a:gd name="T38" fmla="*/ 60 w 3796"/>
                <a:gd name="T39" fmla="*/ 2384 h 3811"/>
                <a:gd name="T40" fmla="*/ 10 w 3796"/>
                <a:gd name="T41" fmla="*/ 2103 h 3811"/>
                <a:gd name="T42" fmla="*/ 0 w 3796"/>
                <a:gd name="T43" fmla="*/ 1907 h 3811"/>
                <a:gd name="T44" fmla="*/ 10 w 3796"/>
                <a:gd name="T45" fmla="*/ 1711 h 3811"/>
                <a:gd name="T46" fmla="*/ 60 w 3796"/>
                <a:gd name="T47" fmla="*/ 1430 h 3811"/>
                <a:gd name="T48" fmla="*/ 149 w 3796"/>
                <a:gd name="T49" fmla="*/ 1164 h 3811"/>
                <a:gd name="T50" fmla="*/ 275 w 3796"/>
                <a:gd name="T51" fmla="*/ 918 h 3811"/>
                <a:gd name="T52" fmla="*/ 433 w 3796"/>
                <a:gd name="T53" fmla="*/ 694 h 3811"/>
                <a:gd name="T54" fmla="*/ 622 w 3796"/>
                <a:gd name="T55" fmla="*/ 496 h 3811"/>
                <a:gd name="T56" fmla="*/ 837 w 3796"/>
                <a:gd name="T57" fmla="*/ 326 h 3811"/>
                <a:gd name="T58" fmla="*/ 1075 w 3796"/>
                <a:gd name="T59" fmla="*/ 189 h 3811"/>
                <a:gd name="T60" fmla="*/ 1332 w 3796"/>
                <a:gd name="T61" fmla="*/ 86 h 3811"/>
                <a:gd name="T62" fmla="*/ 1608 w 3796"/>
                <a:gd name="T63" fmla="*/ 22 h 3811"/>
                <a:gd name="T64" fmla="*/ 1897 w 3796"/>
                <a:gd name="T65" fmla="*/ 0 h 3811"/>
                <a:gd name="T66" fmla="*/ 2186 w 3796"/>
                <a:gd name="T67" fmla="*/ 22 h 3811"/>
                <a:gd name="T68" fmla="*/ 2462 w 3796"/>
                <a:gd name="T69" fmla="*/ 86 h 3811"/>
                <a:gd name="T70" fmla="*/ 2720 w 3796"/>
                <a:gd name="T71" fmla="*/ 188 h 3811"/>
                <a:gd name="T72" fmla="*/ 2959 w 3796"/>
                <a:gd name="T73" fmla="*/ 325 h 3811"/>
                <a:gd name="T74" fmla="*/ 3174 w 3796"/>
                <a:gd name="T75" fmla="*/ 495 h 3811"/>
                <a:gd name="T76" fmla="*/ 3362 w 3796"/>
                <a:gd name="T77" fmla="*/ 693 h 3811"/>
                <a:gd name="T78" fmla="*/ 3520 w 3796"/>
                <a:gd name="T79" fmla="*/ 916 h 3811"/>
                <a:gd name="T80" fmla="*/ 3647 w 3796"/>
                <a:gd name="T81" fmla="*/ 1162 h 3811"/>
                <a:gd name="T82" fmla="*/ 3735 w 3796"/>
                <a:gd name="T83" fmla="*/ 1428 h 3811"/>
                <a:gd name="T84" fmla="*/ 3786 w 3796"/>
                <a:gd name="T85" fmla="*/ 1709 h 3811"/>
                <a:gd name="T86" fmla="*/ 3796 w 3796"/>
                <a:gd name="T87" fmla="*/ 1905 h 3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96" h="3811">
                  <a:moveTo>
                    <a:pt x="3796" y="1906"/>
                  </a:moveTo>
                  <a:lnTo>
                    <a:pt x="3794" y="2004"/>
                  </a:lnTo>
                  <a:lnTo>
                    <a:pt x="3787" y="2101"/>
                  </a:lnTo>
                  <a:lnTo>
                    <a:pt x="3774" y="2196"/>
                  </a:lnTo>
                  <a:lnTo>
                    <a:pt x="3757" y="2289"/>
                  </a:lnTo>
                  <a:lnTo>
                    <a:pt x="3736" y="2381"/>
                  </a:lnTo>
                  <a:lnTo>
                    <a:pt x="3711" y="2472"/>
                  </a:lnTo>
                  <a:lnTo>
                    <a:pt x="3681" y="2560"/>
                  </a:lnTo>
                  <a:lnTo>
                    <a:pt x="3648" y="2647"/>
                  </a:lnTo>
                  <a:lnTo>
                    <a:pt x="3609" y="2731"/>
                  </a:lnTo>
                  <a:lnTo>
                    <a:pt x="3567" y="2814"/>
                  </a:lnTo>
                  <a:lnTo>
                    <a:pt x="3521" y="2894"/>
                  </a:lnTo>
                  <a:lnTo>
                    <a:pt x="3472" y="2971"/>
                  </a:lnTo>
                  <a:lnTo>
                    <a:pt x="3419" y="3045"/>
                  </a:lnTo>
                  <a:lnTo>
                    <a:pt x="3364" y="3118"/>
                  </a:lnTo>
                  <a:lnTo>
                    <a:pt x="3303" y="3187"/>
                  </a:lnTo>
                  <a:lnTo>
                    <a:pt x="3241" y="3253"/>
                  </a:lnTo>
                  <a:lnTo>
                    <a:pt x="3175" y="3316"/>
                  </a:lnTo>
                  <a:lnTo>
                    <a:pt x="3106" y="3375"/>
                  </a:lnTo>
                  <a:lnTo>
                    <a:pt x="3035" y="3432"/>
                  </a:lnTo>
                  <a:lnTo>
                    <a:pt x="2960" y="3485"/>
                  </a:lnTo>
                  <a:lnTo>
                    <a:pt x="2884" y="3535"/>
                  </a:lnTo>
                  <a:lnTo>
                    <a:pt x="2804" y="3581"/>
                  </a:lnTo>
                  <a:lnTo>
                    <a:pt x="2722" y="3623"/>
                  </a:lnTo>
                  <a:lnTo>
                    <a:pt x="2638" y="3661"/>
                  </a:lnTo>
                  <a:lnTo>
                    <a:pt x="2552" y="3695"/>
                  </a:lnTo>
                  <a:lnTo>
                    <a:pt x="2464" y="3725"/>
                  </a:lnTo>
                  <a:lnTo>
                    <a:pt x="2373" y="3750"/>
                  </a:lnTo>
                  <a:lnTo>
                    <a:pt x="2281" y="3772"/>
                  </a:lnTo>
                  <a:lnTo>
                    <a:pt x="2188" y="3789"/>
                  </a:lnTo>
                  <a:lnTo>
                    <a:pt x="2093" y="3801"/>
                  </a:lnTo>
                  <a:lnTo>
                    <a:pt x="1997" y="3809"/>
                  </a:lnTo>
                  <a:lnTo>
                    <a:pt x="1899" y="3811"/>
                  </a:lnTo>
                  <a:lnTo>
                    <a:pt x="1802" y="3809"/>
                  </a:lnTo>
                  <a:lnTo>
                    <a:pt x="1705" y="3802"/>
                  </a:lnTo>
                  <a:lnTo>
                    <a:pt x="1610" y="3789"/>
                  </a:lnTo>
                  <a:lnTo>
                    <a:pt x="1517" y="3772"/>
                  </a:lnTo>
                  <a:lnTo>
                    <a:pt x="1425" y="3751"/>
                  </a:lnTo>
                  <a:lnTo>
                    <a:pt x="1334" y="3726"/>
                  </a:lnTo>
                  <a:lnTo>
                    <a:pt x="1247" y="3696"/>
                  </a:lnTo>
                  <a:lnTo>
                    <a:pt x="1160" y="3662"/>
                  </a:lnTo>
                  <a:lnTo>
                    <a:pt x="1077" y="3624"/>
                  </a:lnTo>
                  <a:lnTo>
                    <a:pt x="994" y="3582"/>
                  </a:lnTo>
                  <a:lnTo>
                    <a:pt x="915" y="3536"/>
                  </a:lnTo>
                  <a:lnTo>
                    <a:pt x="838" y="3486"/>
                  </a:lnTo>
                  <a:lnTo>
                    <a:pt x="763" y="3433"/>
                  </a:lnTo>
                  <a:lnTo>
                    <a:pt x="691" y="3377"/>
                  </a:lnTo>
                  <a:lnTo>
                    <a:pt x="623" y="3317"/>
                  </a:lnTo>
                  <a:lnTo>
                    <a:pt x="557" y="3254"/>
                  </a:lnTo>
                  <a:lnTo>
                    <a:pt x="494" y="3188"/>
                  </a:lnTo>
                  <a:lnTo>
                    <a:pt x="435" y="3119"/>
                  </a:lnTo>
                  <a:lnTo>
                    <a:pt x="378" y="3048"/>
                  </a:lnTo>
                  <a:lnTo>
                    <a:pt x="325" y="2972"/>
                  </a:lnTo>
                  <a:lnTo>
                    <a:pt x="276" y="2896"/>
                  </a:lnTo>
                  <a:lnTo>
                    <a:pt x="230" y="2816"/>
                  </a:lnTo>
                  <a:lnTo>
                    <a:pt x="188" y="2733"/>
                  </a:lnTo>
                  <a:lnTo>
                    <a:pt x="150" y="2649"/>
                  </a:lnTo>
                  <a:lnTo>
                    <a:pt x="116" y="2563"/>
                  </a:lnTo>
                  <a:lnTo>
                    <a:pt x="86" y="2475"/>
                  </a:lnTo>
                  <a:lnTo>
                    <a:pt x="60" y="2384"/>
                  </a:lnTo>
                  <a:lnTo>
                    <a:pt x="39" y="2292"/>
                  </a:lnTo>
                  <a:lnTo>
                    <a:pt x="22" y="2198"/>
                  </a:lnTo>
                  <a:lnTo>
                    <a:pt x="10" y="2103"/>
                  </a:lnTo>
                  <a:lnTo>
                    <a:pt x="3" y="2006"/>
                  </a:lnTo>
                  <a:lnTo>
                    <a:pt x="0" y="1908"/>
                  </a:lnTo>
                  <a:lnTo>
                    <a:pt x="0" y="1907"/>
                  </a:lnTo>
                  <a:lnTo>
                    <a:pt x="0" y="1906"/>
                  </a:lnTo>
                  <a:lnTo>
                    <a:pt x="3" y="1807"/>
                  </a:lnTo>
                  <a:lnTo>
                    <a:pt x="10" y="1711"/>
                  </a:lnTo>
                  <a:lnTo>
                    <a:pt x="22" y="1616"/>
                  </a:lnTo>
                  <a:lnTo>
                    <a:pt x="39" y="1522"/>
                  </a:lnTo>
                  <a:lnTo>
                    <a:pt x="60" y="1430"/>
                  </a:lnTo>
                  <a:lnTo>
                    <a:pt x="85" y="1339"/>
                  </a:lnTo>
                  <a:lnTo>
                    <a:pt x="115" y="1251"/>
                  </a:lnTo>
                  <a:lnTo>
                    <a:pt x="149" y="1164"/>
                  </a:lnTo>
                  <a:lnTo>
                    <a:pt x="187" y="1080"/>
                  </a:lnTo>
                  <a:lnTo>
                    <a:pt x="229" y="998"/>
                  </a:lnTo>
                  <a:lnTo>
                    <a:pt x="275" y="918"/>
                  </a:lnTo>
                  <a:lnTo>
                    <a:pt x="324" y="840"/>
                  </a:lnTo>
                  <a:lnTo>
                    <a:pt x="377" y="766"/>
                  </a:lnTo>
                  <a:lnTo>
                    <a:pt x="433" y="694"/>
                  </a:lnTo>
                  <a:lnTo>
                    <a:pt x="493" y="625"/>
                  </a:lnTo>
                  <a:lnTo>
                    <a:pt x="556" y="559"/>
                  </a:lnTo>
                  <a:lnTo>
                    <a:pt x="622" y="496"/>
                  </a:lnTo>
                  <a:lnTo>
                    <a:pt x="690" y="436"/>
                  </a:lnTo>
                  <a:lnTo>
                    <a:pt x="761" y="380"/>
                  </a:lnTo>
                  <a:lnTo>
                    <a:pt x="837" y="326"/>
                  </a:lnTo>
                  <a:lnTo>
                    <a:pt x="913" y="277"/>
                  </a:lnTo>
                  <a:lnTo>
                    <a:pt x="993" y="231"/>
                  </a:lnTo>
                  <a:lnTo>
                    <a:pt x="1075" y="189"/>
                  </a:lnTo>
                  <a:lnTo>
                    <a:pt x="1158" y="150"/>
                  </a:lnTo>
                  <a:lnTo>
                    <a:pt x="1245" y="117"/>
                  </a:lnTo>
                  <a:lnTo>
                    <a:pt x="1332" y="86"/>
                  </a:lnTo>
                  <a:lnTo>
                    <a:pt x="1423" y="61"/>
                  </a:lnTo>
                  <a:lnTo>
                    <a:pt x="1515" y="39"/>
                  </a:lnTo>
                  <a:lnTo>
                    <a:pt x="1608" y="22"/>
                  </a:lnTo>
                  <a:lnTo>
                    <a:pt x="1703" y="11"/>
                  </a:lnTo>
                  <a:lnTo>
                    <a:pt x="1799" y="3"/>
                  </a:lnTo>
                  <a:lnTo>
                    <a:pt x="1897" y="0"/>
                  </a:lnTo>
                  <a:lnTo>
                    <a:pt x="1994" y="2"/>
                  </a:lnTo>
                  <a:lnTo>
                    <a:pt x="2091" y="10"/>
                  </a:lnTo>
                  <a:lnTo>
                    <a:pt x="2186" y="22"/>
                  </a:lnTo>
                  <a:lnTo>
                    <a:pt x="2279" y="39"/>
                  </a:lnTo>
                  <a:lnTo>
                    <a:pt x="2371" y="60"/>
                  </a:lnTo>
                  <a:lnTo>
                    <a:pt x="2462" y="86"/>
                  </a:lnTo>
                  <a:lnTo>
                    <a:pt x="2550" y="116"/>
                  </a:lnTo>
                  <a:lnTo>
                    <a:pt x="2636" y="150"/>
                  </a:lnTo>
                  <a:lnTo>
                    <a:pt x="2720" y="188"/>
                  </a:lnTo>
                  <a:lnTo>
                    <a:pt x="2802" y="230"/>
                  </a:lnTo>
                  <a:lnTo>
                    <a:pt x="2882" y="276"/>
                  </a:lnTo>
                  <a:lnTo>
                    <a:pt x="2959" y="325"/>
                  </a:lnTo>
                  <a:lnTo>
                    <a:pt x="3033" y="378"/>
                  </a:lnTo>
                  <a:lnTo>
                    <a:pt x="3105" y="435"/>
                  </a:lnTo>
                  <a:lnTo>
                    <a:pt x="3174" y="495"/>
                  </a:lnTo>
                  <a:lnTo>
                    <a:pt x="3240" y="558"/>
                  </a:lnTo>
                  <a:lnTo>
                    <a:pt x="3302" y="624"/>
                  </a:lnTo>
                  <a:lnTo>
                    <a:pt x="3362" y="693"/>
                  </a:lnTo>
                  <a:lnTo>
                    <a:pt x="3418" y="764"/>
                  </a:lnTo>
                  <a:lnTo>
                    <a:pt x="3471" y="839"/>
                  </a:lnTo>
                  <a:lnTo>
                    <a:pt x="3520" y="916"/>
                  </a:lnTo>
                  <a:lnTo>
                    <a:pt x="3566" y="997"/>
                  </a:lnTo>
                  <a:lnTo>
                    <a:pt x="3608" y="1078"/>
                  </a:lnTo>
                  <a:lnTo>
                    <a:pt x="3647" y="1162"/>
                  </a:lnTo>
                  <a:lnTo>
                    <a:pt x="3680" y="1249"/>
                  </a:lnTo>
                  <a:lnTo>
                    <a:pt x="3710" y="1337"/>
                  </a:lnTo>
                  <a:lnTo>
                    <a:pt x="3735" y="1428"/>
                  </a:lnTo>
                  <a:lnTo>
                    <a:pt x="3757" y="1520"/>
                  </a:lnTo>
                  <a:lnTo>
                    <a:pt x="3774" y="1613"/>
                  </a:lnTo>
                  <a:lnTo>
                    <a:pt x="3786" y="1709"/>
                  </a:lnTo>
                  <a:lnTo>
                    <a:pt x="3794" y="1805"/>
                  </a:lnTo>
                  <a:lnTo>
                    <a:pt x="3796" y="1904"/>
                  </a:lnTo>
                  <a:lnTo>
                    <a:pt x="3796" y="1905"/>
                  </a:lnTo>
                  <a:lnTo>
                    <a:pt x="3796" y="190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10233025" y="6149975"/>
              <a:ext cx="493713" cy="495300"/>
            </a:xfrm>
            <a:custGeom>
              <a:avLst/>
              <a:gdLst>
                <a:gd name="T0" fmla="*/ 4170 w 4349"/>
                <a:gd name="T1" fmla="*/ 1289 h 4369"/>
                <a:gd name="T2" fmla="*/ 4348 w 4349"/>
                <a:gd name="T3" fmla="*/ 2127 h 4369"/>
                <a:gd name="T4" fmla="*/ 4212 w 4349"/>
                <a:gd name="T5" fmla="*/ 2978 h 4369"/>
                <a:gd name="T6" fmla="*/ 3766 w 4349"/>
                <a:gd name="T7" fmla="*/ 3680 h 4369"/>
                <a:gd name="T8" fmla="*/ 3058 w 4349"/>
                <a:gd name="T9" fmla="*/ 4186 h 4369"/>
                <a:gd name="T10" fmla="*/ 2227 w 4349"/>
                <a:gd name="T11" fmla="*/ 4368 h 4369"/>
                <a:gd name="T12" fmla="*/ 1393 w 4349"/>
                <a:gd name="T13" fmla="*/ 4226 h 4369"/>
                <a:gd name="T14" fmla="*/ 682 w 4349"/>
                <a:gd name="T15" fmla="*/ 3763 h 4369"/>
                <a:gd name="T16" fmla="*/ 181 w 4349"/>
                <a:gd name="T17" fmla="*/ 3065 h 4369"/>
                <a:gd name="T18" fmla="*/ 1 w 4349"/>
                <a:gd name="T19" fmla="*/ 2239 h 4369"/>
                <a:gd name="T20" fmla="*/ 141 w 4349"/>
                <a:gd name="T21" fmla="*/ 1397 h 4369"/>
                <a:gd name="T22" fmla="*/ 603 w 4349"/>
                <a:gd name="T23" fmla="*/ 674 h 4369"/>
                <a:gd name="T24" fmla="*/ 1290 w 4349"/>
                <a:gd name="T25" fmla="*/ 178 h 4369"/>
                <a:gd name="T26" fmla="*/ 2116 w 4349"/>
                <a:gd name="T27" fmla="*/ 0 h 4369"/>
                <a:gd name="T28" fmla="*/ 2966 w 4349"/>
                <a:gd name="T29" fmla="*/ 138 h 4369"/>
                <a:gd name="T30" fmla="*/ 3677 w 4349"/>
                <a:gd name="T31" fmla="*/ 594 h 4369"/>
                <a:gd name="T32" fmla="*/ 560 w 4349"/>
                <a:gd name="T33" fmla="*/ 1425 h 4369"/>
                <a:gd name="T34" fmla="*/ 394 w 4349"/>
                <a:gd name="T35" fmla="*/ 2095 h 4369"/>
                <a:gd name="T36" fmla="*/ 494 w 4349"/>
                <a:gd name="T37" fmla="*/ 2783 h 4369"/>
                <a:gd name="T38" fmla="*/ 856 w 4349"/>
                <a:gd name="T39" fmla="*/ 3374 h 4369"/>
                <a:gd name="T40" fmla="*/ 1421 w 4349"/>
                <a:gd name="T41" fmla="*/ 3803 h 4369"/>
                <a:gd name="T42" fmla="*/ 2088 w 4349"/>
                <a:gd name="T43" fmla="*/ 3969 h 4369"/>
                <a:gd name="T44" fmla="*/ 2780 w 4349"/>
                <a:gd name="T45" fmla="*/ 3868 h 4369"/>
                <a:gd name="T46" fmla="*/ 3379 w 4349"/>
                <a:gd name="T47" fmla="*/ 3500 h 4369"/>
                <a:gd name="T48" fmla="*/ 3796 w 4349"/>
                <a:gd name="T49" fmla="*/ 2952 h 4369"/>
                <a:gd name="T50" fmla="*/ 3956 w 4349"/>
                <a:gd name="T51" fmla="*/ 2278 h 4369"/>
                <a:gd name="T52" fmla="*/ 3859 w 4349"/>
                <a:gd name="T53" fmla="*/ 1573 h 4369"/>
                <a:gd name="T54" fmla="*/ 3501 w 4349"/>
                <a:gd name="T55" fmla="*/ 980 h 4369"/>
                <a:gd name="T56" fmla="*/ 2941 w 4349"/>
                <a:gd name="T57" fmla="*/ 558 h 4369"/>
                <a:gd name="T58" fmla="*/ 2269 w 4349"/>
                <a:gd name="T59" fmla="*/ 395 h 4369"/>
                <a:gd name="T60" fmla="*/ 1574 w 4349"/>
                <a:gd name="T61" fmla="*/ 493 h 4369"/>
                <a:gd name="T62" fmla="*/ 990 w 4349"/>
                <a:gd name="T63" fmla="*/ 853 h 4369"/>
                <a:gd name="T64" fmla="*/ 1676 w 4349"/>
                <a:gd name="T65" fmla="*/ 1799 h 4369"/>
                <a:gd name="T66" fmla="*/ 1431 w 4349"/>
                <a:gd name="T67" fmla="*/ 1857 h 4369"/>
                <a:gd name="T68" fmla="*/ 1333 w 4349"/>
                <a:gd name="T69" fmla="*/ 2113 h 4369"/>
                <a:gd name="T70" fmla="*/ 1378 w 4349"/>
                <a:gd name="T71" fmla="*/ 2433 h 4369"/>
                <a:gd name="T72" fmla="*/ 1567 w 4349"/>
                <a:gd name="T73" fmla="*/ 2567 h 4369"/>
                <a:gd name="T74" fmla="*/ 1855 w 4349"/>
                <a:gd name="T75" fmla="*/ 2446 h 4369"/>
                <a:gd name="T76" fmla="*/ 1985 w 4349"/>
                <a:gd name="T77" fmla="*/ 2729 h 4369"/>
                <a:gd name="T78" fmla="*/ 1676 w 4349"/>
                <a:gd name="T79" fmla="*/ 2856 h 4369"/>
                <a:gd name="T80" fmla="*/ 1210 w 4349"/>
                <a:gd name="T81" fmla="*/ 2761 h 4369"/>
                <a:gd name="T82" fmla="*/ 949 w 4349"/>
                <a:gd name="T83" fmla="*/ 2334 h 4369"/>
                <a:gd name="T84" fmla="*/ 1041 w 4349"/>
                <a:gd name="T85" fmla="*/ 1789 h 4369"/>
                <a:gd name="T86" fmla="*/ 1443 w 4349"/>
                <a:gd name="T87" fmla="*/ 1518 h 4369"/>
                <a:gd name="T88" fmla="*/ 1843 w 4349"/>
                <a:gd name="T89" fmla="*/ 1550 h 4369"/>
                <a:gd name="T90" fmla="*/ 2103 w 4349"/>
                <a:gd name="T91" fmla="*/ 1749 h 4369"/>
                <a:gd name="T92" fmla="*/ 2981 w 4349"/>
                <a:gd name="T93" fmla="*/ 1818 h 4369"/>
                <a:gd name="T94" fmla="*/ 2719 w 4349"/>
                <a:gd name="T95" fmla="*/ 1831 h 4369"/>
                <a:gd name="T96" fmla="*/ 2591 w 4349"/>
                <a:gd name="T97" fmla="*/ 2050 h 4369"/>
                <a:gd name="T98" fmla="*/ 2608 w 4349"/>
                <a:gd name="T99" fmla="*/ 2387 h 4369"/>
                <a:gd name="T100" fmla="*/ 2774 w 4349"/>
                <a:gd name="T101" fmla="*/ 2557 h 4369"/>
                <a:gd name="T102" fmla="*/ 3067 w 4349"/>
                <a:gd name="T103" fmla="*/ 2496 h 4369"/>
                <a:gd name="T104" fmla="*/ 3290 w 4349"/>
                <a:gd name="T105" fmla="*/ 2687 h 4369"/>
                <a:gd name="T106" fmla="*/ 3000 w 4349"/>
                <a:gd name="T107" fmla="*/ 2846 h 4369"/>
                <a:gd name="T108" fmla="*/ 2550 w 4349"/>
                <a:gd name="T109" fmla="*/ 2805 h 4369"/>
                <a:gd name="T110" fmla="*/ 2231 w 4349"/>
                <a:gd name="T111" fmla="*/ 2435 h 4369"/>
                <a:gd name="T112" fmla="*/ 2254 w 4349"/>
                <a:gd name="T113" fmla="*/ 1874 h 4369"/>
                <a:gd name="T114" fmla="*/ 2608 w 4349"/>
                <a:gd name="T115" fmla="*/ 1541 h 4369"/>
                <a:gd name="T116" fmla="*/ 3040 w 4349"/>
                <a:gd name="T117" fmla="*/ 1531 h 4369"/>
                <a:gd name="T118" fmla="*/ 3320 w 4349"/>
                <a:gd name="T119" fmla="*/ 1700 h 4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49" h="4369">
                  <a:moveTo>
                    <a:pt x="3717" y="632"/>
                  </a:moveTo>
                  <a:lnTo>
                    <a:pt x="3756" y="672"/>
                  </a:lnTo>
                  <a:lnTo>
                    <a:pt x="3793" y="713"/>
                  </a:lnTo>
                  <a:lnTo>
                    <a:pt x="3830" y="754"/>
                  </a:lnTo>
                  <a:lnTo>
                    <a:pt x="3865" y="796"/>
                  </a:lnTo>
                  <a:lnTo>
                    <a:pt x="3899" y="838"/>
                  </a:lnTo>
                  <a:lnTo>
                    <a:pt x="3931" y="881"/>
                  </a:lnTo>
                  <a:lnTo>
                    <a:pt x="3962" y="924"/>
                  </a:lnTo>
                  <a:lnTo>
                    <a:pt x="3993" y="968"/>
                  </a:lnTo>
                  <a:lnTo>
                    <a:pt x="4022" y="1012"/>
                  </a:lnTo>
                  <a:lnTo>
                    <a:pt x="4050" y="1057"/>
                  </a:lnTo>
                  <a:lnTo>
                    <a:pt x="4076" y="1102"/>
                  </a:lnTo>
                  <a:lnTo>
                    <a:pt x="4101" y="1148"/>
                  </a:lnTo>
                  <a:lnTo>
                    <a:pt x="4125" y="1194"/>
                  </a:lnTo>
                  <a:lnTo>
                    <a:pt x="4148" y="1241"/>
                  </a:lnTo>
                  <a:lnTo>
                    <a:pt x="4170" y="1289"/>
                  </a:lnTo>
                  <a:lnTo>
                    <a:pt x="4190" y="1337"/>
                  </a:lnTo>
                  <a:lnTo>
                    <a:pt x="4210" y="1386"/>
                  </a:lnTo>
                  <a:lnTo>
                    <a:pt x="4227" y="1436"/>
                  </a:lnTo>
                  <a:lnTo>
                    <a:pt x="4244" y="1485"/>
                  </a:lnTo>
                  <a:lnTo>
                    <a:pt x="4260" y="1535"/>
                  </a:lnTo>
                  <a:lnTo>
                    <a:pt x="4273" y="1587"/>
                  </a:lnTo>
                  <a:lnTo>
                    <a:pt x="4287" y="1638"/>
                  </a:lnTo>
                  <a:lnTo>
                    <a:pt x="4298" y="1690"/>
                  </a:lnTo>
                  <a:lnTo>
                    <a:pt x="4309" y="1743"/>
                  </a:lnTo>
                  <a:lnTo>
                    <a:pt x="4318" y="1796"/>
                  </a:lnTo>
                  <a:lnTo>
                    <a:pt x="4326" y="1850"/>
                  </a:lnTo>
                  <a:lnTo>
                    <a:pt x="4333" y="1904"/>
                  </a:lnTo>
                  <a:lnTo>
                    <a:pt x="4338" y="1959"/>
                  </a:lnTo>
                  <a:lnTo>
                    <a:pt x="4342" y="2014"/>
                  </a:lnTo>
                  <a:lnTo>
                    <a:pt x="4345" y="2071"/>
                  </a:lnTo>
                  <a:lnTo>
                    <a:pt x="4348" y="2127"/>
                  </a:lnTo>
                  <a:lnTo>
                    <a:pt x="4349" y="2184"/>
                  </a:lnTo>
                  <a:lnTo>
                    <a:pt x="4348" y="2241"/>
                  </a:lnTo>
                  <a:lnTo>
                    <a:pt x="4345" y="2297"/>
                  </a:lnTo>
                  <a:lnTo>
                    <a:pt x="4342" y="2353"/>
                  </a:lnTo>
                  <a:lnTo>
                    <a:pt x="4338" y="2409"/>
                  </a:lnTo>
                  <a:lnTo>
                    <a:pt x="4333" y="2463"/>
                  </a:lnTo>
                  <a:lnTo>
                    <a:pt x="4327" y="2517"/>
                  </a:lnTo>
                  <a:lnTo>
                    <a:pt x="4318" y="2571"/>
                  </a:lnTo>
                  <a:lnTo>
                    <a:pt x="4309" y="2624"/>
                  </a:lnTo>
                  <a:lnTo>
                    <a:pt x="4300" y="2676"/>
                  </a:lnTo>
                  <a:lnTo>
                    <a:pt x="4288" y="2728"/>
                  </a:lnTo>
                  <a:lnTo>
                    <a:pt x="4274" y="2779"/>
                  </a:lnTo>
                  <a:lnTo>
                    <a:pt x="4261" y="2830"/>
                  </a:lnTo>
                  <a:lnTo>
                    <a:pt x="4245" y="2879"/>
                  </a:lnTo>
                  <a:lnTo>
                    <a:pt x="4230" y="2930"/>
                  </a:lnTo>
                  <a:lnTo>
                    <a:pt x="4212" y="2978"/>
                  </a:lnTo>
                  <a:lnTo>
                    <a:pt x="4193" y="3026"/>
                  </a:lnTo>
                  <a:lnTo>
                    <a:pt x="4173" y="3074"/>
                  </a:lnTo>
                  <a:lnTo>
                    <a:pt x="4152" y="3121"/>
                  </a:lnTo>
                  <a:lnTo>
                    <a:pt x="4129" y="3167"/>
                  </a:lnTo>
                  <a:lnTo>
                    <a:pt x="4105" y="3213"/>
                  </a:lnTo>
                  <a:lnTo>
                    <a:pt x="4081" y="3258"/>
                  </a:lnTo>
                  <a:lnTo>
                    <a:pt x="4055" y="3304"/>
                  </a:lnTo>
                  <a:lnTo>
                    <a:pt x="4028" y="3348"/>
                  </a:lnTo>
                  <a:lnTo>
                    <a:pt x="3999" y="3392"/>
                  </a:lnTo>
                  <a:lnTo>
                    <a:pt x="3970" y="3434"/>
                  </a:lnTo>
                  <a:lnTo>
                    <a:pt x="3938" y="3476"/>
                  </a:lnTo>
                  <a:lnTo>
                    <a:pt x="3906" y="3518"/>
                  </a:lnTo>
                  <a:lnTo>
                    <a:pt x="3874" y="3559"/>
                  </a:lnTo>
                  <a:lnTo>
                    <a:pt x="3838" y="3600"/>
                  </a:lnTo>
                  <a:lnTo>
                    <a:pt x="3803" y="3640"/>
                  </a:lnTo>
                  <a:lnTo>
                    <a:pt x="3766" y="3680"/>
                  </a:lnTo>
                  <a:lnTo>
                    <a:pt x="3727" y="3718"/>
                  </a:lnTo>
                  <a:lnTo>
                    <a:pt x="3687" y="3758"/>
                  </a:lnTo>
                  <a:lnTo>
                    <a:pt x="3645" y="3797"/>
                  </a:lnTo>
                  <a:lnTo>
                    <a:pt x="3602" y="3835"/>
                  </a:lnTo>
                  <a:lnTo>
                    <a:pt x="3559" y="3871"/>
                  </a:lnTo>
                  <a:lnTo>
                    <a:pt x="3517" y="3906"/>
                  </a:lnTo>
                  <a:lnTo>
                    <a:pt x="3473" y="3939"/>
                  </a:lnTo>
                  <a:lnTo>
                    <a:pt x="3428" y="3972"/>
                  </a:lnTo>
                  <a:lnTo>
                    <a:pt x="3384" y="4003"/>
                  </a:lnTo>
                  <a:lnTo>
                    <a:pt x="3338" y="4033"/>
                  </a:lnTo>
                  <a:lnTo>
                    <a:pt x="3293" y="4061"/>
                  </a:lnTo>
                  <a:lnTo>
                    <a:pt x="3247" y="4088"/>
                  </a:lnTo>
                  <a:lnTo>
                    <a:pt x="3200" y="4114"/>
                  </a:lnTo>
                  <a:lnTo>
                    <a:pt x="3153" y="4139"/>
                  </a:lnTo>
                  <a:lnTo>
                    <a:pt x="3105" y="4162"/>
                  </a:lnTo>
                  <a:lnTo>
                    <a:pt x="3058" y="4186"/>
                  </a:lnTo>
                  <a:lnTo>
                    <a:pt x="3009" y="4206"/>
                  </a:lnTo>
                  <a:lnTo>
                    <a:pt x="2960" y="4225"/>
                  </a:lnTo>
                  <a:lnTo>
                    <a:pt x="2911" y="4244"/>
                  </a:lnTo>
                  <a:lnTo>
                    <a:pt x="2861" y="4261"/>
                  </a:lnTo>
                  <a:lnTo>
                    <a:pt x="2811" y="4277"/>
                  </a:lnTo>
                  <a:lnTo>
                    <a:pt x="2761" y="4291"/>
                  </a:lnTo>
                  <a:lnTo>
                    <a:pt x="2710" y="4305"/>
                  </a:lnTo>
                  <a:lnTo>
                    <a:pt x="2658" y="4317"/>
                  </a:lnTo>
                  <a:lnTo>
                    <a:pt x="2605" y="4328"/>
                  </a:lnTo>
                  <a:lnTo>
                    <a:pt x="2553" y="4337"/>
                  </a:lnTo>
                  <a:lnTo>
                    <a:pt x="2500" y="4346"/>
                  </a:lnTo>
                  <a:lnTo>
                    <a:pt x="2447" y="4352"/>
                  </a:lnTo>
                  <a:lnTo>
                    <a:pt x="2392" y="4358"/>
                  </a:lnTo>
                  <a:lnTo>
                    <a:pt x="2338" y="4363"/>
                  </a:lnTo>
                  <a:lnTo>
                    <a:pt x="2283" y="4366"/>
                  </a:lnTo>
                  <a:lnTo>
                    <a:pt x="2227" y="4368"/>
                  </a:lnTo>
                  <a:lnTo>
                    <a:pt x="2171" y="4369"/>
                  </a:lnTo>
                  <a:lnTo>
                    <a:pt x="2117" y="4368"/>
                  </a:lnTo>
                  <a:lnTo>
                    <a:pt x="2061" y="4366"/>
                  </a:lnTo>
                  <a:lnTo>
                    <a:pt x="2007" y="4363"/>
                  </a:lnTo>
                  <a:lnTo>
                    <a:pt x="1954" y="4358"/>
                  </a:lnTo>
                  <a:lnTo>
                    <a:pt x="1901" y="4353"/>
                  </a:lnTo>
                  <a:lnTo>
                    <a:pt x="1847" y="4346"/>
                  </a:lnTo>
                  <a:lnTo>
                    <a:pt x="1795" y="4337"/>
                  </a:lnTo>
                  <a:lnTo>
                    <a:pt x="1743" y="4328"/>
                  </a:lnTo>
                  <a:lnTo>
                    <a:pt x="1692" y="4317"/>
                  </a:lnTo>
                  <a:lnTo>
                    <a:pt x="1641" y="4306"/>
                  </a:lnTo>
                  <a:lnTo>
                    <a:pt x="1591" y="4292"/>
                  </a:lnTo>
                  <a:lnTo>
                    <a:pt x="1541" y="4278"/>
                  </a:lnTo>
                  <a:lnTo>
                    <a:pt x="1491" y="4262"/>
                  </a:lnTo>
                  <a:lnTo>
                    <a:pt x="1442" y="4245"/>
                  </a:lnTo>
                  <a:lnTo>
                    <a:pt x="1393" y="4226"/>
                  </a:lnTo>
                  <a:lnTo>
                    <a:pt x="1345" y="4208"/>
                  </a:lnTo>
                  <a:lnTo>
                    <a:pt x="1298" y="4187"/>
                  </a:lnTo>
                  <a:lnTo>
                    <a:pt x="1251" y="4165"/>
                  </a:lnTo>
                  <a:lnTo>
                    <a:pt x="1204" y="4142"/>
                  </a:lnTo>
                  <a:lnTo>
                    <a:pt x="1159" y="4116"/>
                  </a:lnTo>
                  <a:lnTo>
                    <a:pt x="1113" y="4091"/>
                  </a:lnTo>
                  <a:lnTo>
                    <a:pt x="1068" y="4064"/>
                  </a:lnTo>
                  <a:lnTo>
                    <a:pt x="1023" y="4036"/>
                  </a:lnTo>
                  <a:lnTo>
                    <a:pt x="979" y="4005"/>
                  </a:lnTo>
                  <a:lnTo>
                    <a:pt x="935" y="3975"/>
                  </a:lnTo>
                  <a:lnTo>
                    <a:pt x="891" y="3942"/>
                  </a:lnTo>
                  <a:lnTo>
                    <a:pt x="848" y="3910"/>
                  </a:lnTo>
                  <a:lnTo>
                    <a:pt x="807" y="3874"/>
                  </a:lnTo>
                  <a:lnTo>
                    <a:pt x="765" y="3839"/>
                  </a:lnTo>
                  <a:lnTo>
                    <a:pt x="723" y="3802"/>
                  </a:lnTo>
                  <a:lnTo>
                    <a:pt x="682" y="3763"/>
                  </a:lnTo>
                  <a:lnTo>
                    <a:pt x="642" y="3724"/>
                  </a:lnTo>
                  <a:lnTo>
                    <a:pt x="603" y="3684"/>
                  </a:lnTo>
                  <a:lnTo>
                    <a:pt x="565" y="3642"/>
                  </a:lnTo>
                  <a:lnTo>
                    <a:pt x="528" y="3601"/>
                  </a:lnTo>
                  <a:lnTo>
                    <a:pt x="491" y="3559"/>
                  </a:lnTo>
                  <a:lnTo>
                    <a:pt x="457" y="3516"/>
                  </a:lnTo>
                  <a:lnTo>
                    <a:pt x="424" y="3473"/>
                  </a:lnTo>
                  <a:lnTo>
                    <a:pt x="392" y="3430"/>
                  </a:lnTo>
                  <a:lnTo>
                    <a:pt x="361" y="3386"/>
                  </a:lnTo>
                  <a:lnTo>
                    <a:pt x="332" y="3341"/>
                  </a:lnTo>
                  <a:lnTo>
                    <a:pt x="304" y="3296"/>
                  </a:lnTo>
                  <a:lnTo>
                    <a:pt x="276" y="3251"/>
                  </a:lnTo>
                  <a:lnTo>
                    <a:pt x="251" y="3205"/>
                  </a:lnTo>
                  <a:lnTo>
                    <a:pt x="226" y="3159"/>
                  </a:lnTo>
                  <a:lnTo>
                    <a:pt x="203" y="3112"/>
                  </a:lnTo>
                  <a:lnTo>
                    <a:pt x="181" y="3065"/>
                  </a:lnTo>
                  <a:lnTo>
                    <a:pt x="161" y="3017"/>
                  </a:lnTo>
                  <a:lnTo>
                    <a:pt x="141" y="2968"/>
                  </a:lnTo>
                  <a:lnTo>
                    <a:pt x="123" y="2919"/>
                  </a:lnTo>
                  <a:lnTo>
                    <a:pt x="106" y="2870"/>
                  </a:lnTo>
                  <a:lnTo>
                    <a:pt x="91" y="2821"/>
                  </a:lnTo>
                  <a:lnTo>
                    <a:pt x="76" y="2770"/>
                  </a:lnTo>
                  <a:lnTo>
                    <a:pt x="62" y="2719"/>
                  </a:lnTo>
                  <a:lnTo>
                    <a:pt x="51" y="2668"/>
                  </a:lnTo>
                  <a:lnTo>
                    <a:pt x="41" y="2616"/>
                  </a:lnTo>
                  <a:lnTo>
                    <a:pt x="31" y="2564"/>
                  </a:lnTo>
                  <a:lnTo>
                    <a:pt x="23" y="2511"/>
                  </a:lnTo>
                  <a:lnTo>
                    <a:pt x="15" y="2457"/>
                  </a:lnTo>
                  <a:lnTo>
                    <a:pt x="10" y="2404"/>
                  </a:lnTo>
                  <a:lnTo>
                    <a:pt x="6" y="2349"/>
                  </a:lnTo>
                  <a:lnTo>
                    <a:pt x="3" y="2295"/>
                  </a:lnTo>
                  <a:lnTo>
                    <a:pt x="1" y="2239"/>
                  </a:lnTo>
                  <a:lnTo>
                    <a:pt x="0" y="2184"/>
                  </a:lnTo>
                  <a:lnTo>
                    <a:pt x="1" y="2128"/>
                  </a:lnTo>
                  <a:lnTo>
                    <a:pt x="3" y="2073"/>
                  </a:lnTo>
                  <a:lnTo>
                    <a:pt x="6" y="2018"/>
                  </a:lnTo>
                  <a:lnTo>
                    <a:pt x="10" y="1964"/>
                  </a:lnTo>
                  <a:lnTo>
                    <a:pt x="15" y="1909"/>
                  </a:lnTo>
                  <a:lnTo>
                    <a:pt x="23" y="1856"/>
                  </a:lnTo>
                  <a:lnTo>
                    <a:pt x="31" y="1803"/>
                  </a:lnTo>
                  <a:lnTo>
                    <a:pt x="41" y="1751"/>
                  </a:lnTo>
                  <a:lnTo>
                    <a:pt x="51" y="1699"/>
                  </a:lnTo>
                  <a:lnTo>
                    <a:pt x="62" y="1647"/>
                  </a:lnTo>
                  <a:lnTo>
                    <a:pt x="76" y="1596"/>
                  </a:lnTo>
                  <a:lnTo>
                    <a:pt x="91" y="1546"/>
                  </a:lnTo>
                  <a:lnTo>
                    <a:pt x="106" y="1496"/>
                  </a:lnTo>
                  <a:lnTo>
                    <a:pt x="123" y="1446"/>
                  </a:lnTo>
                  <a:lnTo>
                    <a:pt x="141" y="1397"/>
                  </a:lnTo>
                  <a:lnTo>
                    <a:pt x="161" y="1348"/>
                  </a:lnTo>
                  <a:lnTo>
                    <a:pt x="181" y="1300"/>
                  </a:lnTo>
                  <a:lnTo>
                    <a:pt x="203" y="1253"/>
                  </a:lnTo>
                  <a:lnTo>
                    <a:pt x="226" y="1205"/>
                  </a:lnTo>
                  <a:lnTo>
                    <a:pt x="251" y="1158"/>
                  </a:lnTo>
                  <a:lnTo>
                    <a:pt x="276" y="1112"/>
                  </a:lnTo>
                  <a:lnTo>
                    <a:pt x="304" y="1066"/>
                  </a:lnTo>
                  <a:lnTo>
                    <a:pt x="332" y="1020"/>
                  </a:lnTo>
                  <a:lnTo>
                    <a:pt x="361" y="976"/>
                  </a:lnTo>
                  <a:lnTo>
                    <a:pt x="392" y="931"/>
                  </a:lnTo>
                  <a:lnTo>
                    <a:pt x="424" y="887"/>
                  </a:lnTo>
                  <a:lnTo>
                    <a:pt x="457" y="844"/>
                  </a:lnTo>
                  <a:lnTo>
                    <a:pt x="491" y="800"/>
                  </a:lnTo>
                  <a:lnTo>
                    <a:pt x="528" y="758"/>
                  </a:lnTo>
                  <a:lnTo>
                    <a:pt x="565" y="715"/>
                  </a:lnTo>
                  <a:lnTo>
                    <a:pt x="603" y="674"/>
                  </a:lnTo>
                  <a:lnTo>
                    <a:pt x="642" y="632"/>
                  </a:lnTo>
                  <a:lnTo>
                    <a:pt x="681" y="594"/>
                  </a:lnTo>
                  <a:lnTo>
                    <a:pt x="721" y="556"/>
                  </a:lnTo>
                  <a:lnTo>
                    <a:pt x="762" y="519"/>
                  </a:lnTo>
                  <a:lnTo>
                    <a:pt x="804" y="485"/>
                  </a:lnTo>
                  <a:lnTo>
                    <a:pt x="844" y="450"/>
                  </a:lnTo>
                  <a:lnTo>
                    <a:pt x="887" y="418"/>
                  </a:lnTo>
                  <a:lnTo>
                    <a:pt x="929" y="386"/>
                  </a:lnTo>
                  <a:lnTo>
                    <a:pt x="973" y="356"/>
                  </a:lnTo>
                  <a:lnTo>
                    <a:pt x="1017" y="327"/>
                  </a:lnTo>
                  <a:lnTo>
                    <a:pt x="1060" y="298"/>
                  </a:lnTo>
                  <a:lnTo>
                    <a:pt x="1105" y="272"/>
                  </a:lnTo>
                  <a:lnTo>
                    <a:pt x="1151" y="247"/>
                  </a:lnTo>
                  <a:lnTo>
                    <a:pt x="1196" y="223"/>
                  </a:lnTo>
                  <a:lnTo>
                    <a:pt x="1243" y="200"/>
                  </a:lnTo>
                  <a:lnTo>
                    <a:pt x="1290" y="178"/>
                  </a:lnTo>
                  <a:lnTo>
                    <a:pt x="1337" y="158"/>
                  </a:lnTo>
                  <a:lnTo>
                    <a:pt x="1386" y="138"/>
                  </a:lnTo>
                  <a:lnTo>
                    <a:pt x="1434" y="120"/>
                  </a:lnTo>
                  <a:lnTo>
                    <a:pt x="1483" y="103"/>
                  </a:lnTo>
                  <a:lnTo>
                    <a:pt x="1533" y="89"/>
                  </a:lnTo>
                  <a:lnTo>
                    <a:pt x="1583" y="74"/>
                  </a:lnTo>
                  <a:lnTo>
                    <a:pt x="1635" y="62"/>
                  </a:lnTo>
                  <a:lnTo>
                    <a:pt x="1686" y="49"/>
                  </a:lnTo>
                  <a:lnTo>
                    <a:pt x="1737" y="38"/>
                  </a:lnTo>
                  <a:lnTo>
                    <a:pt x="1790" y="29"/>
                  </a:lnTo>
                  <a:lnTo>
                    <a:pt x="1842" y="22"/>
                  </a:lnTo>
                  <a:lnTo>
                    <a:pt x="1897" y="14"/>
                  </a:lnTo>
                  <a:lnTo>
                    <a:pt x="1950" y="9"/>
                  </a:lnTo>
                  <a:lnTo>
                    <a:pt x="2005" y="5"/>
                  </a:lnTo>
                  <a:lnTo>
                    <a:pt x="2059" y="2"/>
                  </a:lnTo>
                  <a:lnTo>
                    <a:pt x="2116" y="0"/>
                  </a:lnTo>
                  <a:lnTo>
                    <a:pt x="2171" y="0"/>
                  </a:lnTo>
                  <a:lnTo>
                    <a:pt x="2228" y="0"/>
                  </a:lnTo>
                  <a:lnTo>
                    <a:pt x="2285" y="2"/>
                  </a:lnTo>
                  <a:lnTo>
                    <a:pt x="2340" y="5"/>
                  </a:lnTo>
                  <a:lnTo>
                    <a:pt x="2395" y="9"/>
                  </a:lnTo>
                  <a:lnTo>
                    <a:pt x="2451" y="14"/>
                  </a:lnTo>
                  <a:lnTo>
                    <a:pt x="2504" y="22"/>
                  </a:lnTo>
                  <a:lnTo>
                    <a:pt x="2558" y="29"/>
                  </a:lnTo>
                  <a:lnTo>
                    <a:pt x="2611" y="38"/>
                  </a:lnTo>
                  <a:lnTo>
                    <a:pt x="2664" y="49"/>
                  </a:lnTo>
                  <a:lnTo>
                    <a:pt x="2715" y="62"/>
                  </a:lnTo>
                  <a:lnTo>
                    <a:pt x="2767" y="74"/>
                  </a:lnTo>
                  <a:lnTo>
                    <a:pt x="2817" y="89"/>
                  </a:lnTo>
                  <a:lnTo>
                    <a:pt x="2867" y="103"/>
                  </a:lnTo>
                  <a:lnTo>
                    <a:pt x="2917" y="120"/>
                  </a:lnTo>
                  <a:lnTo>
                    <a:pt x="2966" y="138"/>
                  </a:lnTo>
                  <a:lnTo>
                    <a:pt x="3015" y="158"/>
                  </a:lnTo>
                  <a:lnTo>
                    <a:pt x="3063" y="178"/>
                  </a:lnTo>
                  <a:lnTo>
                    <a:pt x="3111" y="200"/>
                  </a:lnTo>
                  <a:lnTo>
                    <a:pt x="3158" y="223"/>
                  </a:lnTo>
                  <a:lnTo>
                    <a:pt x="3203" y="247"/>
                  </a:lnTo>
                  <a:lnTo>
                    <a:pt x="3249" y="272"/>
                  </a:lnTo>
                  <a:lnTo>
                    <a:pt x="3294" y="298"/>
                  </a:lnTo>
                  <a:lnTo>
                    <a:pt x="3339" y="327"/>
                  </a:lnTo>
                  <a:lnTo>
                    <a:pt x="3384" y="356"/>
                  </a:lnTo>
                  <a:lnTo>
                    <a:pt x="3427" y="386"/>
                  </a:lnTo>
                  <a:lnTo>
                    <a:pt x="3471" y="418"/>
                  </a:lnTo>
                  <a:lnTo>
                    <a:pt x="3512" y="450"/>
                  </a:lnTo>
                  <a:lnTo>
                    <a:pt x="3554" y="485"/>
                  </a:lnTo>
                  <a:lnTo>
                    <a:pt x="3596" y="519"/>
                  </a:lnTo>
                  <a:lnTo>
                    <a:pt x="3637" y="556"/>
                  </a:lnTo>
                  <a:lnTo>
                    <a:pt x="3677" y="594"/>
                  </a:lnTo>
                  <a:lnTo>
                    <a:pt x="3717" y="632"/>
                  </a:lnTo>
                  <a:close/>
                  <a:moveTo>
                    <a:pt x="926" y="917"/>
                  </a:moveTo>
                  <a:lnTo>
                    <a:pt x="892" y="951"/>
                  </a:lnTo>
                  <a:lnTo>
                    <a:pt x="861" y="985"/>
                  </a:lnTo>
                  <a:lnTo>
                    <a:pt x="831" y="1020"/>
                  </a:lnTo>
                  <a:lnTo>
                    <a:pt x="800" y="1055"/>
                  </a:lnTo>
                  <a:lnTo>
                    <a:pt x="772" y="1090"/>
                  </a:lnTo>
                  <a:lnTo>
                    <a:pt x="744" y="1126"/>
                  </a:lnTo>
                  <a:lnTo>
                    <a:pt x="718" y="1162"/>
                  </a:lnTo>
                  <a:lnTo>
                    <a:pt x="692" y="1199"/>
                  </a:lnTo>
                  <a:lnTo>
                    <a:pt x="668" y="1236"/>
                  </a:lnTo>
                  <a:lnTo>
                    <a:pt x="644" y="1273"/>
                  </a:lnTo>
                  <a:lnTo>
                    <a:pt x="622" y="1310"/>
                  </a:lnTo>
                  <a:lnTo>
                    <a:pt x="600" y="1349"/>
                  </a:lnTo>
                  <a:lnTo>
                    <a:pt x="580" y="1387"/>
                  </a:lnTo>
                  <a:lnTo>
                    <a:pt x="560" y="1425"/>
                  </a:lnTo>
                  <a:lnTo>
                    <a:pt x="543" y="1465"/>
                  </a:lnTo>
                  <a:lnTo>
                    <a:pt x="525" y="1504"/>
                  </a:lnTo>
                  <a:lnTo>
                    <a:pt x="509" y="1544"/>
                  </a:lnTo>
                  <a:lnTo>
                    <a:pt x="495" y="1585"/>
                  </a:lnTo>
                  <a:lnTo>
                    <a:pt x="480" y="1624"/>
                  </a:lnTo>
                  <a:lnTo>
                    <a:pt x="467" y="1665"/>
                  </a:lnTo>
                  <a:lnTo>
                    <a:pt x="455" y="1707"/>
                  </a:lnTo>
                  <a:lnTo>
                    <a:pt x="444" y="1748"/>
                  </a:lnTo>
                  <a:lnTo>
                    <a:pt x="434" y="1790"/>
                  </a:lnTo>
                  <a:lnTo>
                    <a:pt x="426" y="1833"/>
                  </a:lnTo>
                  <a:lnTo>
                    <a:pt x="417" y="1876"/>
                  </a:lnTo>
                  <a:lnTo>
                    <a:pt x="411" y="1919"/>
                  </a:lnTo>
                  <a:lnTo>
                    <a:pt x="405" y="1962"/>
                  </a:lnTo>
                  <a:lnTo>
                    <a:pt x="401" y="2006"/>
                  </a:lnTo>
                  <a:lnTo>
                    <a:pt x="396" y="2050"/>
                  </a:lnTo>
                  <a:lnTo>
                    <a:pt x="394" y="2095"/>
                  </a:lnTo>
                  <a:lnTo>
                    <a:pt x="392" y="2139"/>
                  </a:lnTo>
                  <a:lnTo>
                    <a:pt x="392" y="2185"/>
                  </a:lnTo>
                  <a:lnTo>
                    <a:pt x="392" y="2230"/>
                  </a:lnTo>
                  <a:lnTo>
                    <a:pt x="394" y="2275"/>
                  </a:lnTo>
                  <a:lnTo>
                    <a:pt x="396" y="2319"/>
                  </a:lnTo>
                  <a:lnTo>
                    <a:pt x="401" y="2363"/>
                  </a:lnTo>
                  <a:lnTo>
                    <a:pt x="405" y="2407"/>
                  </a:lnTo>
                  <a:lnTo>
                    <a:pt x="410" y="2450"/>
                  </a:lnTo>
                  <a:lnTo>
                    <a:pt x="417" y="2493"/>
                  </a:lnTo>
                  <a:lnTo>
                    <a:pt x="425" y="2536"/>
                  </a:lnTo>
                  <a:lnTo>
                    <a:pt x="434" y="2578"/>
                  </a:lnTo>
                  <a:lnTo>
                    <a:pt x="443" y="2619"/>
                  </a:lnTo>
                  <a:lnTo>
                    <a:pt x="454" y="2660"/>
                  </a:lnTo>
                  <a:lnTo>
                    <a:pt x="466" y="2701"/>
                  </a:lnTo>
                  <a:lnTo>
                    <a:pt x="479" y="2742"/>
                  </a:lnTo>
                  <a:lnTo>
                    <a:pt x="494" y="2783"/>
                  </a:lnTo>
                  <a:lnTo>
                    <a:pt x="508" y="2823"/>
                  </a:lnTo>
                  <a:lnTo>
                    <a:pt x="524" y="2861"/>
                  </a:lnTo>
                  <a:lnTo>
                    <a:pt x="541" y="2901"/>
                  </a:lnTo>
                  <a:lnTo>
                    <a:pt x="559" y="2939"/>
                  </a:lnTo>
                  <a:lnTo>
                    <a:pt x="578" y="2978"/>
                  </a:lnTo>
                  <a:lnTo>
                    <a:pt x="598" y="3015"/>
                  </a:lnTo>
                  <a:lnTo>
                    <a:pt x="620" y="3053"/>
                  </a:lnTo>
                  <a:lnTo>
                    <a:pt x="642" y="3091"/>
                  </a:lnTo>
                  <a:lnTo>
                    <a:pt x="665" y="3128"/>
                  </a:lnTo>
                  <a:lnTo>
                    <a:pt x="689" y="3163"/>
                  </a:lnTo>
                  <a:lnTo>
                    <a:pt x="715" y="3200"/>
                  </a:lnTo>
                  <a:lnTo>
                    <a:pt x="741" y="3235"/>
                  </a:lnTo>
                  <a:lnTo>
                    <a:pt x="768" y="3270"/>
                  </a:lnTo>
                  <a:lnTo>
                    <a:pt x="796" y="3306"/>
                  </a:lnTo>
                  <a:lnTo>
                    <a:pt x="826" y="3340"/>
                  </a:lnTo>
                  <a:lnTo>
                    <a:pt x="856" y="3374"/>
                  </a:lnTo>
                  <a:lnTo>
                    <a:pt x="888" y="3407"/>
                  </a:lnTo>
                  <a:lnTo>
                    <a:pt x="920" y="3441"/>
                  </a:lnTo>
                  <a:lnTo>
                    <a:pt x="953" y="3473"/>
                  </a:lnTo>
                  <a:lnTo>
                    <a:pt x="987" y="3505"/>
                  </a:lnTo>
                  <a:lnTo>
                    <a:pt x="1021" y="3535"/>
                  </a:lnTo>
                  <a:lnTo>
                    <a:pt x="1055" y="3565"/>
                  </a:lnTo>
                  <a:lnTo>
                    <a:pt x="1090" y="3594"/>
                  </a:lnTo>
                  <a:lnTo>
                    <a:pt x="1125" y="3621"/>
                  </a:lnTo>
                  <a:lnTo>
                    <a:pt x="1161" y="3647"/>
                  </a:lnTo>
                  <a:lnTo>
                    <a:pt x="1197" y="3672"/>
                  </a:lnTo>
                  <a:lnTo>
                    <a:pt x="1234" y="3697"/>
                  </a:lnTo>
                  <a:lnTo>
                    <a:pt x="1270" y="3720"/>
                  </a:lnTo>
                  <a:lnTo>
                    <a:pt x="1307" y="3742"/>
                  </a:lnTo>
                  <a:lnTo>
                    <a:pt x="1344" y="3763"/>
                  </a:lnTo>
                  <a:lnTo>
                    <a:pt x="1383" y="3784"/>
                  </a:lnTo>
                  <a:lnTo>
                    <a:pt x="1421" y="3803"/>
                  </a:lnTo>
                  <a:lnTo>
                    <a:pt x="1459" y="3821"/>
                  </a:lnTo>
                  <a:lnTo>
                    <a:pt x="1499" y="3838"/>
                  </a:lnTo>
                  <a:lnTo>
                    <a:pt x="1538" y="3855"/>
                  </a:lnTo>
                  <a:lnTo>
                    <a:pt x="1578" y="3869"/>
                  </a:lnTo>
                  <a:lnTo>
                    <a:pt x="1619" y="3883"/>
                  </a:lnTo>
                  <a:lnTo>
                    <a:pt x="1660" y="3896"/>
                  </a:lnTo>
                  <a:lnTo>
                    <a:pt x="1700" y="3908"/>
                  </a:lnTo>
                  <a:lnTo>
                    <a:pt x="1742" y="3919"/>
                  </a:lnTo>
                  <a:lnTo>
                    <a:pt x="1784" y="3929"/>
                  </a:lnTo>
                  <a:lnTo>
                    <a:pt x="1826" y="3937"/>
                  </a:lnTo>
                  <a:lnTo>
                    <a:pt x="1868" y="3946"/>
                  </a:lnTo>
                  <a:lnTo>
                    <a:pt x="1911" y="3952"/>
                  </a:lnTo>
                  <a:lnTo>
                    <a:pt x="1955" y="3958"/>
                  </a:lnTo>
                  <a:lnTo>
                    <a:pt x="1999" y="3962"/>
                  </a:lnTo>
                  <a:lnTo>
                    <a:pt x="2043" y="3966"/>
                  </a:lnTo>
                  <a:lnTo>
                    <a:pt x="2088" y="3969"/>
                  </a:lnTo>
                  <a:lnTo>
                    <a:pt x="2132" y="3970"/>
                  </a:lnTo>
                  <a:lnTo>
                    <a:pt x="2178" y="3971"/>
                  </a:lnTo>
                  <a:lnTo>
                    <a:pt x="2223" y="3970"/>
                  </a:lnTo>
                  <a:lnTo>
                    <a:pt x="2268" y="3969"/>
                  </a:lnTo>
                  <a:lnTo>
                    <a:pt x="2313" y="3966"/>
                  </a:lnTo>
                  <a:lnTo>
                    <a:pt x="2357" y="3962"/>
                  </a:lnTo>
                  <a:lnTo>
                    <a:pt x="2402" y="3957"/>
                  </a:lnTo>
                  <a:lnTo>
                    <a:pt x="2445" y="3952"/>
                  </a:lnTo>
                  <a:lnTo>
                    <a:pt x="2488" y="3945"/>
                  </a:lnTo>
                  <a:lnTo>
                    <a:pt x="2531" y="3937"/>
                  </a:lnTo>
                  <a:lnTo>
                    <a:pt x="2573" y="3929"/>
                  </a:lnTo>
                  <a:lnTo>
                    <a:pt x="2616" y="3918"/>
                  </a:lnTo>
                  <a:lnTo>
                    <a:pt x="2656" y="3908"/>
                  </a:lnTo>
                  <a:lnTo>
                    <a:pt x="2698" y="3895"/>
                  </a:lnTo>
                  <a:lnTo>
                    <a:pt x="2739" y="3883"/>
                  </a:lnTo>
                  <a:lnTo>
                    <a:pt x="2780" y="3868"/>
                  </a:lnTo>
                  <a:lnTo>
                    <a:pt x="2820" y="3853"/>
                  </a:lnTo>
                  <a:lnTo>
                    <a:pt x="2860" y="3837"/>
                  </a:lnTo>
                  <a:lnTo>
                    <a:pt x="2900" y="3820"/>
                  </a:lnTo>
                  <a:lnTo>
                    <a:pt x="2938" y="3801"/>
                  </a:lnTo>
                  <a:lnTo>
                    <a:pt x="2977" y="3782"/>
                  </a:lnTo>
                  <a:lnTo>
                    <a:pt x="3016" y="3761"/>
                  </a:lnTo>
                  <a:lnTo>
                    <a:pt x="3053" y="3740"/>
                  </a:lnTo>
                  <a:lnTo>
                    <a:pt x="3091" y="3717"/>
                  </a:lnTo>
                  <a:lnTo>
                    <a:pt x="3128" y="3694"/>
                  </a:lnTo>
                  <a:lnTo>
                    <a:pt x="3165" y="3669"/>
                  </a:lnTo>
                  <a:lnTo>
                    <a:pt x="3201" y="3644"/>
                  </a:lnTo>
                  <a:lnTo>
                    <a:pt x="3238" y="3618"/>
                  </a:lnTo>
                  <a:lnTo>
                    <a:pt x="3273" y="3589"/>
                  </a:lnTo>
                  <a:lnTo>
                    <a:pt x="3309" y="3561"/>
                  </a:lnTo>
                  <a:lnTo>
                    <a:pt x="3343" y="3531"/>
                  </a:lnTo>
                  <a:lnTo>
                    <a:pt x="3379" y="3500"/>
                  </a:lnTo>
                  <a:lnTo>
                    <a:pt x="3412" y="3468"/>
                  </a:lnTo>
                  <a:lnTo>
                    <a:pt x="3447" y="3436"/>
                  </a:lnTo>
                  <a:lnTo>
                    <a:pt x="3478" y="3404"/>
                  </a:lnTo>
                  <a:lnTo>
                    <a:pt x="3508" y="3373"/>
                  </a:lnTo>
                  <a:lnTo>
                    <a:pt x="3537" y="3340"/>
                  </a:lnTo>
                  <a:lnTo>
                    <a:pt x="3567" y="3307"/>
                  </a:lnTo>
                  <a:lnTo>
                    <a:pt x="3594" y="3274"/>
                  </a:lnTo>
                  <a:lnTo>
                    <a:pt x="3620" y="3240"/>
                  </a:lnTo>
                  <a:lnTo>
                    <a:pt x="3646" y="3205"/>
                  </a:lnTo>
                  <a:lnTo>
                    <a:pt x="3670" y="3170"/>
                  </a:lnTo>
                  <a:lnTo>
                    <a:pt x="3694" y="3136"/>
                  </a:lnTo>
                  <a:lnTo>
                    <a:pt x="3716" y="3099"/>
                  </a:lnTo>
                  <a:lnTo>
                    <a:pt x="3738" y="3064"/>
                  </a:lnTo>
                  <a:lnTo>
                    <a:pt x="3759" y="3026"/>
                  </a:lnTo>
                  <a:lnTo>
                    <a:pt x="3778" y="2989"/>
                  </a:lnTo>
                  <a:lnTo>
                    <a:pt x="3796" y="2952"/>
                  </a:lnTo>
                  <a:lnTo>
                    <a:pt x="3814" y="2913"/>
                  </a:lnTo>
                  <a:lnTo>
                    <a:pt x="3831" y="2874"/>
                  </a:lnTo>
                  <a:lnTo>
                    <a:pt x="3845" y="2834"/>
                  </a:lnTo>
                  <a:lnTo>
                    <a:pt x="3860" y="2794"/>
                  </a:lnTo>
                  <a:lnTo>
                    <a:pt x="3874" y="2755"/>
                  </a:lnTo>
                  <a:lnTo>
                    <a:pt x="3886" y="2714"/>
                  </a:lnTo>
                  <a:lnTo>
                    <a:pt x="3898" y="2672"/>
                  </a:lnTo>
                  <a:lnTo>
                    <a:pt x="3908" y="2630"/>
                  </a:lnTo>
                  <a:lnTo>
                    <a:pt x="3917" y="2588"/>
                  </a:lnTo>
                  <a:lnTo>
                    <a:pt x="3927" y="2545"/>
                  </a:lnTo>
                  <a:lnTo>
                    <a:pt x="3934" y="2502"/>
                  </a:lnTo>
                  <a:lnTo>
                    <a:pt x="3940" y="2458"/>
                  </a:lnTo>
                  <a:lnTo>
                    <a:pt x="3946" y="2413"/>
                  </a:lnTo>
                  <a:lnTo>
                    <a:pt x="3951" y="2369"/>
                  </a:lnTo>
                  <a:lnTo>
                    <a:pt x="3954" y="2323"/>
                  </a:lnTo>
                  <a:lnTo>
                    <a:pt x="3956" y="2278"/>
                  </a:lnTo>
                  <a:lnTo>
                    <a:pt x="3958" y="2231"/>
                  </a:lnTo>
                  <a:lnTo>
                    <a:pt x="3958" y="2185"/>
                  </a:lnTo>
                  <a:lnTo>
                    <a:pt x="3958" y="2138"/>
                  </a:lnTo>
                  <a:lnTo>
                    <a:pt x="3956" y="2092"/>
                  </a:lnTo>
                  <a:lnTo>
                    <a:pt x="3954" y="2047"/>
                  </a:lnTo>
                  <a:lnTo>
                    <a:pt x="3950" y="2000"/>
                  </a:lnTo>
                  <a:lnTo>
                    <a:pt x="3946" y="1956"/>
                  </a:lnTo>
                  <a:lnTo>
                    <a:pt x="3940" y="1911"/>
                  </a:lnTo>
                  <a:lnTo>
                    <a:pt x="3933" y="1867"/>
                  </a:lnTo>
                  <a:lnTo>
                    <a:pt x="3926" y="1824"/>
                  </a:lnTo>
                  <a:lnTo>
                    <a:pt x="3917" y="1781"/>
                  </a:lnTo>
                  <a:lnTo>
                    <a:pt x="3908" y="1739"/>
                  </a:lnTo>
                  <a:lnTo>
                    <a:pt x="3897" y="1697"/>
                  </a:lnTo>
                  <a:lnTo>
                    <a:pt x="3885" y="1655"/>
                  </a:lnTo>
                  <a:lnTo>
                    <a:pt x="3873" y="1614"/>
                  </a:lnTo>
                  <a:lnTo>
                    <a:pt x="3859" y="1573"/>
                  </a:lnTo>
                  <a:lnTo>
                    <a:pt x="3844" y="1532"/>
                  </a:lnTo>
                  <a:lnTo>
                    <a:pt x="3829" y="1492"/>
                  </a:lnTo>
                  <a:lnTo>
                    <a:pt x="3812" y="1454"/>
                  </a:lnTo>
                  <a:lnTo>
                    <a:pt x="3794" y="1414"/>
                  </a:lnTo>
                  <a:lnTo>
                    <a:pt x="3774" y="1375"/>
                  </a:lnTo>
                  <a:lnTo>
                    <a:pt x="3756" y="1337"/>
                  </a:lnTo>
                  <a:lnTo>
                    <a:pt x="3735" y="1300"/>
                  </a:lnTo>
                  <a:lnTo>
                    <a:pt x="3713" y="1262"/>
                  </a:lnTo>
                  <a:lnTo>
                    <a:pt x="3690" y="1225"/>
                  </a:lnTo>
                  <a:lnTo>
                    <a:pt x="3666" y="1190"/>
                  </a:lnTo>
                  <a:lnTo>
                    <a:pt x="3641" y="1153"/>
                  </a:lnTo>
                  <a:lnTo>
                    <a:pt x="3615" y="1117"/>
                  </a:lnTo>
                  <a:lnTo>
                    <a:pt x="3588" y="1083"/>
                  </a:lnTo>
                  <a:lnTo>
                    <a:pt x="3560" y="1048"/>
                  </a:lnTo>
                  <a:lnTo>
                    <a:pt x="3531" y="1014"/>
                  </a:lnTo>
                  <a:lnTo>
                    <a:pt x="3501" y="980"/>
                  </a:lnTo>
                  <a:lnTo>
                    <a:pt x="3471" y="947"/>
                  </a:lnTo>
                  <a:lnTo>
                    <a:pt x="3438" y="914"/>
                  </a:lnTo>
                  <a:lnTo>
                    <a:pt x="3406" y="882"/>
                  </a:lnTo>
                  <a:lnTo>
                    <a:pt x="3373" y="851"/>
                  </a:lnTo>
                  <a:lnTo>
                    <a:pt x="3339" y="821"/>
                  </a:lnTo>
                  <a:lnTo>
                    <a:pt x="3305" y="792"/>
                  </a:lnTo>
                  <a:lnTo>
                    <a:pt x="3270" y="764"/>
                  </a:lnTo>
                  <a:lnTo>
                    <a:pt x="3236" y="737"/>
                  </a:lnTo>
                  <a:lnTo>
                    <a:pt x="3200" y="711"/>
                  </a:lnTo>
                  <a:lnTo>
                    <a:pt x="3165" y="686"/>
                  </a:lnTo>
                  <a:lnTo>
                    <a:pt x="3128" y="662"/>
                  </a:lnTo>
                  <a:lnTo>
                    <a:pt x="3092" y="639"/>
                  </a:lnTo>
                  <a:lnTo>
                    <a:pt x="3055" y="617"/>
                  </a:lnTo>
                  <a:lnTo>
                    <a:pt x="3018" y="597"/>
                  </a:lnTo>
                  <a:lnTo>
                    <a:pt x="2979" y="577"/>
                  </a:lnTo>
                  <a:lnTo>
                    <a:pt x="2941" y="558"/>
                  </a:lnTo>
                  <a:lnTo>
                    <a:pt x="2903" y="540"/>
                  </a:lnTo>
                  <a:lnTo>
                    <a:pt x="2863" y="523"/>
                  </a:lnTo>
                  <a:lnTo>
                    <a:pt x="2823" y="507"/>
                  </a:lnTo>
                  <a:lnTo>
                    <a:pt x="2784" y="492"/>
                  </a:lnTo>
                  <a:lnTo>
                    <a:pt x="2743" y="478"/>
                  </a:lnTo>
                  <a:lnTo>
                    <a:pt x="2702" y="466"/>
                  </a:lnTo>
                  <a:lnTo>
                    <a:pt x="2661" y="454"/>
                  </a:lnTo>
                  <a:lnTo>
                    <a:pt x="2619" y="444"/>
                  </a:lnTo>
                  <a:lnTo>
                    <a:pt x="2577" y="433"/>
                  </a:lnTo>
                  <a:lnTo>
                    <a:pt x="2534" y="425"/>
                  </a:lnTo>
                  <a:lnTo>
                    <a:pt x="2492" y="418"/>
                  </a:lnTo>
                  <a:lnTo>
                    <a:pt x="2448" y="410"/>
                  </a:lnTo>
                  <a:lnTo>
                    <a:pt x="2404" y="405"/>
                  </a:lnTo>
                  <a:lnTo>
                    <a:pt x="2360" y="401"/>
                  </a:lnTo>
                  <a:lnTo>
                    <a:pt x="2315" y="397"/>
                  </a:lnTo>
                  <a:lnTo>
                    <a:pt x="2269" y="395"/>
                  </a:lnTo>
                  <a:lnTo>
                    <a:pt x="2224" y="393"/>
                  </a:lnTo>
                  <a:lnTo>
                    <a:pt x="2178" y="393"/>
                  </a:lnTo>
                  <a:lnTo>
                    <a:pt x="2131" y="393"/>
                  </a:lnTo>
                  <a:lnTo>
                    <a:pt x="2087" y="395"/>
                  </a:lnTo>
                  <a:lnTo>
                    <a:pt x="2041" y="397"/>
                  </a:lnTo>
                  <a:lnTo>
                    <a:pt x="1997" y="401"/>
                  </a:lnTo>
                  <a:lnTo>
                    <a:pt x="1952" y="405"/>
                  </a:lnTo>
                  <a:lnTo>
                    <a:pt x="1908" y="411"/>
                  </a:lnTo>
                  <a:lnTo>
                    <a:pt x="1865" y="418"/>
                  </a:lnTo>
                  <a:lnTo>
                    <a:pt x="1822" y="425"/>
                  </a:lnTo>
                  <a:lnTo>
                    <a:pt x="1780" y="434"/>
                  </a:lnTo>
                  <a:lnTo>
                    <a:pt x="1738" y="444"/>
                  </a:lnTo>
                  <a:lnTo>
                    <a:pt x="1696" y="454"/>
                  </a:lnTo>
                  <a:lnTo>
                    <a:pt x="1654" y="466"/>
                  </a:lnTo>
                  <a:lnTo>
                    <a:pt x="1614" y="479"/>
                  </a:lnTo>
                  <a:lnTo>
                    <a:pt x="1574" y="493"/>
                  </a:lnTo>
                  <a:lnTo>
                    <a:pt x="1534" y="508"/>
                  </a:lnTo>
                  <a:lnTo>
                    <a:pt x="1495" y="523"/>
                  </a:lnTo>
                  <a:lnTo>
                    <a:pt x="1456" y="540"/>
                  </a:lnTo>
                  <a:lnTo>
                    <a:pt x="1417" y="558"/>
                  </a:lnTo>
                  <a:lnTo>
                    <a:pt x="1379" y="577"/>
                  </a:lnTo>
                  <a:lnTo>
                    <a:pt x="1341" y="598"/>
                  </a:lnTo>
                  <a:lnTo>
                    <a:pt x="1305" y="619"/>
                  </a:lnTo>
                  <a:lnTo>
                    <a:pt x="1268" y="641"/>
                  </a:lnTo>
                  <a:lnTo>
                    <a:pt x="1232" y="664"/>
                  </a:lnTo>
                  <a:lnTo>
                    <a:pt x="1196" y="688"/>
                  </a:lnTo>
                  <a:lnTo>
                    <a:pt x="1161" y="713"/>
                  </a:lnTo>
                  <a:lnTo>
                    <a:pt x="1125" y="738"/>
                  </a:lnTo>
                  <a:lnTo>
                    <a:pt x="1091" y="765"/>
                  </a:lnTo>
                  <a:lnTo>
                    <a:pt x="1057" y="794"/>
                  </a:lnTo>
                  <a:lnTo>
                    <a:pt x="1024" y="823"/>
                  </a:lnTo>
                  <a:lnTo>
                    <a:pt x="990" y="853"/>
                  </a:lnTo>
                  <a:lnTo>
                    <a:pt x="958" y="885"/>
                  </a:lnTo>
                  <a:lnTo>
                    <a:pt x="926" y="917"/>
                  </a:lnTo>
                  <a:close/>
                  <a:moveTo>
                    <a:pt x="1862" y="1971"/>
                  </a:moveTo>
                  <a:lnTo>
                    <a:pt x="1852" y="1950"/>
                  </a:lnTo>
                  <a:lnTo>
                    <a:pt x="1840" y="1929"/>
                  </a:lnTo>
                  <a:lnTo>
                    <a:pt x="1829" y="1910"/>
                  </a:lnTo>
                  <a:lnTo>
                    <a:pt x="1816" y="1894"/>
                  </a:lnTo>
                  <a:lnTo>
                    <a:pt x="1803" y="1877"/>
                  </a:lnTo>
                  <a:lnTo>
                    <a:pt x="1789" y="1862"/>
                  </a:lnTo>
                  <a:lnTo>
                    <a:pt x="1775" y="1850"/>
                  </a:lnTo>
                  <a:lnTo>
                    <a:pt x="1760" y="1837"/>
                  </a:lnTo>
                  <a:lnTo>
                    <a:pt x="1744" y="1827"/>
                  </a:lnTo>
                  <a:lnTo>
                    <a:pt x="1728" y="1818"/>
                  </a:lnTo>
                  <a:lnTo>
                    <a:pt x="1712" y="1810"/>
                  </a:lnTo>
                  <a:lnTo>
                    <a:pt x="1694" y="1803"/>
                  </a:lnTo>
                  <a:lnTo>
                    <a:pt x="1676" y="1799"/>
                  </a:lnTo>
                  <a:lnTo>
                    <a:pt x="1657" y="1795"/>
                  </a:lnTo>
                  <a:lnTo>
                    <a:pt x="1638" y="1793"/>
                  </a:lnTo>
                  <a:lnTo>
                    <a:pt x="1618" y="1793"/>
                  </a:lnTo>
                  <a:lnTo>
                    <a:pt x="1600" y="1793"/>
                  </a:lnTo>
                  <a:lnTo>
                    <a:pt x="1582" y="1794"/>
                  </a:lnTo>
                  <a:lnTo>
                    <a:pt x="1567" y="1796"/>
                  </a:lnTo>
                  <a:lnTo>
                    <a:pt x="1550" y="1799"/>
                  </a:lnTo>
                  <a:lnTo>
                    <a:pt x="1534" y="1802"/>
                  </a:lnTo>
                  <a:lnTo>
                    <a:pt x="1520" y="1807"/>
                  </a:lnTo>
                  <a:lnTo>
                    <a:pt x="1505" y="1812"/>
                  </a:lnTo>
                  <a:lnTo>
                    <a:pt x="1491" y="1817"/>
                  </a:lnTo>
                  <a:lnTo>
                    <a:pt x="1479" y="1823"/>
                  </a:lnTo>
                  <a:lnTo>
                    <a:pt x="1465" y="1831"/>
                  </a:lnTo>
                  <a:lnTo>
                    <a:pt x="1454" y="1839"/>
                  </a:lnTo>
                  <a:lnTo>
                    <a:pt x="1442" y="1847"/>
                  </a:lnTo>
                  <a:lnTo>
                    <a:pt x="1431" y="1857"/>
                  </a:lnTo>
                  <a:lnTo>
                    <a:pt x="1421" y="1867"/>
                  </a:lnTo>
                  <a:lnTo>
                    <a:pt x="1411" y="1878"/>
                  </a:lnTo>
                  <a:lnTo>
                    <a:pt x="1402" y="1890"/>
                  </a:lnTo>
                  <a:lnTo>
                    <a:pt x="1393" y="1903"/>
                  </a:lnTo>
                  <a:lnTo>
                    <a:pt x="1385" y="1916"/>
                  </a:lnTo>
                  <a:lnTo>
                    <a:pt x="1378" y="1930"/>
                  </a:lnTo>
                  <a:lnTo>
                    <a:pt x="1370" y="1945"/>
                  </a:lnTo>
                  <a:lnTo>
                    <a:pt x="1364" y="1961"/>
                  </a:lnTo>
                  <a:lnTo>
                    <a:pt x="1358" y="1976"/>
                  </a:lnTo>
                  <a:lnTo>
                    <a:pt x="1353" y="1994"/>
                  </a:lnTo>
                  <a:lnTo>
                    <a:pt x="1347" y="2012"/>
                  </a:lnTo>
                  <a:lnTo>
                    <a:pt x="1343" y="2030"/>
                  </a:lnTo>
                  <a:lnTo>
                    <a:pt x="1340" y="2050"/>
                  </a:lnTo>
                  <a:lnTo>
                    <a:pt x="1337" y="2070"/>
                  </a:lnTo>
                  <a:lnTo>
                    <a:pt x="1334" y="2091"/>
                  </a:lnTo>
                  <a:lnTo>
                    <a:pt x="1333" y="2113"/>
                  </a:lnTo>
                  <a:lnTo>
                    <a:pt x="1331" y="2135"/>
                  </a:lnTo>
                  <a:lnTo>
                    <a:pt x="1330" y="2158"/>
                  </a:lnTo>
                  <a:lnTo>
                    <a:pt x="1330" y="2182"/>
                  </a:lnTo>
                  <a:lnTo>
                    <a:pt x="1330" y="2206"/>
                  </a:lnTo>
                  <a:lnTo>
                    <a:pt x="1331" y="2229"/>
                  </a:lnTo>
                  <a:lnTo>
                    <a:pt x="1333" y="2251"/>
                  </a:lnTo>
                  <a:lnTo>
                    <a:pt x="1334" y="2273"/>
                  </a:lnTo>
                  <a:lnTo>
                    <a:pt x="1337" y="2294"/>
                  </a:lnTo>
                  <a:lnTo>
                    <a:pt x="1340" y="2314"/>
                  </a:lnTo>
                  <a:lnTo>
                    <a:pt x="1343" y="2334"/>
                  </a:lnTo>
                  <a:lnTo>
                    <a:pt x="1347" y="2351"/>
                  </a:lnTo>
                  <a:lnTo>
                    <a:pt x="1353" y="2369"/>
                  </a:lnTo>
                  <a:lnTo>
                    <a:pt x="1358" y="2387"/>
                  </a:lnTo>
                  <a:lnTo>
                    <a:pt x="1364" y="2403"/>
                  </a:lnTo>
                  <a:lnTo>
                    <a:pt x="1370" y="2418"/>
                  </a:lnTo>
                  <a:lnTo>
                    <a:pt x="1378" y="2433"/>
                  </a:lnTo>
                  <a:lnTo>
                    <a:pt x="1385" y="2448"/>
                  </a:lnTo>
                  <a:lnTo>
                    <a:pt x="1393" y="2460"/>
                  </a:lnTo>
                  <a:lnTo>
                    <a:pt x="1402" y="2473"/>
                  </a:lnTo>
                  <a:lnTo>
                    <a:pt x="1411" y="2485"/>
                  </a:lnTo>
                  <a:lnTo>
                    <a:pt x="1421" y="2496"/>
                  </a:lnTo>
                  <a:lnTo>
                    <a:pt x="1431" y="2506"/>
                  </a:lnTo>
                  <a:lnTo>
                    <a:pt x="1442" y="2516"/>
                  </a:lnTo>
                  <a:lnTo>
                    <a:pt x="1454" y="2524"/>
                  </a:lnTo>
                  <a:lnTo>
                    <a:pt x="1465" y="2533"/>
                  </a:lnTo>
                  <a:lnTo>
                    <a:pt x="1479" y="2540"/>
                  </a:lnTo>
                  <a:lnTo>
                    <a:pt x="1491" y="2546"/>
                  </a:lnTo>
                  <a:lnTo>
                    <a:pt x="1505" y="2551"/>
                  </a:lnTo>
                  <a:lnTo>
                    <a:pt x="1520" y="2557"/>
                  </a:lnTo>
                  <a:lnTo>
                    <a:pt x="1534" y="2561"/>
                  </a:lnTo>
                  <a:lnTo>
                    <a:pt x="1550" y="2564"/>
                  </a:lnTo>
                  <a:lnTo>
                    <a:pt x="1567" y="2567"/>
                  </a:lnTo>
                  <a:lnTo>
                    <a:pt x="1582" y="2569"/>
                  </a:lnTo>
                  <a:lnTo>
                    <a:pt x="1600" y="2570"/>
                  </a:lnTo>
                  <a:lnTo>
                    <a:pt x="1618" y="2570"/>
                  </a:lnTo>
                  <a:lnTo>
                    <a:pt x="1641" y="2569"/>
                  </a:lnTo>
                  <a:lnTo>
                    <a:pt x="1664" y="2567"/>
                  </a:lnTo>
                  <a:lnTo>
                    <a:pt x="1685" y="2564"/>
                  </a:lnTo>
                  <a:lnTo>
                    <a:pt x="1705" y="2559"/>
                  </a:lnTo>
                  <a:lnTo>
                    <a:pt x="1725" y="2551"/>
                  </a:lnTo>
                  <a:lnTo>
                    <a:pt x="1745" y="2544"/>
                  </a:lnTo>
                  <a:lnTo>
                    <a:pt x="1763" y="2534"/>
                  </a:lnTo>
                  <a:lnTo>
                    <a:pt x="1781" y="2523"/>
                  </a:lnTo>
                  <a:lnTo>
                    <a:pt x="1797" y="2511"/>
                  </a:lnTo>
                  <a:lnTo>
                    <a:pt x="1813" y="2496"/>
                  </a:lnTo>
                  <a:lnTo>
                    <a:pt x="1828" y="2481"/>
                  </a:lnTo>
                  <a:lnTo>
                    <a:pt x="1841" y="2463"/>
                  </a:lnTo>
                  <a:lnTo>
                    <a:pt x="1855" y="2446"/>
                  </a:lnTo>
                  <a:lnTo>
                    <a:pt x="1867" y="2426"/>
                  </a:lnTo>
                  <a:lnTo>
                    <a:pt x="1879" y="2404"/>
                  </a:lnTo>
                  <a:lnTo>
                    <a:pt x="1889" y="2381"/>
                  </a:lnTo>
                  <a:lnTo>
                    <a:pt x="2155" y="2523"/>
                  </a:lnTo>
                  <a:lnTo>
                    <a:pt x="2143" y="2544"/>
                  </a:lnTo>
                  <a:lnTo>
                    <a:pt x="2130" y="2564"/>
                  </a:lnTo>
                  <a:lnTo>
                    <a:pt x="2118" y="2584"/>
                  </a:lnTo>
                  <a:lnTo>
                    <a:pt x="2104" y="2603"/>
                  </a:lnTo>
                  <a:lnTo>
                    <a:pt x="2091" y="2621"/>
                  </a:lnTo>
                  <a:lnTo>
                    <a:pt x="2077" y="2638"/>
                  </a:lnTo>
                  <a:lnTo>
                    <a:pt x="2062" y="2655"/>
                  </a:lnTo>
                  <a:lnTo>
                    <a:pt x="2048" y="2671"/>
                  </a:lnTo>
                  <a:lnTo>
                    <a:pt x="2033" y="2687"/>
                  </a:lnTo>
                  <a:lnTo>
                    <a:pt x="2018" y="2701"/>
                  </a:lnTo>
                  <a:lnTo>
                    <a:pt x="2002" y="2716"/>
                  </a:lnTo>
                  <a:lnTo>
                    <a:pt x="1985" y="2729"/>
                  </a:lnTo>
                  <a:lnTo>
                    <a:pt x="1970" y="2742"/>
                  </a:lnTo>
                  <a:lnTo>
                    <a:pt x="1952" y="2755"/>
                  </a:lnTo>
                  <a:lnTo>
                    <a:pt x="1935" y="2766"/>
                  </a:lnTo>
                  <a:lnTo>
                    <a:pt x="1917" y="2778"/>
                  </a:lnTo>
                  <a:lnTo>
                    <a:pt x="1900" y="2787"/>
                  </a:lnTo>
                  <a:lnTo>
                    <a:pt x="1881" y="2797"/>
                  </a:lnTo>
                  <a:lnTo>
                    <a:pt x="1862" y="2806"/>
                  </a:lnTo>
                  <a:lnTo>
                    <a:pt x="1843" y="2814"/>
                  </a:lnTo>
                  <a:lnTo>
                    <a:pt x="1823" y="2822"/>
                  </a:lnTo>
                  <a:lnTo>
                    <a:pt x="1804" y="2829"/>
                  </a:lnTo>
                  <a:lnTo>
                    <a:pt x="1784" y="2835"/>
                  </a:lnTo>
                  <a:lnTo>
                    <a:pt x="1763" y="2841"/>
                  </a:lnTo>
                  <a:lnTo>
                    <a:pt x="1742" y="2846"/>
                  </a:lnTo>
                  <a:lnTo>
                    <a:pt x="1720" y="2850"/>
                  </a:lnTo>
                  <a:lnTo>
                    <a:pt x="1699" y="2854"/>
                  </a:lnTo>
                  <a:lnTo>
                    <a:pt x="1676" y="2856"/>
                  </a:lnTo>
                  <a:lnTo>
                    <a:pt x="1654" y="2859"/>
                  </a:lnTo>
                  <a:lnTo>
                    <a:pt x="1631" y="2860"/>
                  </a:lnTo>
                  <a:lnTo>
                    <a:pt x="1608" y="2861"/>
                  </a:lnTo>
                  <a:lnTo>
                    <a:pt x="1584" y="2861"/>
                  </a:lnTo>
                  <a:lnTo>
                    <a:pt x="1548" y="2861"/>
                  </a:lnTo>
                  <a:lnTo>
                    <a:pt x="1513" y="2859"/>
                  </a:lnTo>
                  <a:lnTo>
                    <a:pt x="1479" y="2855"/>
                  </a:lnTo>
                  <a:lnTo>
                    <a:pt x="1446" y="2851"/>
                  </a:lnTo>
                  <a:lnTo>
                    <a:pt x="1412" y="2845"/>
                  </a:lnTo>
                  <a:lnTo>
                    <a:pt x="1381" y="2836"/>
                  </a:lnTo>
                  <a:lnTo>
                    <a:pt x="1351" y="2827"/>
                  </a:lnTo>
                  <a:lnTo>
                    <a:pt x="1320" y="2816"/>
                  </a:lnTo>
                  <a:lnTo>
                    <a:pt x="1291" y="2805"/>
                  </a:lnTo>
                  <a:lnTo>
                    <a:pt x="1264" y="2791"/>
                  </a:lnTo>
                  <a:lnTo>
                    <a:pt x="1237" y="2777"/>
                  </a:lnTo>
                  <a:lnTo>
                    <a:pt x="1210" y="2761"/>
                  </a:lnTo>
                  <a:lnTo>
                    <a:pt x="1185" y="2743"/>
                  </a:lnTo>
                  <a:lnTo>
                    <a:pt x="1161" y="2724"/>
                  </a:lnTo>
                  <a:lnTo>
                    <a:pt x="1138" y="2703"/>
                  </a:lnTo>
                  <a:lnTo>
                    <a:pt x="1115" y="2681"/>
                  </a:lnTo>
                  <a:lnTo>
                    <a:pt x="1093" y="2658"/>
                  </a:lnTo>
                  <a:lnTo>
                    <a:pt x="1073" y="2634"/>
                  </a:lnTo>
                  <a:lnTo>
                    <a:pt x="1054" y="2609"/>
                  </a:lnTo>
                  <a:lnTo>
                    <a:pt x="1037" y="2583"/>
                  </a:lnTo>
                  <a:lnTo>
                    <a:pt x="1022" y="2556"/>
                  </a:lnTo>
                  <a:lnTo>
                    <a:pt x="1007" y="2527"/>
                  </a:lnTo>
                  <a:lnTo>
                    <a:pt x="994" y="2497"/>
                  </a:lnTo>
                  <a:lnTo>
                    <a:pt x="982" y="2467"/>
                  </a:lnTo>
                  <a:lnTo>
                    <a:pt x="972" y="2435"/>
                  </a:lnTo>
                  <a:lnTo>
                    <a:pt x="963" y="2403"/>
                  </a:lnTo>
                  <a:lnTo>
                    <a:pt x="955" y="2369"/>
                  </a:lnTo>
                  <a:lnTo>
                    <a:pt x="949" y="2334"/>
                  </a:lnTo>
                  <a:lnTo>
                    <a:pt x="945" y="2298"/>
                  </a:lnTo>
                  <a:lnTo>
                    <a:pt x="940" y="2261"/>
                  </a:lnTo>
                  <a:lnTo>
                    <a:pt x="938" y="2222"/>
                  </a:lnTo>
                  <a:lnTo>
                    <a:pt x="938" y="2184"/>
                  </a:lnTo>
                  <a:lnTo>
                    <a:pt x="938" y="2145"/>
                  </a:lnTo>
                  <a:lnTo>
                    <a:pt x="940" y="2108"/>
                  </a:lnTo>
                  <a:lnTo>
                    <a:pt x="945" y="2072"/>
                  </a:lnTo>
                  <a:lnTo>
                    <a:pt x="950" y="2036"/>
                  </a:lnTo>
                  <a:lnTo>
                    <a:pt x="956" y="2001"/>
                  </a:lnTo>
                  <a:lnTo>
                    <a:pt x="963" y="1968"/>
                  </a:lnTo>
                  <a:lnTo>
                    <a:pt x="973" y="1935"/>
                  </a:lnTo>
                  <a:lnTo>
                    <a:pt x="983" y="1904"/>
                  </a:lnTo>
                  <a:lnTo>
                    <a:pt x="996" y="1874"/>
                  </a:lnTo>
                  <a:lnTo>
                    <a:pt x="1009" y="1844"/>
                  </a:lnTo>
                  <a:lnTo>
                    <a:pt x="1024" y="1816"/>
                  </a:lnTo>
                  <a:lnTo>
                    <a:pt x="1041" y="1789"/>
                  </a:lnTo>
                  <a:lnTo>
                    <a:pt x="1058" y="1762"/>
                  </a:lnTo>
                  <a:lnTo>
                    <a:pt x="1077" y="1736"/>
                  </a:lnTo>
                  <a:lnTo>
                    <a:pt x="1098" y="1712"/>
                  </a:lnTo>
                  <a:lnTo>
                    <a:pt x="1120" y="1689"/>
                  </a:lnTo>
                  <a:lnTo>
                    <a:pt x="1143" y="1666"/>
                  </a:lnTo>
                  <a:lnTo>
                    <a:pt x="1167" y="1646"/>
                  </a:lnTo>
                  <a:lnTo>
                    <a:pt x="1192" y="1626"/>
                  </a:lnTo>
                  <a:lnTo>
                    <a:pt x="1217" y="1609"/>
                  </a:lnTo>
                  <a:lnTo>
                    <a:pt x="1242" y="1592"/>
                  </a:lnTo>
                  <a:lnTo>
                    <a:pt x="1269" y="1577"/>
                  </a:lnTo>
                  <a:lnTo>
                    <a:pt x="1296" y="1564"/>
                  </a:lnTo>
                  <a:lnTo>
                    <a:pt x="1324" y="1551"/>
                  </a:lnTo>
                  <a:lnTo>
                    <a:pt x="1353" y="1541"/>
                  </a:lnTo>
                  <a:lnTo>
                    <a:pt x="1383" y="1531"/>
                  </a:lnTo>
                  <a:lnTo>
                    <a:pt x="1412" y="1524"/>
                  </a:lnTo>
                  <a:lnTo>
                    <a:pt x="1443" y="1518"/>
                  </a:lnTo>
                  <a:lnTo>
                    <a:pt x="1475" y="1512"/>
                  </a:lnTo>
                  <a:lnTo>
                    <a:pt x="1507" y="1508"/>
                  </a:lnTo>
                  <a:lnTo>
                    <a:pt x="1541" y="1506"/>
                  </a:lnTo>
                  <a:lnTo>
                    <a:pt x="1574" y="1506"/>
                  </a:lnTo>
                  <a:lnTo>
                    <a:pt x="1599" y="1506"/>
                  </a:lnTo>
                  <a:lnTo>
                    <a:pt x="1623" y="1507"/>
                  </a:lnTo>
                  <a:lnTo>
                    <a:pt x="1647" y="1508"/>
                  </a:lnTo>
                  <a:lnTo>
                    <a:pt x="1671" y="1510"/>
                  </a:lnTo>
                  <a:lnTo>
                    <a:pt x="1694" y="1513"/>
                  </a:lnTo>
                  <a:lnTo>
                    <a:pt x="1716" y="1516"/>
                  </a:lnTo>
                  <a:lnTo>
                    <a:pt x="1739" y="1521"/>
                  </a:lnTo>
                  <a:lnTo>
                    <a:pt x="1761" y="1526"/>
                  </a:lnTo>
                  <a:lnTo>
                    <a:pt x="1782" y="1531"/>
                  </a:lnTo>
                  <a:lnTo>
                    <a:pt x="1803" y="1536"/>
                  </a:lnTo>
                  <a:lnTo>
                    <a:pt x="1823" y="1543"/>
                  </a:lnTo>
                  <a:lnTo>
                    <a:pt x="1843" y="1550"/>
                  </a:lnTo>
                  <a:lnTo>
                    <a:pt x="1863" y="1558"/>
                  </a:lnTo>
                  <a:lnTo>
                    <a:pt x="1882" y="1567"/>
                  </a:lnTo>
                  <a:lnTo>
                    <a:pt x="1901" y="1575"/>
                  </a:lnTo>
                  <a:lnTo>
                    <a:pt x="1918" y="1585"/>
                  </a:lnTo>
                  <a:lnTo>
                    <a:pt x="1936" y="1595"/>
                  </a:lnTo>
                  <a:lnTo>
                    <a:pt x="1954" y="1607"/>
                  </a:lnTo>
                  <a:lnTo>
                    <a:pt x="1971" y="1618"/>
                  </a:lnTo>
                  <a:lnTo>
                    <a:pt x="1987" y="1630"/>
                  </a:lnTo>
                  <a:lnTo>
                    <a:pt x="2003" y="1642"/>
                  </a:lnTo>
                  <a:lnTo>
                    <a:pt x="2019" y="1656"/>
                  </a:lnTo>
                  <a:lnTo>
                    <a:pt x="2034" y="1669"/>
                  </a:lnTo>
                  <a:lnTo>
                    <a:pt x="2049" y="1684"/>
                  </a:lnTo>
                  <a:lnTo>
                    <a:pt x="2062" y="1700"/>
                  </a:lnTo>
                  <a:lnTo>
                    <a:pt x="2076" y="1716"/>
                  </a:lnTo>
                  <a:lnTo>
                    <a:pt x="2090" y="1732"/>
                  </a:lnTo>
                  <a:lnTo>
                    <a:pt x="2103" y="1749"/>
                  </a:lnTo>
                  <a:lnTo>
                    <a:pt x="2115" y="1767"/>
                  </a:lnTo>
                  <a:lnTo>
                    <a:pt x="2127" y="1785"/>
                  </a:lnTo>
                  <a:lnTo>
                    <a:pt x="2139" y="1803"/>
                  </a:lnTo>
                  <a:lnTo>
                    <a:pt x="2150" y="1823"/>
                  </a:lnTo>
                  <a:lnTo>
                    <a:pt x="1862" y="1971"/>
                  </a:lnTo>
                  <a:close/>
                  <a:moveTo>
                    <a:pt x="3114" y="1971"/>
                  </a:moveTo>
                  <a:lnTo>
                    <a:pt x="3102" y="1950"/>
                  </a:lnTo>
                  <a:lnTo>
                    <a:pt x="3092" y="1929"/>
                  </a:lnTo>
                  <a:lnTo>
                    <a:pt x="3080" y="1910"/>
                  </a:lnTo>
                  <a:lnTo>
                    <a:pt x="3068" y="1894"/>
                  </a:lnTo>
                  <a:lnTo>
                    <a:pt x="3055" y="1877"/>
                  </a:lnTo>
                  <a:lnTo>
                    <a:pt x="3042" y="1862"/>
                  </a:lnTo>
                  <a:lnTo>
                    <a:pt x="3027" y="1850"/>
                  </a:lnTo>
                  <a:lnTo>
                    <a:pt x="3012" y="1837"/>
                  </a:lnTo>
                  <a:lnTo>
                    <a:pt x="2997" y="1827"/>
                  </a:lnTo>
                  <a:lnTo>
                    <a:pt x="2981" y="1818"/>
                  </a:lnTo>
                  <a:lnTo>
                    <a:pt x="2965" y="1810"/>
                  </a:lnTo>
                  <a:lnTo>
                    <a:pt x="2948" y="1803"/>
                  </a:lnTo>
                  <a:lnTo>
                    <a:pt x="2930" y="1799"/>
                  </a:lnTo>
                  <a:lnTo>
                    <a:pt x="2912" y="1795"/>
                  </a:lnTo>
                  <a:lnTo>
                    <a:pt x="2893" y="1793"/>
                  </a:lnTo>
                  <a:lnTo>
                    <a:pt x="2874" y="1793"/>
                  </a:lnTo>
                  <a:lnTo>
                    <a:pt x="2856" y="1793"/>
                  </a:lnTo>
                  <a:lnTo>
                    <a:pt x="2838" y="1794"/>
                  </a:lnTo>
                  <a:lnTo>
                    <a:pt x="2821" y="1796"/>
                  </a:lnTo>
                  <a:lnTo>
                    <a:pt x="2805" y="1799"/>
                  </a:lnTo>
                  <a:lnTo>
                    <a:pt x="2789" y="1802"/>
                  </a:lnTo>
                  <a:lnTo>
                    <a:pt x="2774" y="1807"/>
                  </a:lnTo>
                  <a:lnTo>
                    <a:pt x="2760" y="1812"/>
                  </a:lnTo>
                  <a:lnTo>
                    <a:pt x="2745" y="1817"/>
                  </a:lnTo>
                  <a:lnTo>
                    <a:pt x="2732" y="1823"/>
                  </a:lnTo>
                  <a:lnTo>
                    <a:pt x="2719" y="1831"/>
                  </a:lnTo>
                  <a:lnTo>
                    <a:pt x="2707" y="1839"/>
                  </a:lnTo>
                  <a:lnTo>
                    <a:pt x="2695" y="1847"/>
                  </a:lnTo>
                  <a:lnTo>
                    <a:pt x="2684" y="1857"/>
                  </a:lnTo>
                  <a:lnTo>
                    <a:pt x="2673" y="1867"/>
                  </a:lnTo>
                  <a:lnTo>
                    <a:pt x="2663" y="1878"/>
                  </a:lnTo>
                  <a:lnTo>
                    <a:pt x="2653" y="1890"/>
                  </a:lnTo>
                  <a:lnTo>
                    <a:pt x="2645" y="1903"/>
                  </a:lnTo>
                  <a:lnTo>
                    <a:pt x="2637" y="1916"/>
                  </a:lnTo>
                  <a:lnTo>
                    <a:pt x="2628" y="1930"/>
                  </a:lnTo>
                  <a:lnTo>
                    <a:pt x="2621" y="1945"/>
                  </a:lnTo>
                  <a:lnTo>
                    <a:pt x="2615" y="1961"/>
                  </a:lnTo>
                  <a:lnTo>
                    <a:pt x="2608" y="1976"/>
                  </a:lnTo>
                  <a:lnTo>
                    <a:pt x="2603" y="1994"/>
                  </a:lnTo>
                  <a:lnTo>
                    <a:pt x="2599" y="2012"/>
                  </a:lnTo>
                  <a:lnTo>
                    <a:pt x="2594" y="2030"/>
                  </a:lnTo>
                  <a:lnTo>
                    <a:pt x="2591" y="2050"/>
                  </a:lnTo>
                  <a:lnTo>
                    <a:pt x="2588" y="2070"/>
                  </a:lnTo>
                  <a:lnTo>
                    <a:pt x="2584" y="2091"/>
                  </a:lnTo>
                  <a:lnTo>
                    <a:pt x="2582" y="2113"/>
                  </a:lnTo>
                  <a:lnTo>
                    <a:pt x="2581" y="2135"/>
                  </a:lnTo>
                  <a:lnTo>
                    <a:pt x="2580" y="2158"/>
                  </a:lnTo>
                  <a:lnTo>
                    <a:pt x="2580" y="2182"/>
                  </a:lnTo>
                  <a:lnTo>
                    <a:pt x="2580" y="2206"/>
                  </a:lnTo>
                  <a:lnTo>
                    <a:pt x="2581" y="2229"/>
                  </a:lnTo>
                  <a:lnTo>
                    <a:pt x="2582" y="2251"/>
                  </a:lnTo>
                  <a:lnTo>
                    <a:pt x="2584" y="2273"/>
                  </a:lnTo>
                  <a:lnTo>
                    <a:pt x="2588" y="2294"/>
                  </a:lnTo>
                  <a:lnTo>
                    <a:pt x="2591" y="2314"/>
                  </a:lnTo>
                  <a:lnTo>
                    <a:pt x="2594" y="2334"/>
                  </a:lnTo>
                  <a:lnTo>
                    <a:pt x="2599" y="2351"/>
                  </a:lnTo>
                  <a:lnTo>
                    <a:pt x="2603" y="2369"/>
                  </a:lnTo>
                  <a:lnTo>
                    <a:pt x="2608" y="2387"/>
                  </a:lnTo>
                  <a:lnTo>
                    <a:pt x="2615" y="2403"/>
                  </a:lnTo>
                  <a:lnTo>
                    <a:pt x="2621" y="2418"/>
                  </a:lnTo>
                  <a:lnTo>
                    <a:pt x="2628" y="2433"/>
                  </a:lnTo>
                  <a:lnTo>
                    <a:pt x="2637" y="2448"/>
                  </a:lnTo>
                  <a:lnTo>
                    <a:pt x="2645" y="2460"/>
                  </a:lnTo>
                  <a:lnTo>
                    <a:pt x="2653" y="2473"/>
                  </a:lnTo>
                  <a:lnTo>
                    <a:pt x="2663" y="2485"/>
                  </a:lnTo>
                  <a:lnTo>
                    <a:pt x="2673" y="2496"/>
                  </a:lnTo>
                  <a:lnTo>
                    <a:pt x="2684" y="2506"/>
                  </a:lnTo>
                  <a:lnTo>
                    <a:pt x="2695" y="2516"/>
                  </a:lnTo>
                  <a:lnTo>
                    <a:pt x="2707" y="2524"/>
                  </a:lnTo>
                  <a:lnTo>
                    <a:pt x="2719" y="2533"/>
                  </a:lnTo>
                  <a:lnTo>
                    <a:pt x="2732" y="2540"/>
                  </a:lnTo>
                  <a:lnTo>
                    <a:pt x="2745" y="2546"/>
                  </a:lnTo>
                  <a:lnTo>
                    <a:pt x="2760" y="2551"/>
                  </a:lnTo>
                  <a:lnTo>
                    <a:pt x="2774" y="2557"/>
                  </a:lnTo>
                  <a:lnTo>
                    <a:pt x="2789" y="2561"/>
                  </a:lnTo>
                  <a:lnTo>
                    <a:pt x="2805" y="2564"/>
                  </a:lnTo>
                  <a:lnTo>
                    <a:pt x="2821" y="2567"/>
                  </a:lnTo>
                  <a:lnTo>
                    <a:pt x="2838" y="2569"/>
                  </a:lnTo>
                  <a:lnTo>
                    <a:pt x="2856" y="2570"/>
                  </a:lnTo>
                  <a:lnTo>
                    <a:pt x="2874" y="2570"/>
                  </a:lnTo>
                  <a:lnTo>
                    <a:pt x="2898" y="2569"/>
                  </a:lnTo>
                  <a:lnTo>
                    <a:pt x="2920" y="2567"/>
                  </a:lnTo>
                  <a:lnTo>
                    <a:pt x="2941" y="2564"/>
                  </a:lnTo>
                  <a:lnTo>
                    <a:pt x="2962" y="2559"/>
                  </a:lnTo>
                  <a:lnTo>
                    <a:pt x="2982" y="2551"/>
                  </a:lnTo>
                  <a:lnTo>
                    <a:pt x="3001" y="2544"/>
                  </a:lnTo>
                  <a:lnTo>
                    <a:pt x="3019" y="2534"/>
                  </a:lnTo>
                  <a:lnTo>
                    <a:pt x="3035" y="2523"/>
                  </a:lnTo>
                  <a:lnTo>
                    <a:pt x="3052" y="2511"/>
                  </a:lnTo>
                  <a:lnTo>
                    <a:pt x="3067" y="2496"/>
                  </a:lnTo>
                  <a:lnTo>
                    <a:pt x="3081" y="2481"/>
                  </a:lnTo>
                  <a:lnTo>
                    <a:pt x="3095" y="2463"/>
                  </a:lnTo>
                  <a:lnTo>
                    <a:pt x="3107" y="2446"/>
                  </a:lnTo>
                  <a:lnTo>
                    <a:pt x="3120" y="2426"/>
                  </a:lnTo>
                  <a:lnTo>
                    <a:pt x="3130" y="2404"/>
                  </a:lnTo>
                  <a:lnTo>
                    <a:pt x="3140" y="2381"/>
                  </a:lnTo>
                  <a:lnTo>
                    <a:pt x="3412" y="2523"/>
                  </a:lnTo>
                  <a:lnTo>
                    <a:pt x="3400" y="2544"/>
                  </a:lnTo>
                  <a:lnTo>
                    <a:pt x="3388" y="2564"/>
                  </a:lnTo>
                  <a:lnTo>
                    <a:pt x="3375" y="2584"/>
                  </a:lnTo>
                  <a:lnTo>
                    <a:pt x="3362" y="2603"/>
                  </a:lnTo>
                  <a:lnTo>
                    <a:pt x="3349" y="2621"/>
                  </a:lnTo>
                  <a:lnTo>
                    <a:pt x="3334" y="2638"/>
                  </a:lnTo>
                  <a:lnTo>
                    <a:pt x="3320" y="2655"/>
                  </a:lnTo>
                  <a:lnTo>
                    <a:pt x="3306" y="2671"/>
                  </a:lnTo>
                  <a:lnTo>
                    <a:pt x="3290" y="2687"/>
                  </a:lnTo>
                  <a:lnTo>
                    <a:pt x="3275" y="2701"/>
                  </a:lnTo>
                  <a:lnTo>
                    <a:pt x="3259" y="2716"/>
                  </a:lnTo>
                  <a:lnTo>
                    <a:pt x="3243" y="2729"/>
                  </a:lnTo>
                  <a:lnTo>
                    <a:pt x="3226" y="2742"/>
                  </a:lnTo>
                  <a:lnTo>
                    <a:pt x="3210" y="2755"/>
                  </a:lnTo>
                  <a:lnTo>
                    <a:pt x="3192" y="2766"/>
                  </a:lnTo>
                  <a:lnTo>
                    <a:pt x="3175" y="2778"/>
                  </a:lnTo>
                  <a:lnTo>
                    <a:pt x="3156" y="2787"/>
                  </a:lnTo>
                  <a:lnTo>
                    <a:pt x="3139" y="2797"/>
                  </a:lnTo>
                  <a:lnTo>
                    <a:pt x="3120" y="2806"/>
                  </a:lnTo>
                  <a:lnTo>
                    <a:pt x="3101" y="2814"/>
                  </a:lnTo>
                  <a:lnTo>
                    <a:pt x="3081" y="2822"/>
                  </a:lnTo>
                  <a:lnTo>
                    <a:pt x="3061" y="2829"/>
                  </a:lnTo>
                  <a:lnTo>
                    <a:pt x="3042" y="2835"/>
                  </a:lnTo>
                  <a:lnTo>
                    <a:pt x="3021" y="2841"/>
                  </a:lnTo>
                  <a:lnTo>
                    <a:pt x="3000" y="2846"/>
                  </a:lnTo>
                  <a:lnTo>
                    <a:pt x="2978" y="2850"/>
                  </a:lnTo>
                  <a:lnTo>
                    <a:pt x="2957" y="2854"/>
                  </a:lnTo>
                  <a:lnTo>
                    <a:pt x="2934" y="2856"/>
                  </a:lnTo>
                  <a:lnTo>
                    <a:pt x="2912" y="2859"/>
                  </a:lnTo>
                  <a:lnTo>
                    <a:pt x="2889" y="2860"/>
                  </a:lnTo>
                  <a:lnTo>
                    <a:pt x="2866" y="2861"/>
                  </a:lnTo>
                  <a:lnTo>
                    <a:pt x="2842" y="2861"/>
                  </a:lnTo>
                  <a:lnTo>
                    <a:pt x="2807" y="2861"/>
                  </a:lnTo>
                  <a:lnTo>
                    <a:pt x="2771" y="2859"/>
                  </a:lnTo>
                  <a:lnTo>
                    <a:pt x="2737" y="2855"/>
                  </a:lnTo>
                  <a:lnTo>
                    <a:pt x="2703" y="2851"/>
                  </a:lnTo>
                  <a:lnTo>
                    <a:pt x="2671" y="2845"/>
                  </a:lnTo>
                  <a:lnTo>
                    <a:pt x="2640" y="2836"/>
                  </a:lnTo>
                  <a:lnTo>
                    <a:pt x="2608" y="2827"/>
                  </a:lnTo>
                  <a:lnTo>
                    <a:pt x="2579" y="2816"/>
                  </a:lnTo>
                  <a:lnTo>
                    <a:pt x="2550" y="2805"/>
                  </a:lnTo>
                  <a:lnTo>
                    <a:pt x="2522" y="2791"/>
                  </a:lnTo>
                  <a:lnTo>
                    <a:pt x="2495" y="2777"/>
                  </a:lnTo>
                  <a:lnTo>
                    <a:pt x="2469" y="2761"/>
                  </a:lnTo>
                  <a:lnTo>
                    <a:pt x="2444" y="2743"/>
                  </a:lnTo>
                  <a:lnTo>
                    <a:pt x="2420" y="2724"/>
                  </a:lnTo>
                  <a:lnTo>
                    <a:pt x="2395" y="2703"/>
                  </a:lnTo>
                  <a:lnTo>
                    <a:pt x="2374" y="2681"/>
                  </a:lnTo>
                  <a:lnTo>
                    <a:pt x="2352" y="2658"/>
                  </a:lnTo>
                  <a:lnTo>
                    <a:pt x="2332" y="2634"/>
                  </a:lnTo>
                  <a:lnTo>
                    <a:pt x="2313" y="2609"/>
                  </a:lnTo>
                  <a:lnTo>
                    <a:pt x="2296" y="2583"/>
                  </a:lnTo>
                  <a:lnTo>
                    <a:pt x="2281" y="2556"/>
                  </a:lnTo>
                  <a:lnTo>
                    <a:pt x="2266" y="2527"/>
                  </a:lnTo>
                  <a:lnTo>
                    <a:pt x="2252" y="2497"/>
                  </a:lnTo>
                  <a:lnTo>
                    <a:pt x="2241" y="2467"/>
                  </a:lnTo>
                  <a:lnTo>
                    <a:pt x="2231" y="2435"/>
                  </a:lnTo>
                  <a:lnTo>
                    <a:pt x="2222" y="2403"/>
                  </a:lnTo>
                  <a:lnTo>
                    <a:pt x="2214" y="2369"/>
                  </a:lnTo>
                  <a:lnTo>
                    <a:pt x="2209" y="2334"/>
                  </a:lnTo>
                  <a:lnTo>
                    <a:pt x="2203" y="2298"/>
                  </a:lnTo>
                  <a:lnTo>
                    <a:pt x="2200" y="2261"/>
                  </a:lnTo>
                  <a:lnTo>
                    <a:pt x="2198" y="2222"/>
                  </a:lnTo>
                  <a:lnTo>
                    <a:pt x="2197" y="2184"/>
                  </a:lnTo>
                  <a:lnTo>
                    <a:pt x="2198" y="2145"/>
                  </a:lnTo>
                  <a:lnTo>
                    <a:pt x="2200" y="2108"/>
                  </a:lnTo>
                  <a:lnTo>
                    <a:pt x="2203" y="2072"/>
                  </a:lnTo>
                  <a:lnTo>
                    <a:pt x="2209" y="2036"/>
                  </a:lnTo>
                  <a:lnTo>
                    <a:pt x="2215" y="2001"/>
                  </a:lnTo>
                  <a:lnTo>
                    <a:pt x="2222" y="1968"/>
                  </a:lnTo>
                  <a:lnTo>
                    <a:pt x="2232" y="1935"/>
                  </a:lnTo>
                  <a:lnTo>
                    <a:pt x="2242" y="1904"/>
                  </a:lnTo>
                  <a:lnTo>
                    <a:pt x="2254" y="1874"/>
                  </a:lnTo>
                  <a:lnTo>
                    <a:pt x="2267" y="1844"/>
                  </a:lnTo>
                  <a:lnTo>
                    <a:pt x="2282" y="1816"/>
                  </a:lnTo>
                  <a:lnTo>
                    <a:pt x="2298" y="1789"/>
                  </a:lnTo>
                  <a:lnTo>
                    <a:pt x="2315" y="1762"/>
                  </a:lnTo>
                  <a:lnTo>
                    <a:pt x="2334" y="1736"/>
                  </a:lnTo>
                  <a:lnTo>
                    <a:pt x="2355" y="1712"/>
                  </a:lnTo>
                  <a:lnTo>
                    <a:pt x="2377" y="1689"/>
                  </a:lnTo>
                  <a:lnTo>
                    <a:pt x="2399" y="1666"/>
                  </a:lnTo>
                  <a:lnTo>
                    <a:pt x="2423" y="1646"/>
                  </a:lnTo>
                  <a:lnTo>
                    <a:pt x="2447" y="1626"/>
                  </a:lnTo>
                  <a:lnTo>
                    <a:pt x="2472" y="1609"/>
                  </a:lnTo>
                  <a:lnTo>
                    <a:pt x="2498" y="1592"/>
                  </a:lnTo>
                  <a:lnTo>
                    <a:pt x="2524" y="1577"/>
                  </a:lnTo>
                  <a:lnTo>
                    <a:pt x="2551" y="1564"/>
                  </a:lnTo>
                  <a:lnTo>
                    <a:pt x="2579" y="1551"/>
                  </a:lnTo>
                  <a:lnTo>
                    <a:pt x="2608" y="1541"/>
                  </a:lnTo>
                  <a:lnTo>
                    <a:pt x="2638" y="1531"/>
                  </a:lnTo>
                  <a:lnTo>
                    <a:pt x="2668" y="1524"/>
                  </a:lnTo>
                  <a:lnTo>
                    <a:pt x="2699" y="1518"/>
                  </a:lnTo>
                  <a:lnTo>
                    <a:pt x="2732" y="1512"/>
                  </a:lnTo>
                  <a:lnTo>
                    <a:pt x="2764" y="1508"/>
                  </a:lnTo>
                  <a:lnTo>
                    <a:pt x="2797" y="1506"/>
                  </a:lnTo>
                  <a:lnTo>
                    <a:pt x="2832" y="1506"/>
                  </a:lnTo>
                  <a:lnTo>
                    <a:pt x="2857" y="1506"/>
                  </a:lnTo>
                  <a:lnTo>
                    <a:pt x="2881" y="1507"/>
                  </a:lnTo>
                  <a:lnTo>
                    <a:pt x="2905" y="1508"/>
                  </a:lnTo>
                  <a:lnTo>
                    <a:pt x="2929" y="1510"/>
                  </a:lnTo>
                  <a:lnTo>
                    <a:pt x="2952" y="1513"/>
                  </a:lnTo>
                  <a:lnTo>
                    <a:pt x="2975" y="1516"/>
                  </a:lnTo>
                  <a:lnTo>
                    <a:pt x="2997" y="1521"/>
                  </a:lnTo>
                  <a:lnTo>
                    <a:pt x="3019" y="1526"/>
                  </a:lnTo>
                  <a:lnTo>
                    <a:pt x="3040" y="1531"/>
                  </a:lnTo>
                  <a:lnTo>
                    <a:pt x="3060" y="1536"/>
                  </a:lnTo>
                  <a:lnTo>
                    <a:pt x="3081" y="1543"/>
                  </a:lnTo>
                  <a:lnTo>
                    <a:pt x="3101" y="1550"/>
                  </a:lnTo>
                  <a:lnTo>
                    <a:pt x="3120" y="1558"/>
                  </a:lnTo>
                  <a:lnTo>
                    <a:pt x="3140" y="1567"/>
                  </a:lnTo>
                  <a:lnTo>
                    <a:pt x="3159" y="1575"/>
                  </a:lnTo>
                  <a:lnTo>
                    <a:pt x="3176" y="1585"/>
                  </a:lnTo>
                  <a:lnTo>
                    <a:pt x="3194" y="1595"/>
                  </a:lnTo>
                  <a:lnTo>
                    <a:pt x="3211" y="1607"/>
                  </a:lnTo>
                  <a:lnTo>
                    <a:pt x="3229" y="1618"/>
                  </a:lnTo>
                  <a:lnTo>
                    <a:pt x="3244" y="1630"/>
                  </a:lnTo>
                  <a:lnTo>
                    <a:pt x="3261" y="1642"/>
                  </a:lnTo>
                  <a:lnTo>
                    <a:pt x="3277" y="1656"/>
                  </a:lnTo>
                  <a:lnTo>
                    <a:pt x="3291" y="1669"/>
                  </a:lnTo>
                  <a:lnTo>
                    <a:pt x="3306" y="1684"/>
                  </a:lnTo>
                  <a:lnTo>
                    <a:pt x="3320" y="1700"/>
                  </a:lnTo>
                  <a:lnTo>
                    <a:pt x="3334" y="1716"/>
                  </a:lnTo>
                  <a:lnTo>
                    <a:pt x="3346" y="1732"/>
                  </a:lnTo>
                  <a:lnTo>
                    <a:pt x="3360" y="1749"/>
                  </a:lnTo>
                  <a:lnTo>
                    <a:pt x="3373" y="1767"/>
                  </a:lnTo>
                  <a:lnTo>
                    <a:pt x="3384" y="1785"/>
                  </a:lnTo>
                  <a:lnTo>
                    <a:pt x="3396" y="1803"/>
                  </a:lnTo>
                  <a:lnTo>
                    <a:pt x="3407" y="1823"/>
                  </a:lnTo>
                  <a:lnTo>
                    <a:pt x="3114" y="1971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10150475" y="6088063"/>
              <a:ext cx="1893888" cy="665162"/>
            </a:xfrm>
            <a:custGeom>
              <a:avLst/>
              <a:gdLst>
                <a:gd name="T0" fmla="*/ 281 w 16702"/>
                <a:gd name="T1" fmla="*/ 2 h 5866"/>
                <a:gd name="T2" fmla="*/ 220 w 16702"/>
                <a:gd name="T3" fmla="*/ 14 h 5866"/>
                <a:gd name="T4" fmla="*/ 164 w 16702"/>
                <a:gd name="T5" fmla="*/ 38 h 5866"/>
                <a:gd name="T6" fmla="*/ 114 w 16702"/>
                <a:gd name="T7" fmla="*/ 71 h 5866"/>
                <a:gd name="T8" fmla="*/ 72 w 16702"/>
                <a:gd name="T9" fmla="*/ 114 h 5866"/>
                <a:gd name="T10" fmla="*/ 38 w 16702"/>
                <a:gd name="T11" fmla="*/ 164 h 5866"/>
                <a:gd name="T12" fmla="*/ 14 w 16702"/>
                <a:gd name="T13" fmla="*/ 221 h 5866"/>
                <a:gd name="T14" fmla="*/ 2 w 16702"/>
                <a:gd name="T15" fmla="*/ 282 h 5866"/>
                <a:gd name="T16" fmla="*/ 0 w 16702"/>
                <a:gd name="T17" fmla="*/ 5802 h 5866"/>
                <a:gd name="T18" fmla="*/ 8 w 16702"/>
                <a:gd name="T19" fmla="*/ 5829 h 5866"/>
                <a:gd name="T20" fmla="*/ 26 w 16702"/>
                <a:gd name="T21" fmla="*/ 5850 h 5866"/>
                <a:gd name="T22" fmla="*/ 50 w 16702"/>
                <a:gd name="T23" fmla="*/ 5863 h 5866"/>
                <a:gd name="T24" fmla="*/ 16631 w 16702"/>
                <a:gd name="T25" fmla="*/ 5866 h 5866"/>
                <a:gd name="T26" fmla="*/ 16659 w 16702"/>
                <a:gd name="T27" fmla="*/ 5861 h 5866"/>
                <a:gd name="T28" fmla="*/ 16681 w 16702"/>
                <a:gd name="T29" fmla="*/ 5845 h 5866"/>
                <a:gd name="T30" fmla="*/ 16697 w 16702"/>
                <a:gd name="T31" fmla="*/ 5823 h 5866"/>
                <a:gd name="T32" fmla="*/ 16702 w 16702"/>
                <a:gd name="T33" fmla="*/ 5795 h 5866"/>
                <a:gd name="T34" fmla="*/ 16699 w 16702"/>
                <a:gd name="T35" fmla="*/ 266 h 5866"/>
                <a:gd name="T36" fmla="*/ 16683 w 16702"/>
                <a:gd name="T37" fmla="*/ 206 h 5866"/>
                <a:gd name="T38" fmla="*/ 16657 w 16702"/>
                <a:gd name="T39" fmla="*/ 151 h 5866"/>
                <a:gd name="T40" fmla="*/ 16621 w 16702"/>
                <a:gd name="T41" fmla="*/ 103 h 5866"/>
                <a:gd name="T42" fmla="*/ 16577 w 16702"/>
                <a:gd name="T43" fmla="*/ 63 h 5866"/>
                <a:gd name="T44" fmla="*/ 16525 w 16702"/>
                <a:gd name="T45" fmla="*/ 31 h 5866"/>
                <a:gd name="T46" fmla="*/ 16467 w 16702"/>
                <a:gd name="T47" fmla="*/ 9 h 5866"/>
                <a:gd name="T48" fmla="*/ 16406 w 16702"/>
                <a:gd name="T49" fmla="*/ 0 h 5866"/>
                <a:gd name="T50" fmla="*/ 16407 w 16702"/>
                <a:gd name="T51" fmla="*/ 142 h 5866"/>
                <a:gd name="T52" fmla="*/ 16471 w 16702"/>
                <a:gd name="T53" fmla="*/ 162 h 5866"/>
                <a:gd name="T54" fmla="*/ 16521 w 16702"/>
                <a:gd name="T55" fmla="*/ 204 h 5866"/>
                <a:gd name="T56" fmla="*/ 16553 w 16702"/>
                <a:gd name="T57" fmla="*/ 263 h 5866"/>
                <a:gd name="T58" fmla="*/ 16561 w 16702"/>
                <a:gd name="T59" fmla="*/ 338 h 5866"/>
                <a:gd name="T60" fmla="*/ 16561 w 16702"/>
                <a:gd name="T61" fmla="*/ 874 h 5866"/>
                <a:gd name="T62" fmla="*/ 16561 w 16702"/>
                <a:gd name="T63" fmla="*/ 1905 h 5866"/>
                <a:gd name="T64" fmla="*/ 16561 w 16702"/>
                <a:gd name="T65" fmla="*/ 3171 h 5866"/>
                <a:gd name="T66" fmla="*/ 5070 w 16702"/>
                <a:gd name="T67" fmla="*/ 4114 h 5866"/>
                <a:gd name="T68" fmla="*/ 4895 w 16702"/>
                <a:gd name="T69" fmla="*/ 4388 h 5866"/>
                <a:gd name="T70" fmla="*/ 4685 w 16702"/>
                <a:gd name="T71" fmla="*/ 4636 h 5866"/>
                <a:gd name="T72" fmla="*/ 4446 w 16702"/>
                <a:gd name="T73" fmla="*/ 4855 h 5866"/>
                <a:gd name="T74" fmla="*/ 4180 w 16702"/>
                <a:gd name="T75" fmla="*/ 5042 h 5866"/>
                <a:gd name="T76" fmla="*/ 3889 w 16702"/>
                <a:gd name="T77" fmla="*/ 5192 h 5866"/>
                <a:gd name="T78" fmla="*/ 3578 w 16702"/>
                <a:gd name="T79" fmla="*/ 5303 h 5866"/>
                <a:gd name="T80" fmla="*/ 3250 w 16702"/>
                <a:gd name="T81" fmla="*/ 5373 h 5866"/>
                <a:gd name="T82" fmla="*/ 2906 w 16702"/>
                <a:gd name="T83" fmla="*/ 5397 h 5866"/>
                <a:gd name="T84" fmla="*/ 2563 w 16702"/>
                <a:gd name="T85" fmla="*/ 5373 h 5866"/>
                <a:gd name="T86" fmla="*/ 2235 w 16702"/>
                <a:gd name="T87" fmla="*/ 5303 h 5866"/>
                <a:gd name="T88" fmla="*/ 1923 w 16702"/>
                <a:gd name="T89" fmla="*/ 5192 h 5866"/>
                <a:gd name="T90" fmla="*/ 1633 w 16702"/>
                <a:gd name="T91" fmla="*/ 5042 h 5866"/>
                <a:gd name="T92" fmla="*/ 1366 w 16702"/>
                <a:gd name="T93" fmla="*/ 4856 h 5866"/>
                <a:gd name="T94" fmla="*/ 1127 w 16702"/>
                <a:gd name="T95" fmla="*/ 4637 h 5866"/>
                <a:gd name="T96" fmla="*/ 919 w 16702"/>
                <a:gd name="T97" fmla="*/ 4388 h 5866"/>
                <a:gd name="T98" fmla="*/ 742 w 16702"/>
                <a:gd name="T99" fmla="*/ 4114 h 5866"/>
                <a:gd name="T100" fmla="*/ 141 w 16702"/>
                <a:gd name="T101" fmla="*/ 3171 h 5866"/>
                <a:gd name="T102" fmla="*/ 141 w 16702"/>
                <a:gd name="T103" fmla="*/ 1905 h 5866"/>
                <a:gd name="T104" fmla="*/ 141 w 16702"/>
                <a:gd name="T105" fmla="*/ 874 h 5866"/>
                <a:gd name="T106" fmla="*/ 141 w 16702"/>
                <a:gd name="T107" fmla="*/ 338 h 5866"/>
                <a:gd name="T108" fmla="*/ 149 w 16702"/>
                <a:gd name="T109" fmla="*/ 263 h 5866"/>
                <a:gd name="T110" fmla="*/ 181 w 16702"/>
                <a:gd name="T111" fmla="*/ 204 h 5866"/>
                <a:gd name="T112" fmla="*/ 231 w 16702"/>
                <a:gd name="T113" fmla="*/ 162 h 5866"/>
                <a:gd name="T114" fmla="*/ 295 w 16702"/>
                <a:gd name="T115" fmla="*/ 142 h 5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702" h="5866">
                  <a:moveTo>
                    <a:pt x="16390" y="0"/>
                  </a:moveTo>
                  <a:lnTo>
                    <a:pt x="313" y="0"/>
                  </a:lnTo>
                  <a:lnTo>
                    <a:pt x="296" y="0"/>
                  </a:lnTo>
                  <a:lnTo>
                    <a:pt x="281" y="2"/>
                  </a:lnTo>
                  <a:lnTo>
                    <a:pt x="265" y="3"/>
                  </a:lnTo>
                  <a:lnTo>
                    <a:pt x="249" y="6"/>
                  </a:lnTo>
                  <a:lnTo>
                    <a:pt x="235" y="9"/>
                  </a:lnTo>
                  <a:lnTo>
                    <a:pt x="220" y="14"/>
                  </a:lnTo>
                  <a:lnTo>
                    <a:pt x="206" y="19"/>
                  </a:lnTo>
                  <a:lnTo>
                    <a:pt x="191" y="25"/>
                  </a:lnTo>
                  <a:lnTo>
                    <a:pt x="177" y="31"/>
                  </a:lnTo>
                  <a:lnTo>
                    <a:pt x="164" y="38"/>
                  </a:lnTo>
                  <a:lnTo>
                    <a:pt x="150" y="45"/>
                  </a:lnTo>
                  <a:lnTo>
                    <a:pt x="138" y="53"/>
                  </a:lnTo>
                  <a:lnTo>
                    <a:pt x="125" y="63"/>
                  </a:lnTo>
                  <a:lnTo>
                    <a:pt x="114" y="71"/>
                  </a:lnTo>
                  <a:lnTo>
                    <a:pt x="102" y="82"/>
                  </a:lnTo>
                  <a:lnTo>
                    <a:pt x="92" y="92"/>
                  </a:lnTo>
                  <a:lnTo>
                    <a:pt x="81" y="103"/>
                  </a:lnTo>
                  <a:lnTo>
                    <a:pt x="72" y="114"/>
                  </a:lnTo>
                  <a:lnTo>
                    <a:pt x="63" y="126"/>
                  </a:lnTo>
                  <a:lnTo>
                    <a:pt x="53" y="138"/>
                  </a:lnTo>
                  <a:lnTo>
                    <a:pt x="45" y="151"/>
                  </a:lnTo>
                  <a:lnTo>
                    <a:pt x="38" y="164"/>
                  </a:lnTo>
                  <a:lnTo>
                    <a:pt x="31" y="178"/>
                  </a:lnTo>
                  <a:lnTo>
                    <a:pt x="25" y="192"/>
                  </a:lnTo>
                  <a:lnTo>
                    <a:pt x="19" y="206"/>
                  </a:lnTo>
                  <a:lnTo>
                    <a:pt x="14" y="221"/>
                  </a:lnTo>
                  <a:lnTo>
                    <a:pt x="9" y="236"/>
                  </a:lnTo>
                  <a:lnTo>
                    <a:pt x="6" y="250"/>
                  </a:lnTo>
                  <a:lnTo>
                    <a:pt x="3" y="266"/>
                  </a:lnTo>
                  <a:lnTo>
                    <a:pt x="2" y="282"/>
                  </a:lnTo>
                  <a:lnTo>
                    <a:pt x="0" y="297"/>
                  </a:lnTo>
                  <a:lnTo>
                    <a:pt x="0" y="313"/>
                  </a:lnTo>
                  <a:lnTo>
                    <a:pt x="0" y="5795"/>
                  </a:lnTo>
                  <a:lnTo>
                    <a:pt x="0" y="5802"/>
                  </a:lnTo>
                  <a:lnTo>
                    <a:pt x="1" y="5809"/>
                  </a:lnTo>
                  <a:lnTo>
                    <a:pt x="3" y="5817"/>
                  </a:lnTo>
                  <a:lnTo>
                    <a:pt x="5" y="5823"/>
                  </a:lnTo>
                  <a:lnTo>
                    <a:pt x="8" y="5829"/>
                  </a:lnTo>
                  <a:lnTo>
                    <a:pt x="13" y="5835"/>
                  </a:lnTo>
                  <a:lnTo>
                    <a:pt x="16" y="5840"/>
                  </a:lnTo>
                  <a:lnTo>
                    <a:pt x="21" y="5845"/>
                  </a:lnTo>
                  <a:lnTo>
                    <a:pt x="26" y="5850"/>
                  </a:lnTo>
                  <a:lnTo>
                    <a:pt x="31" y="5853"/>
                  </a:lnTo>
                  <a:lnTo>
                    <a:pt x="37" y="5858"/>
                  </a:lnTo>
                  <a:lnTo>
                    <a:pt x="43" y="5861"/>
                  </a:lnTo>
                  <a:lnTo>
                    <a:pt x="50" y="5863"/>
                  </a:lnTo>
                  <a:lnTo>
                    <a:pt x="56" y="5865"/>
                  </a:lnTo>
                  <a:lnTo>
                    <a:pt x="64" y="5866"/>
                  </a:lnTo>
                  <a:lnTo>
                    <a:pt x="71" y="5866"/>
                  </a:lnTo>
                  <a:lnTo>
                    <a:pt x="16631" y="5866"/>
                  </a:lnTo>
                  <a:lnTo>
                    <a:pt x="16638" y="5866"/>
                  </a:lnTo>
                  <a:lnTo>
                    <a:pt x="16646" y="5865"/>
                  </a:lnTo>
                  <a:lnTo>
                    <a:pt x="16652" y="5863"/>
                  </a:lnTo>
                  <a:lnTo>
                    <a:pt x="16659" y="5861"/>
                  </a:lnTo>
                  <a:lnTo>
                    <a:pt x="16665" y="5858"/>
                  </a:lnTo>
                  <a:lnTo>
                    <a:pt x="16671" y="5853"/>
                  </a:lnTo>
                  <a:lnTo>
                    <a:pt x="16676" y="5850"/>
                  </a:lnTo>
                  <a:lnTo>
                    <a:pt x="16681" y="5845"/>
                  </a:lnTo>
                  <a:lnTo>
                    <a:pt x="16686" y="5840"/>
                  </a:lnTo>
                  <a:lnTo>
                    <a:pt x="16689" y="5835"/>
                  </a:lnTo>
                  <a:lnTo>
                    <a:pt x="16694" y="5829"/>
                  </a:lnTo>
                  <a:lnTo>
                    <a:pt x="16697" y="5823"/>
                  </a:lnTo>
                  <a:lnTo>
                    <a:pt x="16699" y="5817"/>
                  </a:lnTo>
                  <a:lnTo>
                    <a:pt x="16701" y="5809"/>
                  </a:lnTo>
                  <a:lnTo>
                    <a:pt x="16702" y="5802"/>
                  </a:lnTo>
                  <a:lnTo>
                    <a:pt x="16702" y="5795"/>
                  </a:lnTo>
                  <a:lnTo>
                    <a:pt x="16702" y="313"/>
                  </a:lnTo>
                  <a:lnTo>
                    <a:pt x="16702" y="297"/>
                  </a:lnTo>
                  <a:lnTo>
                    <a:pt x="16700" y="282"/>
                  </a:lnTo>
                  <a:lnTo>
                    <a:pt x="16699" y="266"/>
                  </a:lnTo>
                  <a:lnTo>
                    <a:pt x="16696" y="250"/>
                  </a:lnTo>
                  <a:lnTo>
                    <a:pt x="16693" y="236"/>
                  </a:lnTo>
                  <a:lnTo>
                    <a:pt x="16688" y="221"/>
                  </a:lnTo>
                  <a:lnTo>
                    <a:pt x="16683" y="206"/>
                  </a:lnTo>
                  <a:lnTo>
                    <a:pt x="16677" y="192"/>
                  </a:lnTo>
                  <a:lnTo>
                    <a:pt x="16671" y="178"/>
                  </a:lnTo>
                  <a:lnTo>
                    <a:pt x="16664" y="164"/>
                  </a:lnTo>
                  <a:lnTo>
                    <a:pt x="16657" y="151"/>
                  </a:lnTo>
                  <a:lnTo>
                    <a:pt x="16649" y="138"/>
                  </a:lnTo>
                  <a:lnTo>
                    <a:pt x="16639" y="126"/>
                  </a:lnTo>
                  <a:lnTo>
                    <a:pt x="16631" y="114"/>
                  </a:lnTo>
                  <a:lnTo>
                    <a:pt x="16621" y="103"/>
                  </a:lnTo>
                  <a:lnTo>
                    <a:pt x="16610" y="92"/>
                  </a:lnTo>
                  <a:lnTo>
                    <a:pt x="16600" y="82"/>
                  </a:lnTo>
                  <a:lnTo>
                    <a:pt x="16588" y="71"/>
                  </a:lnTo>
                  <a:lnTo>
                    <a:pt x="16577" y="63"/>
                  </a:lnTo>
                  <a:lnTo>
                    <a:pt x="16564" y="53"/>
                  </a:lnTo>
                  <a:lnTo>
                    <a:pt x="16552" y="45"/>
                  </a:lnTo>
                  <a:lnTo>
                    <a:pt x="16538" y="38"/>
                  </a:lnTo>
                  <a:lnTo>
                    <a:pt x="16525" y="31"/>
                  </a:lnTo>
                  <a:lnTo>
                    <a:pt x="16511" y="25"/>
                  </a:lnTo>
                  <a:lnTo>
                    <a:pt x="16496" y="19"/>
                  </a:lnTo>
                  <a:lnTo>
                    <a:pt x="16482" y="14"/>
                  </a:lnTo>
                  <a:lnTo>
                    <a:pt x="16467" y="9"/>
                  </a:lnTo>
                  <a:lnTo>
                    <a:pt x="16453" y="6"/>
                  </a:lnTo>
                  <a:lnTo>
                    <a:pt x="16437" y="3"/>
                  </a:lnTo>
                  <a:lnTo>
                    <a:pt x="16421" y="2"/>
                  </a:lnTo>
                  <a:lnTo>
                    <a:pt x="16406" y="0"/>
                  </a:lnTo>
                  <a:lnTo>
                    <a:pt x="16390" y="0"/>
                  </a:lnTo>
                  <a:close/>
                  <a:moveTo>
                    <a:pt x="313" y="141"/>
                  </a:moveTo>
                  <a:lnTo>
                    <a:pt x="16390" y="141"/>
                  </a:lnTo>
                  <a:lnTo>
                    <a:pt x="16407" y="142"/>
                  </a:lnTo>
                  <a:lnTo>
                    <a:pt x="16424" y="146"/>
                  </a:lnTo>
                  <a:lnTo>
                    <a:pt x="16440" y="150"/>
                  </a:lnTo>
                  <a:lnTo>
                    <a:pt x="16456" y="155"/>
                  </a:lnTo>
                  <a:lnTo>
                    <a:pt x="16471" y="162"/>
                  </a:lnTo>
                  <a:lnTo>
                    <a:pt x="16485" y="171"/>
                  </a:lnTo>
                  <a:lnTo>
                    <a:pt x="16498" y="181"/>
                  </a:lnTo>
                  <a:lnTo>
                    <a:pt x="16510" y="192"/>
                  </a:lnTo>
                  <a:lnTo>
                    <a:pt x="16521" y="204"/>
                  </a:lnTo>
                  <a:lnTo>
                    <a:pt x="16531" y="218"/>
                  </a:lnTo>
                  <a:lnTo>
                    <a:pt x="16540" y="231"/>
                  </a:lnTo>
                  <a:lnTo>
                    <a:pt x="16548" y="247"/>
                  </a:lnTo>
                  <a:lnTo>
                    <a:pt x="16553" y="263"/>
                  </a:lnTo>
                  <a:lnTo>
                    <a:pt x="16557" y="279"/>
                  </a:lnTo>
                  <a:lnTo>
                    <a:pt x="16560" y="296"/>
                  </a:lnTo>
                  <a:lnTo>
                    <a:pt x="16561" y="313"/>
                  </a:lnTo>
                  <a:lnTo>
                    <a:pt x="16561" y="338"/>
                  </a:lnTo>
                  <a:lnTo>
                    <a:pt x="16561" y="412"/>
                  </a:lnTo>
                  <a:lnTo>
                    <a:pt x="16561" y="528"/>
                  </a:lnTo>
                  <a:lnTo>
                    <a:pt x="16561" y="683"/>
                  </a:lnTo>
                  <a:lnTo>
                    <a:pt x="16561" y="874"/>
                  </a:lnTo>
                  <a:lnTo>
                    <a:pt x="16561" y="1096"/>
                  </a:lnTo>
                  <a:lnTo>
                    <a:pt x="16561" y="1344"/>
                  </a:lnTo>
                  <a:lnTo>
                    <a:pt x="16561" y="1615"/>
                  </a:lnTo>
                  <a:lnTo>
                    <a:pt x="16561" y="1905"/>
                  </a:lnTo>
                  <a:lnTo>
                    <a:pt x="16561" y="2210"/>
                  </a:lnTo>
                  <a:lnTo>
                    <a:pt x="16561" y="2526"/>
                  </a:lnTo>
                  <a:lnTo>
                    <a:pt x="16561" y="2847"/>
                  </a:lnTo>
                  <a:lnTo>
                    <a:pt x="16561" y="3171"/>
                  </a:lnTo>
                  <a:lnTo>
                    <a:pt x="16561" y="3492"/>
                  </a:lnTo>
                  <a:lnTo>
                    <a:pt x="16561" y="3809"/>
                  </a:lnTo>
                  <a:lnTo>
                    <a:pt x="16561" y="4114"/>
                  </a:lnTo>
                  <a:lnTo>
                    <a:pt x="5070" y="4114"/>
                  </a:lnTo>
                  <a:lnTo>
                    <a:pt x="5029" y="4185"/>
                  </a:lnTo>
                  <a:lnTo>
                    <a:pt x="4987" y="4254"/>
                  </a:lnTo>
                  <a:lnTo>
                    <a:pt x="4942" y="4322"/>
                  </a:lnTo>
                  <a:lnTo>
                    <a:pt x="4895" y="4388"/>
                  </a:lnTo>
                  <a:lnTo>
                    <a:pt x="4846" y="4453"/>
                  </a:lnTo>
                  <a:lnTo>
                    <a:pt x="4793" y="4516"/>
                  </a:lnTo>
                  <a:lnTo>
                    <a:pt x="4740" y="4578"/>
                  </a:lnTo>
                  <a:lnTo>
                    <a:pt x="4685" y="4636"/>
                  </a:lnTo>
                  <a:lnTo>
                    <a:pt x="4629" y="4694"/>
                  </a:lnTo>
                  <a:lnTo>
                    <a:pt x="4569" y="4750"/>
                  </a:lnTo>
                  <a:lnTo>
                    <a:pt x="4508" y="4804"/>
                  </a:lnTo>
                  <a:lnTo>
                    <a:pt x="4446" y="4855"/>
                  </a:lnTo>
                  <a:lnTo>
                    <a:pt x="4382" y="4905"/>
                  </a:lnTo>
                  <a:lnTo>
                    <a:pt x="4316" y="4953"/>
                  </a:lnTo>
                  <a:lnTo>
                    <a:pt x="4249" y="4999"/>
                  </a:lnTo>
                  <a:lnTo>
                    <a:pt x="4180" y="5042"/>
                  </a:lnTo>
                  <a:lnTo>
                    <a:pt x="4109" y="5082"/>
                  </a:lnTo>
                  <a:lnTo>
                    <a:pt x="4037" y="5122"/>
                  </a:lnTo>
                  <a:lnTo>
                    <a:pt x="3964" y="5158"/>
                  </a:lnTo>
                  <a:lnTo>
                    <a:pt x="3889" y="5192"/>
                  </a:lnTo>
                  <a:lnTo>
                    <a:pt x="3813" y="5224"/>
                  </a:lnTo>
                  <a:lnTo>
                    <a:pt x="3736" y="5253"/>
                  </a:lnTo>
                  <a:lnTo>
                    <a:pt x="3658" y="5279"/>
                  </a:lnTo>
                  <a:lnTo>
                    <a:pt x="3578" y="5303"/>
                  </a:lnTo>
                  <a:lnTo>
                    <a:pt x="3497" y="5325"/>
                  </a:lnTo>
                  <a:lnTo>
                    <a:pt x="3416" y="5344"/>
                  </a:lnTo>
                  <a:lnTo>
                    <a:pt x="3333" y="5360"/>
                  </a:lnTo>
                  <a:lnTo>
                    <a:pt x="3250" y="5373"/>
                  </a:lnTo>
                  <a:lnTo>
                    <a:pt x="3165" y="5383"/>
                  </a:lnTo>
                  <a:lnTo>
                    <a:pt x="3079" y="5390"/>
                  </a:lnTo>
                  <a:lnTo>
                    <a:pt x="2993" y="5396"/>
                  </a:lnTo>
                  <a:lnTo>
                    <a:pt x="2906" y="5397"/>
                  </a:lnTo>
                  <a:lnTo>
                    <a:pt x="2820" y="5396"/>
                  </a:lnTo>
                  <a:lnTo>
                    <a:pt x="2733" y="5390"/>
                  </a:lnTo>
                  <a:lnTo>
                    <a:pt x="2647" y="5383"/>
                  </a:lnTo>
                  <a:lnTo>
                    <a:pt x="2563" y="5373"/>
                  </a:lnTo>
                  <a:lnTo>
                    <a:pt x="2479" y="5360"/>
                  </a:lnTo>
                  <a:lnTo>
                    <a:pt x="2397" y="5344"/>
                  </a:lnTo>
                  <a:lnTo>
                    <a:pt x="2315" y="5325"/>
                  </a:lnTo>
                  <a:lnTo>
                    <a:pt x="2235" y="5303"/>
                  </a:lnTo>
                  <a:lnTo>
                    <a:pt x="2155" y="5279"/>
                  </a:lnTo>
                  <a:lnTo>
                    <a:pt x="2076" y="5253"/>
                  </a:lnTo>
                  <a:lnTo>
                    <a:pt x="1999" y="5224"/>
                  </a:lnTo>
                  <a:lnTo>
                    <a:pt x="1923" y="5192"/>
                  </a:lnTo>
                  <a:lnTo>
                    <a:pt x="1849" y="5158"/>
                  </a:lnTo>
                  <a:lnTo>
                    <a:pt x="1776" y="5122"/>
                  </a:lnTo>
                  <a:lnTo>
                    <a:pt x="1704" y="5084"/>
                  </a:lnTo>
                  <a:lnTo>
                    <a:pt x="1633" y="5042"/>
                  </a:lnTo>
                  <a:lnTo>
                    <a:pt x="1564" y="4999"/>
                  </a:lnTo>
                  <a:lnTo>
                    <a:pt x="1497" y="4954"/>
                  </a:lnTo>
                  <a:lnTo>
                    <a:pt x="1431" y="4905"/>
                  </a:lnTo>
                  <a:lnTo>
                    <a:pt x="1366" y="4856"/>
                  </a:lnTo>
                  <a:lnTo>
                    <a:pt x="1304" y="4804"/>
                  </a:lnTo>
                  <a:lnTo>
                    <a:pt x="1243" y="4750"/>
                  </a:lnTo>
                  <a:lnTo>
                    <a:pt x="1185" y="4695"/>
                  </a:lnTo>
                  <a:lnTo>
                    <a:pt x="1127" y="4637"/>
                  </a:lnTo>
                  <a:lnTo>
                    <a:pt x="1072" y="4578"/>
                  </a:lnTo>
                  <a:lnTo>
                    <a:pt x="1019" y="4516"/>
                  </a:lnTo>
                  <a:lnTo>
                    <a:pt x="968" y="4453"/>
                  </a:lnTo>
                  <a:lnTo>
                    <a:pt x="919" y="4388"/>
                  </a:lnTo>
                  <a:lnTo>
                    <a:pt x="871" y="4322"/>
                  </a:lnTo>
                  <a:lnTo>
                    <a:pt x="826" y="4254"/>
                  </a:lnTo>
                  <a:lnTo>
                    <a:pt x="783" y="4185"/>
                  </a:lnTo>
                  <a:lnTo>
                    <a:pt x="742" y="4114"/>
                  </a:lnTo>
                  <a:lnTo>
                    <a:pt x="141" y="4114"/>
                  </a:lnTo>
                  <a:lnTo>
                    <a:pt x="141" y="3809"/>
                  </a:lnTo>
                  <a:lnTo>
                    <a:pt x="141" y="3492"/>
                  </a:lnTo>
                  <a:lnTo>
                    <a:pt x="141" y="3171"/>
                  </a:lnTo>
                  <a:lnTo>
                    <a:pt x="141" y="2847"/>
                  </a:lnTo>
                  <a:lnTo>
                    <a:pt x="141" y="2526"/>
                  </a:lnTo>
                  <a:lnTo>
                    <a:pt x="141" y="2210"/>
                  </a:lnTo>
                  <a:lnTo>
                    <a:pt x="141" y="1905"/>
                  </a:lnTo>
                  <a:lnTo>
                    <a:pt x="141" y="1615"/>
                  </a:lnTo>
                  <a:lnTo>
                    <a:pt x="141" y="1344"/>
                  </a:lnTo>
                  <a:lnTo>
                    <a:pt x="141" y="1096"/>
                  </a:lnTo>
                  <a:lnTo>
                    <a:pt x="141" y="874"/>
                  </a:lnTo>
                  <a:lnTo>
                    <a:pt x="141" y="683"/>
                  </a:lnTo>
                  <a:lnTo>
                    <a:pt x="141" y="528"/>
                  </a:lnTo>
                  <a:lnTo>
                    <a:pt x="141" y="412"/>
                  </a:lnTo>
                  <a:lnTo>
                    <a:pt x="141" y="338"/>
                  </a:lnTo>
                  <a:lnTo>
                    <a:pt x="141" y="313"/>
                  </a:lnTo>
                  <a:lnTo>
                    <a:pt x="142" y="296"/>
                  </a:lnTo>
                  <a:lnTo>
                    <a:pt x="145" y="279"/>
                  </a:lnTo>
                  <a:lnTo>
                    <a:pt x="149" y="263"/>
                  </a:lnTo>
                  <a:lnTo>
                    <a:pt x="154" y="247"/>
                  </a:lnTo>
                  <a:lnTo>
                    <a:pt x="162" y="231"/>
                  </a:lnTo>
                  <a:lnTo>
                    <a:pt x="170" y="218"/>
                  </a:lnTo>
                  <a:lnTo>
                    <a:pt x="181" y="204"/>
                  </a:lnTo>
                  <a:lnTo>
                    <a:pt x="192" y="192"/>
                  </a:lnTo>
                  <a:lnTo>
                    <a:pt x="204" y="181"/>
                  </a:lnTo>
                  <a:lnTo>
                    <a:pt x="217" y="171"/>
                  </a:lnTo>
                  <a:lnTo>
                    <a:pt x="231" y="162"/>
                  </a:lnTo>
                  <a:lnTo>
                    <a:pt x="246" y="155"/>
                  </a:lnTo>
                  <a:lnTo>
                    <a:pt x="262" y="150"/>
                  </a:lnTo>
                  <a:lnTo>
                    <a:pt x="279" y="146"/>
                  </a:lnTo>
                  <a:lnTo>
                    <a:pt x="295" y="142"/>
                  </a:lnTo>
                  <a:lnTo>
                    <a:pt x="313" y="141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11047413" y="6607175"/>
              <a:ext cx="88900" cy="104775"/>
            </a:xfrm>
            <a:custGeom>
              <a:avLst/>
              <a:gdLst>
                <a:gd name="T0" fmla="*/ 498 w 773"/>
                <a:gd name="T1" fmla="*/ 4 h 925"/>
                <a:gd name="T2" fmla="*/ 569 w 773"/>
                <a:gd name="T3" fmla="*/ 15 h 925"/>
                <a:gd name="T4" fmla="*/ 605 w 773"/>
                <a:gd name="T5" fmla="*/ 28 h 925"/>
                <a:gd name="T6" fmla="*/ 638 w 773"/>
                <a:gd name="T7" fmla="*/ 44 h 925"/>
                <a:gd name="T8" fmla="*/ 666 w 773"/>
                <a:gd name="T9" fmla="*/ 65 h 925"/>
                <a:gd name="T10" fmla="*/ 690 w 773"/>
                <a:gd name="T11" fmla="*/ 90 h 925"/>
                <a:gd name="T12" fmla="*/ 708 w 773"/>
                <a:gd name="T13" fmla="*/ 121 h 925"/>
                <a:gd name="T14" fmla="*/ 721 w 773"/>
                <a:gd name="T15" fmla="*/ 156 h 925"/>
                <a:gd name="T16" fmla="*/ 728 w 773"/>
                <a:gd name="T17" fmla="*/ 198 h 925"/>
                <a:gd name="T18" fmla="*/ 729 w 773"/>
                <a:gd name="T19" fmla="*/ 247 h 925"/>
                <a:gd name="T20" fmla="*/ 721 w 773"/>
                <a:gd name="T21" fmla="*/ 294 h 925"/>
                <a:gd name="T22" fmla="*/ 705 w 773"/>
                <a:gd name="T23" fmla="*/ 335 h 925"/>
                <a:gd name="T24" fmla="*/ 680 w 773"/>
                <a:gd name="T25" fmla="*/ 369 h 925"/>
                <a:gd name="T26" fmla="*/ 646 w 773"/>
                <a:gd name="T27" fmla="*/ 398 h 925"/>
                <a:gd name="T28" fmla="*/ 604 w 773"/>
                <a:gd name="T29" fmla="*/ 423 h 925"/>
                <a:gd name="T30" fmla="*/ 662 w 773"/>
                <a:gd name="T31" fmla="*/ 447 h 925"/>
                <a:gd name="T32" fmla="*/ 707 w 773"/>
                <a:gd name="T33" fmla="*/ 480 h 925"/>
                <a:gd name="T34" fmla="*/ 742 w 773"/>
                <a:gd name="T35" fmla="*/ 525 h 925"/>
                <a:gd name="T36" fmla="*/ 763 w 773"/>
                <a:gd name="T37" fmla="*/ 577 h 925"/>
                <a:gd name="T38" fmla="*/ 773 w 773"/>
                <a:gd name="T39" fmla="*/ 636 h 925"/>
                <a:gd name="T40" fmla="*/ 772 w 773"/>
                <a:gd name="T41" fmla="*/ 691 h 925"/>
                <a:gd name="T42" fmla="*/ 763 w 773"/>
                <a:gd name="T43" fmla="*/ 738 h 925"/>
                <a:gd name="T44" fmla="*/ 746 w 773"/>
                <a:gd name="T45" fmla="*/ 779 h 925"/>
                <a:gd name="T46" fmla="*/ 723 w 773"/>
                <a:gd name="T47" fmla="*/ 814 h 925"/>
                <a:gd name="T48" fmla="*/ 695 w 773"/>
                <a:gd name="T49" fmla="*/ 845 h 925"/>
                <a:gd name="T50" fmla="*/ 662 w 773"/>
                <a:gd name="T51" fmla="*/ 870 h 925"/>
                <a:gd name="T52" fmla="*/ 624 w 773"/>
                <a:gd name="T53" fmla="*/ 890 h 925"/>
                <a:gd name="T54" fmla="*/ 583 w 773"/>
                <a:gd name="T55" fmla="*/ 905 h 925"/>
                <a:gd name="T56" fmla="*/ 509 w 773"/>
                <a:gd name="T57" fmla="*/ 921 h 925"/>
                <a:gd name="T58" fmla="*/ 0 w 773"/>
                <a:gd name="T59" fmla="*/ 925 h 925"/>
                <a:gd name="T60" fmla="*/ 435 w 773"/>
                <a:gd name="T61" fmla="*/ 0 h 925"/>
                <a:gd name="T62" fmla="*/ 435 w 773"/>
                <a:gd name="T63" fmla="*/ 373 h 925"/>
                <a:gd name="T64" fmla="*/ 468 w 773"/>
                <a:gd name="T65" fmla="*/ 365 h 925"/>
                <a:gd name="T66" fmla="*/ 498 w 773"/>
                <a:gd name="T67" fmla="*/ 349 h 925"/>
                <a:gd name="T68" fmla="*/ 520 w 773"/>
                <a:gd name="T69" fmla="*/ 325 h 925"/>
                <a:gd name="T70" fmla="*/ 531 w 773"/>
                <a:gd name="T71" fmla="*/ 292 h 925"/>
                <a:gd name="T72" fmla="*/ 532 w 773"/>
                <a:gd name="T73" fmla="*/ 250 h 925"/>
                <a:gd name="T74" fmla="*/ 522 w 773"/>
                <a:gd name="T75" fmla="*/ 212 h 925"/>
                <a:gd name="T76" fmla="*/ 500 w 773"/>
                <a:gd name="T77" fmla="*/ 186 h 925"/>
                <a:gd name="T78" fmla="*/ 469 w 773"/>
                <a:gd name="T79" fmla="*/ 170 h 925"/>
                <a:gd name="T80" fmla="*/ 433 w 773"/>
                <a:gd name="T81" fmla="*/ 162 h 925"/>
                <a:gd name="T82" fmla="*/ 393 w 773"/>
                <a:gd name="T83" fmla="*/ 159 h 925"/>
                <a:gd name="T84" fmla="*/ 409 w 773"/>
                <a:gd name="T85" fmla="*/ 374 h 925"/>
                <a:gd name="T86" fmla="*/ 450 w 773"/>
                <a:gd name="T87" fmla="*/ 766 h 925"/>
                <a:gd name="T88" fmla="*/ 490 w 773"/>
                <a:gd name="T89" fmla="*/ 758 h 925"/>
                <a:gd name="T90" fmla="*/ 525 w 773"/>
                <a:gd name="T91" fmla="*/ 742 h 925"/>
                <a:gd name="T92" fmla="*/ 552 w 773"/>
                <a:gd name="T93" fmla="*/ 716 h 925"/>
                <a:gd name="T94" fmla="*/ 568 w 773"/>
                <a:gd name="T95" fmla="*/ 678 h 925"/>
                <a:gd name="T96" fmla="*/ 570 w 773"/>
                <a:gd name="T97" fmla="*/ 629 h 925"/>
                <a:gd name="T98" fmla="*/ 560 w 773"/>
                <a:gd name="T99" fmla="*/ 585 h 925"/>
                <a:gd name="T100" fmla="*/ 539 w 773"/>
                <a:gd name="T101" fmla="*/ 552 h 925"/>
                <a:gd name="T102" fmla="*/ 509 w 773"/>
                <a:gd name="T103" fmla="*/ 530 h 925"/>
                <a:gd name="T104" fmla="*/ 470 w 773"/>
                <a:gd name="T105" fmla="*/ 518 h 925"/>
                <a:gd name="T106" fmla="*/ 425 w 773"/>
                <a:gd name="T107" fmla="*/ 514 h 925"/>
                <a:gd name="T108" fmla="*/ 420 w 773"/>
                <a:gd name="T109" fmla="*/ 767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3" h="925">
                  <a:moveTo>
                    <a:pt x="435" y="0"/>
                  </a:moveTo>
                  <a:lnTo>
                    <a:pt x="466" y="1"/>
                  </a:lnTo>
                  <a:lnTo>
                    <a:pt x="498" y="4"/>
                  </a:lnTo>
                  <a:lnTo>
                    <a:pt x="527" y="8"/>
                  </a:lnTo>
                  <a:lnTo>
                    <a:pt x="555" y="12"/>
                  </a:lnTo>
                  <a:lnTo>
                    <a:pt x="569" y="15"/>
                  </a:lnTo>
                  <a:lnTo>
                    <a:pt x="581" y="19"/>
                  </a:lnTo>
                  <a:lnTo>
                    <a:pt x="594" y="23"/>
                  </a:lnTo>
                  <a:lnTo>
                    <a:pt x="605" y="28"/>
                  </a:lnTo>
                  <a:lnTo>
                    <a:pt x="617" y="33"/>
                  </a:lnTo>
                  <a:lnTo>
                    <a:pt x="627" y="38"/>
                  </a:lnTo>
                  <a:lnTo>
                    <a:pt x="638" y="44"/>
                  </a:lnTo>
                  <a:lnTo>
                    <a:pt x="648" y="51"/>
                  </a:lnTo>
                  <a:lnTo>
                    <a:pt x="657" y="57"/>
                  </a:lnTo>
                  <a:lnTo>
                    <a:pt x="666" y="65"/>
                  </a:lnTo>
                  <a:lnTo>
                    <a:pt x="674" y="73"/>
                  </a:lnTo>
                  <a:lnTo>
                    <a:pt x="682" y="81"/>
                  </a:lnTo>
                  <a:lnTo>
                    <a:pt x="690" y="90"/>
                  </a:lnTo>
                  <a:lnTo>
                    <a:pt x="696" y="100"/>
                  </a:lnTo>
                  <a:lnTo>
                    <a:pt x="702" y="110"/>
                  </a:lnTo>
                  <a:lnTo>
                    <a:pt x="708" y="121"/>
                  </a:lnTo>
                  <a:lnTo>
                    <a:pt x="713" y="132"/>
                  </a:lnTo>
                  <a:lnTo>
                    <a:pt x="718" y="144"/>
                  </a:lnTo>
                  <a:lnTo>
                    <a:pt x="721" y="156"/>
                  </a:lnTo>
                  <a:lnTo>
                    <a:pt x="724" y="170"/>
                  </a:lnTo>
                  <a:lnTo>
                    <a:pt x="726" y="184"/>
                  </a:lnTo>
                  <a:lnTo>
                    <a:pt x="728" y="198"/>
                  </a:lnTo>
                  <a:lnTo>
                    <a:pt x="729" y="214"/>
                  </a:lnTo>
                  <a:lnTo>
                    <a:pt x="729" y="230"/>
                  </a:lnTo>
                  <a:lnTo>
                    <a:pt x="729" y="247"/>
                  </a:lnTo>
                  <a:lnTo>
                    <a:pt x="727" y="263"/>
                  </a:lnTo>
                  <a:lnTo>
                    <a:pt x="725" y="279"/>
                  </a:lnTo>
                  <a:lnTo>
                    <a:pt x="721" y="294"/>
                  </a:lnTo>
                  <a:lnTo>
                    <a:pt x="717" y="308"/>
                  </a:lnTo>
                  <a:lnTo>
                    <a:pt x="712" y="322"/>
                  </a:lnTo>
                  <a:lnTo>
                    <a:pt x="705" y="335"/>
                  </a:lnTo>
                  <a:lnTo>
                    <a:pt x="698" y="346"/>
                  </a:lnTo>
                  <a:lnTo>
                    <a:pt x="690" y="358"/>
                  </a:lnTo>
                  <a:lnTo>
                    <a:pt x="680" y="369"/>
                  </a:lnTo>
                  <a:lnTo>
                    <a:pt x="670" y="379"/>
                  </a:lnTo>
                  <a:lnTo>
                    <a:pt x="658" y="389"/>
                  </a:lnTo>
                  <a:lnTo>
                    <a:pt x="646" y="398"/>
                  </a:lnTo>
                  <a:lnTo>
                    <a:pt x="633" y="407"/>
                  </a:lnTo>
                  <a:lnTo>
                    <a:pt x="619" y="415"/>
                  </a:lnTo>
                  <a:lnTo>
                    <a:pt x="604" y="423"/>
                  </a:lnTo>
                  <a:lnTo>
                    <a:pt x="625" y="430"/>
                  </a:lnTo>
                  <a:lnTo>
                    <a:pt x="644" y="437"/>
                  </a:lnTo>
                  <a:lnTo>
                    <a:pt x="662" y="447"/>
                  </a:lnTo>
                  <a:lnTo>
                    <a:pt x="678" y="457"/>
                  </a:lnTo>
                  <a:lnTo>
                    <a:pt x="694" y="468"/>
                  </a:lnTo>
                  <a:lnTo>
                    <a:pt x="707" y="480"/>
                  </a:lnTo>
                  <a:lnTo>
                    <a:pt x="720" y="494"/>
                  </a:lnTo>
                  <a:lnTo>
                    <a:pt x="731" y="509"/>
                  </a:lnTo>
                  <a:lnTo>
                    <a:pt x="742" y="525"/>
                  </a:lnTo>
                  <a:lnTo>
                    <a:pt x="750" y="541"/>
                  </a:lnTo>
                  <a:lnTo>
                    <a:pt x="758" y="559"/>
                  </a:lnTo>
                  <a:lnTo>
                    <a:pt x="763" y="577"/>
                  </a:lnTo>
                  <a:lnTo>
                    <a:pt x="768" y="595"/>
                  </a:lnTo>
                  <a:lnTo>
                    <a:pt x="771" y="615"/>
                  </a:lnTo>
                  <a:lnTo>
                    <a:pt x="773" y="636"/>
                  </a:lnTo>
                  <a:lnTo>
                    <a:pt x="773" y="657"/>
                  </a:lnTo>
                  <a:lnTo>
                    <a:pt x="773" y="675"/>
                  </a:lnTo>
                  <a:lnTo>
                    <a:pt x="772" y="691"/>
                  </a:lnTo>
                  <a:lnTo>
                    <a:pt x="770" y="707"/>
                  </a:lnTo>
                  <a:lnTo>
                    <a:pt x="767" y="723"/>
                  </a:lnTo>
                  <a:lnTo>
                    <a:pt x="763" y="738"/>
                  </a:lnTo>
                  <a:lnTo>
                    <a:pt x="759" y="751"/>
                  </a:lnTo>
                  <a:lnTo>
                    <a:pt x="753" y="765"/>
                  </a:lnTo>
                  <a:lnTo>
                    <a:pt x="746" y="779"/>
                  </a:lnTo>
                  <a:lnTo>
                    <a:pt x="740" y="791"/>
                  </a:lnTo>
                  <a:lnTo>
                    <a:pt x="731" y="803"/>
                  </a:lnTo>
                  <a:lnTo>
                    <a:pt x="723" y="814"/>
                  </a:lnTo>
                  <a:lnTo>
                    <a:pt x="715" y="825"/>
                  </a:lnTo>
                  <a:lnTo>
                    <a:pt x="705" y="835"/>
                  </a:lnTo>
                  <a:lnTo>
                    <a:pt x="695" y="845"/>
                  </a:lnTo>
                  <a:lnTo>
                    <a:pt x="684" y="854"/>
                  </a:lnTo>
                  <a:lnTo>
                    <a:pt x="673" y="862"/>
                  </a:lnTo>
                  <a:lnTo>
                    <a:pt x="662" y="870"/>
                  </a:lnTo>
                  <a:lnTo>
                    <a:pt x="650" y="877"/>
                  </a:lnTo>
                  <a:lnTo>
                    <a:pt x="638" y="883"/>
                  </a:lnTo>
                  <a:lnTo>
                    <a:pt x="624" y="890"/>
                  </a:lnTo>
                  <a:lnTo>
                    <a:pt x="611" y="896"/>
                  </a:lnTo>
                  <a:lnTo>
                    <a:pt x="598" y="901"/>
                  </a:lnTo>
                  <a:lnTo>
                    <a:pt x="583" y="905"/>
                  </a:lnTo>
                  <a:lnTo>
                    <a:pt x="569" y="910"/>
                  </a:lnTo>
                  <a:lnTo>
                    <a:pt x="539" y="917"/>
                  </a:lnTo>
                  <a:lnTo>
                    <a:pt x="509" y="921"/>
                  </a:lnTo>
                  <a:lnTo>
                    <a:pt x="479" y="924"/>
                  </a:lnTo>
                  <a:lnTo>
                    <a:pt x="448" y="925"/>
                  </a:lnTo>
                  <a:lnTo>
                    <a:pt x="0" y="925"/>
                  </a:lnTo>
                  <a:lnTo>
                    <a:pt x="0" y="0"/>
                  </a:lnTo>
                  <a:lnTo>
                    <a:pt x="435" y="0"/>
                  </a:lnTo>
                  <a:lnTo>
                    <a:pt x="435" y="0"/>
                  </a:lnTo>
                  <a:close/>
                  <a:moveTo>
                    <a:pt x="409" y="374"/>
                  </a:moveTo>
                  <a:lnTo>
                    <a:pt x="421" y="374"/>
                  </a:lnTo>
                  <a:lnTo>
                    <a:pt x="435" y="373"/>
                  </a:lnTo>
                  <a:lnTo>
                    <a:pt x="446" y="371"/>
                  </a:lnTo>
                  <a:lnTo>
                    <a:pt x="458" y="368"/>
                  </a:lnTo>
                  <a:lnTo>
                    <a:pt x="468" y="365"/>
                  </a:lnTo>
                  <a:lnTo>
                    <a:pt x="479" y="360"/>
                  </a:lnTo>
                  <a:lnTo>
                    <a:pt x="489" y="354"/>
                  </a:lnTo>
                  <a:lnTo>
                    <a:pt x="498" y="349"/>
                  </a:lnTo>
                  <a:lnTo>
                    <a:pt x="506" y="342"/>
                  </a:lnTo>
                  <a:lnTo>
                    <a:pt x="513" y="333"/>
                  </a:lnTo>
                  <a:lnTo>
                    <a:pt x="520" y="325"/>
                  </a:lnTo>
                  <a:lnTo>
                    <a:pt x="524" y="315"/>
                  </a:lnTo>
                  <a:lnTo>
                    <a:pt x="528" y="304"/>
                  </a:lnTo>
                  <a:lnTo>
                    <a:pt x="531" y="292"/>
                  </a:lnTo>
                  <a:lnTo>
                    <a:pt x="532" y="279"/>
                  </a:lnTo>
                  <a:lnTo>
                    <a:pt x="533" y="265"/>
                  </a:lnTo>
                  <a:lnTo>
                    <a:pt x="532" y="250"/>
                  </a:lnTo>
                  <a:lnTo>
                    <a:pt x="530" y="235"/>
                  </a:lnTo>
                  <a:lnTo>
                    <a:pt x="526" y="222"/>
                  </a:lnTo>
                  <a:lnTo>
                    <a:pt x="522" y="212"/>
                  </a:lnTo>
                  <a:lnTo>
                    <a:pt x="514" y="203"/>
                  </a:lnTo>
                  <a:lnTo>
                    <a:pt x="507" y="193"/>
                  </a:lnTo>
                  <a:lnTo>
                    <a:pt x="500" y="186"/>
                  </a:lnTo>
                  <a:lnTo>
                    <a:pt x="490" y="180"/>
                  </a:lnTo>
                  <a:lnTo>
                    <a:pt x="480" y="174"/>
                  </a:lnTo>
                  <a:lnTo>
                    <a:pt x="469" y="170"/>
                  </a:lnTo>
                  <a:lnTo>
                    <a:pt x="458" y="166"/>
                  </a:lnTo>
                  <a:lnTo>
                    <a:pt x="445" y="164"/>
                  </a:lnTo>
                  <a:lnTo>
                    <a:pt x="433" y="162"/>
                  </a:lnTo>
                  <a:lnTo>
                    <a:pt x="419" y="160"/>
                  </a:lnTo>
                  <a:lnTo>
                    <a:pt x="407" y="160"/>
                  </a:lnTo>
                  <a:lnTo>
                    <a:pt x="393" y="159"/>
                  </a:lnTo>
                  <a:lnTo>
                    <a:pt x="203" y="159"/>
                  </a:lnTo>
                  <a:lnTo>
                    <a:pt x="203" y="374"/>
                  </a:lnTo>
                  <a:lnTo>
                    <a:pt x="409" y="374"/>
                  </a:lnTo>
                  <a:close/>
                  <a:moveTo>
                    <a:pt x="420" y="767"/>
                  </a:moveTo>
                  <a:lnTo>
                    <a:pt x="435" y="767"/>
                  </a:lnTo>
                  <a:lnTo>
                    <a:pt x="450" y="766"/>
                  </a:lnTo>
                  <a:lnTo>
                    <a:pt x="463" y="764"/>
                  </a:lnTo>
                  <a:lnTo>
                    <a:pt x="478" y="762"/>
                  </a:lnTo>
                  <a:lnTo>
                    <a:pt x="490" y="758"/>
                  </a:lnTo>
                  <a:lnTo>
                    <a:pt x="503" y="754"/>
                  </a:lnTo>
                  <a:lnTo>
                    <a:pt x="514" y="748"/>
                  </a:lnTo>
                  <a:lnTo>
                    <a:pt x="525" y="742"/>
                  </a:lnTo>
                  <a:lnTo>
                    <a:pt x="535" y="735"/>
                  </a:lnTo>
                  <a:lnTo>
                    <a:pt x="544" y="726"/>
                  </a:lnTo>
                  <a:lnTo>
                    <a:pt x="552" y="716"/>
                  </a:lnTo>
                  <a:lnTo>
                    <a:pt x="558" y="705"/>
                  </a:lnTo>
                  <a:lnTo>
                    <a:pt x="563" y="693"/>
                  </a:lnTo>
                  <a:lnTo>
                    <a:pt x="568" y="678"/>
                  </a:lnTo>
                  <a:lnTo>
                    <a:pt x="570" y="662"/>
                  </a:lnTo>
                  <a:lnTo>
                    <a:pt x="571" y="646"/>
                  </a:lnTo>
                  <a:lnTo>
                    <a:pt x="570" y="629"/>
                  </a:lnTo>
                  <a:lnTo>
                    <a:pt x="568" y="612"/>
                  </a:lnTo>
                  <a:lnTo>
                    <a:pt x="564" y="597"/>
                  </a:lnTo>
                  <a:lnTo>
                    <a:pt x="560" y="585"/>
                  </a:lnTo>
                  <a:lnTo>
                    <a:pt x="555" y="572"/>
                  </a:lnTo>
                  <a:lnTo>
                    <a:pt x="548" y="562"/>
                  </a:lnTo>
                  <a:lnTo>
                    <a:pt x="539" y="552"/>
                  </a:lnTo>
                  <a:lnTo>
                    <a:pt x="530" y="544"/>
                  </a:lnTo>
                  <a:lnTo>
                    <a:pt x="520" y="537"/>
                  </a:lnTo>
                  <a:lnTo>
                    <a:pt x="509" y="530"/>
                  </a:lnTo>
                  <a:lnTo>
                    <a:pt x="497" y="525"/>
                  </a:lnTo>
                  <a:lnTo>
                    <a:pt x="484" y="521"/>
                  </a:lnTo>
                  <a:lnTo>
                    <a:pt x="470" y="518"/>
                  </a:lnTo>
                  <a:lnTo>
                    <a:pt x="456" y="516"/>
                  </a:lnTo>
                  <a:lnTo>
                    <a:pt x="440" y="514"/>
                  </a:lnTo>
                  <a:lnTo>
                    <a:pt x="425" y="514"/>
                  </a:lnTo>
                  <a:lnTo>
                    <a:pt x="203" y="514"/>
                  </a:lnTo>
                  <a:lnTo>
                    <a:pt x="203" y="767"/>
                  </a:lnTo>
                  <a:lnTo>
                    <a:pt x="420" y="767"/>
                  </a:lnTo>
                  <a:lnTo>
                    <a:pt x="420" y="76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11139488" y="6607175"/>
              <a:ext cx="100013" cy="104775"/>
            </a:xfrm>
            <a:custGeom>
              <a:avLst/>
              <a:gdLst>
                <a:gd name="T0" fmla="*/ 0 w 883"/>
                <a:gd name="T1" fmla="*/ 0 h 925"/>
                <a:gd name="T2" fmla="*/ 227 w 883"/>
                <a:gd name="T3" fmla="*/ 0 h 925"/>
                <a:gd name="T4" fmla="*/ 442 w 883"/>
                <a:gd name="T5" fmla="*/ 366 h 925"/>
                <a:gd name="T6" fmla="*/ 657 w 883"/>
                <a:gd name="T7" fmla="*/ 0 h 925"/>
                <a:gd name="T8" fmla="*/ 883 w 883"/>
                <a:gd name="T9" fmla="*/ 0 h 925"/>
                <a:gd name="T10" fmla="*/ 542 w 883"/>
                <a:gd name="T11" fmla="*/ 570 h 925"/>
                <a:gd name="T12" fmla="*/ 542 w 883"/>
                <a:gd name="T13" fmla="*/ 925 h 925"/>
                <a:gd name="T14" fmla="*/ 338 w 883"/>
                <a:gd name="T15" fmla="*/ 925 h 925"/>
                <a:gd name="T16" fmla="*/ 338 w 883"/>
                <a:gd name="T17" fmla="*/ 565 h 925"/>
                <a:gd name="T18" fmla="*/ 0 w 883"/>
                <a:gd name="T19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3" h="925">
                  <a:moveTo>
                    <a:pt x="0" y="0"/>
                  </a:moveTo>
                  <a:lnTo>
                    <a:pt x="227" y="0"/>
                  </a:lnTo>
                  <a:lnTo>
                    <a:pt x="442" y="366"/>
                  </a:lnTo>
                  <a:lnTo>
                    <a:pt x="657" y="0"/>
                  </a:lnTo>
                  <a:lnTo>
                    <a:pt x="883" y="0"/>
                  </a:lnTo>
                  <a:lnTo>
                    <a:pt x="542" y="570"/>
                  </a:lnTo>
                  <a:lnTo>
                    <a:pt x="542" y="925"/>
                  </a:lnTo>
                  <a:lnTo>
                    <a:pt x="338" y="925"/>
                  </a:lnTo>
                  <a:lnTo>
                    <a:pt x="338" y="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11491913" y="6607175"/>
              <a:ext cx="88900" cy="104775"/>
            </a:xfrm>
            <a:custGeom>
              <a:avLst/>
              <a:gdLst>
                <a:gd name="T0" fmla="*/ 202 w 780"/>
                <a:gd name="T1" fmla="*/ 0 h 925"/>
                <a:gd name="T2" fmla="*/ 588 w 780"/>
                <a:gd name="T3" fmla="*/ 622 h 925"/>
                <a:gd name="T4" fmla="*/ 590 w 780"/>
                <a:gd name="T5" fmla="*/ 622 h 925"/>
                <a:gd name="T6" fmla="*/ 590 w 780"/>
                <a:gd name="T7" fmla="*/ 0 h 925"/>
                <a:gd name="T8" fmla="*/ 780 w 780"/>
                <a:gd name="T9" fmla="*/ 0 h 925"/>
                <a:gd name="T10" fmla="*/ 780 w 780"/>
                <a:gd name="T11" fmla="*/ 925 h 925"/>
                <a:gd name="T12" fmla="*/ 576 w 780"/>
                <a:gd name="T13" fmla="*/ 925 h 925"/>
                <a:gd name="T14" fmla="*/ 193 w 780"/>
                <a:gd name="T15" fmla="*/ 306 h 925"/>
                <a:gd name="T16" fmla="*/ 191 w 780"/>
                <a:gd name="T17" fmla="*/ 306 h 925"/>
                <a:gd name="T18" fmla="*/ 191 w 780"/>
                <a:gd name="T19" fmla="*/ 925 h 925"/>
                <a:gd name="T20" fmla="*/ 0 w 780"/>
                <a:gd name="T21" fmla="*/ 925 h 925"/>
                <a:gd name="T22" fmla="*/ 0 w 780"/>
                <a:gd name="T23" fmla="*/ 0 h 925"/>
                <a:gd name="T24" fmla="*/ 202 w 780"/>
                <a:gd name="T25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0" h="925">
                  <a:moveTo>
                    <a:pt x="202" y="0"/>
                  </a:moveTo>
                  <a:lnTo>
                    <a:pt x="588" y="622"/>
                  </a:lnTo>
                  <a:lnTo>
                    <a:pt x="590" y="622"/>
                  </a:lnTo>
                  <a:lnTo>
                    <a:pt x="590" y="0"/>
                  </a:lnTo>
                  <a:lnTo>
                    <a:pt x="780" y="0"/>
                  </a:lnTo>
                  <a:lnTo>
                    <a:pt x="780" y="925"/>
                  </a:lnTo>
                  <a:lnTo>
                    <a:pt x="576" y="925"/>
                  </a:lnTo>
                  <a:lnTo>
                    <a:pt x="193" y="306"/>
                  </a:lnTo>
                  <a:lnTo>
                    <a:pt x="191" y="306"/>
                  </a:lnTo>
                  <a:lnTo>
                    <a:pt x="191" y="925"/>
                  </a:lnTo>
                  <a:lnTo>
                    <a:pt x="0" y="925"/>
                  </a:lnTo>
                  <a:lnTo>
                    <a:pt x="0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11595100" y="6604000"/>
              <a:ext cx="98425" cy="109537"/>
            </a:xfrm>
            <a:custGeom>
              <a:avLst/>
              <a:gdLst>
                <a:gd name="T0" fmla="*/ 599 w 859"/>
                <a:gd name="T1" fmla="*/ 230 h 968"/>
                <a:gd name="T2" fmla="*/ 541 w 859"/>
                <a:gd name="T3" fmla="*/ 190 h 968"/>
                <a:gd name="T4" fmla="*/ 472 w 859"/>
                <a:gd name="T5" fmla="*/ 172 h 968"/>
                <a:gd name="T6" fmla="*/ 405 w 859"/>
                <a:gd name="T7" fmla="*/ 175 h 968"/>
                <a:gd name="T8" fmla="*/ 349 w 859"/>
                <a:gd name="T9" fmla="*/ 192 h 968"/>
                <a:gd name="T10" fmla="*/ 303 w 859"/>
                <a:gd name="T11" fmla="*/ 220 h 968"/>
                <a:gd name="T12" fmla="*/ 267 w 859"/>
                <a:gd name="T13" fmla="*/ 258 h 968"/>
                <a:gd name="T14" fmla="*/ 239 w 859"/>
                <a:gd name="T15" fmla="*/ 304 h 968"/>
                <a:gd name="T16" fmla="*/ 220 w 859"/>
                <a:gd name="T17" fmla="*/ 357 h 968"/>
                <a:gd name="T18" fmla="*/ 203 w 859"/>
                <a:gd name="T19" fmla="*/ 458 h 968"/>
                <a:gd name="T20" fmla="*/ 210 w 859"/>
                <a:gd name="T21" fmla="*/ 574 h 968"/>
                <a:gd name="T22" fmla="*/ 228 w 859"/>
                <a:gd name="T23" fmla="*/ 641 h 968"/>
                <a:gd name="T24" fmla="*/ 252 w 859"/>
                <a:gd name="T25" fmla="*/ 690 h 968"/>
                <a:gd name="T26" fmla="*/ 284 w 859"/>
                <a:gd name="T27" fmla="*/ 732 h 968"/>
                <a:gd name="T28" fmla="*/ 325 w 859"/>
                <a:gd name="T29" fmla="*/ 764 h 968"/>
                <a:gd name="T30" fmla="*/ 376 w 859"/>
                <a:gd name="T31" fmla="*/ 787 h 968"/>
                <a:gd name="T32" fmla="*/ 436 w 859"/>
                <a:gd name="T33" fmla="*/ 798 h 968"/>
                <a:gd name="T34" fmla="*/ 516 w 859"/>
                <a:gd name="T35" fmla="*/ 790 h 968"/>
                <a:gd name="T36" fmla="*/ 561 w 859"/>
                <a:gd name="T37" fmla="*/ 771 h 968"/>
                <a:gd name="T38" fmla="*/ 592 w 859"/>
                <a:gd name="T39" fmla="*/ 747 h 968"/>
                <a:gd name="T40" fmla="*/ 631 w 859"/>
                <a:gd name="T41" fmla="*/ 693 h 968"/>
                <a:gd name="T42" fmla="*/ 658 w 859"/>
                <a:gd name="T43" fmla="*/ 613 h 968"/>
                <a:gd name="T44" fmla="*/ 853 w 859"/>
                <a:gd name="T45" fmla="*/ 633 h 968"/>
                <a:gd name="T46" fmla="*/ 833 w 859"/>
                <a:gd name="T47" fmla="*/ 712 h 968"/>
                <a:gd name="T48" fmla="*/ 801 w 859"/>
                <a:gd name="T49" fmla="*/ 781 h 968"/>
                <a:gd name="T50" fmla="*/ 759 w 859"/>
                <a:gd name="T51" fmla="*/ 840 h 968"/>
                <a:gd name="T52" fmla="*/ 705 w 859"/>
                <a:gd name="T53" fmla="*/ 890 h 968"/>
                <a:gd name="T54" fmla="*/ 644 w 859"/>
                <a:gd name="T55" fmla="*/ 927 h 968"/>
                <a:gd name="T56" fmla="*/ 573 w 859"/>
                <a:gd name="T57" fmla="*/ 954 h 968"/>
                <a:gd name="T58" fmla="*/ 495 w 859"/>
                <a:gd name="T59" fmla="*/ 966 h 968"/>
                <a:gd name="T60" fmla="*/ 402 w 859"/>
                <a:gd name="T61" fmla="*/ 966 h 968"/>
                <a:gd name="T62" fmla="*/ 306 w 859"/>
                <a:gd name="T63" fmla="*/ 947 h 968"/>
                <a:gd name="T64" fmla="*/ 222 w 859"/>
                <a:gd name="T65" fmla="*/ 911 h 968"/>
                <a:gd name="T66" fmla="*/ 150 w 859"/>
                <a:gd name="T67" fmla="*/ 860 h 968"/>
                <a:gd name="T68" fmla="*/ 92 w 859"/>
                <a:gd name="T69" fmla="*/ 795 h 968"/>
                <a:gd name="T70" fmla="*/ 48 w 859"/>
                <a:gd name="T71" fmla="*/ 719 h 968"/>
                <a:gd name="T72" fmla="*/ 16 w 859"/>
                <a:gd name="T73" fmla="*/ 633 h 968"/>
                <a:gd name="T74" fmla="*/ 1 w 859"/>
                <a:gd name="T75" fmla="*/ 538 h 968"/>
                <a:gd name="T76" fmla="*/ 1 w 859"/>
                <a:gd name="T77" fmla="*/ 437 h 968"/>
                <a:gd name="T78" fmla="*/ 16 w 859"/>
                <a:gd name="T79" fmla="*/ 342 h 968"/>
                <a:gd name="T80" fmla="*/ 48 w 859"/>
                <a:gd name="T81" fmla="*/ 253 h 968"/>
                <a:gd name="T82" fmla="*/ 92 w 859"/>
                <a:gd name="T83" fmla="*/ 175 h 968"/>
                <a:gd name="T84" fmla="*/ 150 w 859"/>
                <a:gd name="T85" fmla="*/ 110 h 968"/>
                <a:gd name="T86" fmla="*/ 222 w 859"/>
                <a:gd name="T87" fmla="*/ 58 h 968"/>
                <a:gd name="T88" fmla="*/ 306 w 859"/>
                <a:gd name="T89" fmla="*/ 21 h 968"/>
                <a:gd name="T90" fmla="*/ 402 w 859"/>
                <a:gd name="T91" fmla="*/ 2 h 968"/>
                <a:gd name="T92" fmla="*/ 490 w 859"/>
                <a:gd name="T93" fmla="*/ 1 h 968"/>
                <a:gd name="T94" fmla="*/ 562 w 859"/>
                <a:gd name="T95" fmla="*/ 12 h 968"/>
                <a:gd name="T96" fmla="*/ 630 w 859"/>
                <a:gd name="T97" fmla="*/ 34 h 968"/>
                <a:gd name="T98" fmla="*/ 691 w 859"/>
                <a:gd name="T99" fmla="*/ 66 h 968"/>
                <a:gd name="T100" fmla="*/ 744 w 859"/>
                <a:gd name="T101" fmla="*/ 108 h 968"/>
                <a:gd name="T102" fmla="*/ 788 w 859"/>
                <a:gd name="T103" fmla="*/ 161 h 968"/>
                <a:gd name="T104" fmla="*/ 822 w 859"/>
                <a:gd name="T105" fmla="*/ 222 h 968"/>
                <a:gd name="T106" fmla="*/ 844 w 859"/>
                <a:gd name="T107" fmla="*/ 294 h 968"/>
                <a:gd name="T108" fmla="*/ 651 w 859"/>
                <a:gd name="T109" fmla="*/ 316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9" h="968">
                  <a:moveTo>
                    <a:pt x="631" y="270"/>
                  </a:moveTo>
                  <a:lnTo>
                    <a:pt x="622" y="255"/>
                  </a:lnTo>
                  <a:lnTo>
                    <a:pt x="610" y="241"/>
                  </a:lnTo>
                  <a:lnTo>
                    <a:pt x="599" y="230"/>
                  </a:lnTo>
                  <a:lnTo>
                    <a:pt x="585" y="218"/>
                  </a:lnTo>
                  <a:lnTo>
                    <a:pt x="572" y="208"/>
                  </a:lnTo>
                  <a:lnTo>
                    <a:pt x="557" y="198"/>
                  </a:lnTo>
                  <a:lnTo>
                    <a:pt x="541" y="190"/>
                  </a:lnTo>
                  <a:lnTo>
                    <a:pt x="525" y="184"/>
                  </a:lnTo>
                  <a:lnTo>
                    <a:pt x="507" y="178"/>
                  </a:lnTo>
                  <a:lnTo>
                    <a:pt x="489" y="174"/>
                  </a:lnTo>
                  <a:lnTo>
                    <a:pt x="472" y="172"/>
                  </a:lnTo>
                  <a:lnTo>
                    <a:pt x="453" y="171"/>
                  </a:lnTo>
                  <a:lnTo>
                    <a:pt x="436" y="171"/>
                  </a:lnTo>
                  <a:lnTo>
                    <a:pt x="420" y="173"/>
                  </a:lnTo>
                  <a:lnTo>
                    <a:pt x="405" y="175"/>
                  </a:lnTo>
                  <a:lnTo>
                    <a:pt x="390" y="177"/>
                  </a:lnTo>
                  <a:lnTo>
                    <a:pt x="376" y="182"/>
                  </a:lnTo>
                  <a:lnTo>
                    <a:pt x="362" y="186"/>
                  </a:lnTo>
                  <a:lnTo>
                    <a:pt x="349" y="192"/>
                  </a:lnTo>
                  <a:lnTo>
                    <a:pt x="337" y="197"/>
                  </a:lnTo>
                  <a:lnTo>
                    <a:pt x="325" y="205"/>
                  </a:lnTo>
                  <a:lnTo>
                    <a:pt x="314" y="212"/>
                  </a:lnTo>
                  <a:lnTo>
                    <a:pt x="303" y="220"/>
                  </a:lnTo>
                  <a:lnTo>
                    <a:pt x="293" y="229"/>
                  </a:lnTo>
                  <a:lnTo>
                    <a:pt x="284" y="238"/>
                  </a:lnTo>
                  <a:lnTo>
                    <a:pt x="275" y="248"/>
                  </a:lnTo>
                  <a:lnTo>
                    <a:pt x="267" y="258"/>
                  </a:lnTo>
                  <a:lnTo>
                    <a:pt x="260" y="269"/>
                  </a:lnTo>
                  <a:lnTo>
                    <a:pt x="252" y="280"/>
                  </a:lnTo>
                  <a:lnTo>
                    <a:pt x="245" y="292"/>
                  </a:lnTo>
                  <a:lnTo>
                    <a:pt x="239" y="304"/>
                  </a:lnTo>
                  <a:lnTo>
                    <a:pt x="234" y="317"/>
                  </a:lnTo>
                  <a:lnTo>
                    <a:pt x="228" y="329"/>
                  </a:lnTo>
                  <a:lnTo>
                    <a:pt x="224" y="343"/>
                  </a:lnTo>
                  <a:lnTo>
                    <a:pt x="220" y="357"/>
                  </a:lnTo>
                  <a:lnTo>
                    <a:pt x="216" y="370"/>
                  </a:lnTo>
                  <a:lnTo>
                    <a:pt x="210" y="399"/>
                  </a:lnTo>
                  <a:lnTo>
                    <a:pt x="205" y="429"/>
                  </a:lnTo>
                  <a:lnTo>
                    <a:pt x="203" y="458"/>
                  </a:lnTo>
                  <a:lnTo>
                    <a:pt x="202" y="489"/>
                  </a:lnTo>
                  <a:lnTo>
                    <a:pt x="203" y="518"/>
                  </a:lnTo>
                  <a:lnTo>
                    <a:pt x="205" y="546"/>
                  </a:lnTo>
                  <a:lnTo>
                    <a:pt x="210" y="574"/>
                  </a:lnTo>
                  <a:lnTo>
                    <a:pt x="216" y="602"/>
                  </a:lnTo>
                  <a:lnTo>
                    <a:pt x="220" y="615"/>
                  </a:lnTo>
                  <a:lnTo>
                    <a:pt x="224" y="629"/>
                  </a:lnTo>
                  <a:lnTo>
                    <a:pt x="228" y="641"/>
                  </a:lnTo>
                  <a:lnTo>
                    <a:pt x="234" y="654"/>
                  </a:lnTo>
                  <a:lnTo>
                    <a:pt x="239" y="667"/>
                  </a:lnTo>
                  <a:lnTo>
                    <a:pt x="245" y="678"/>
                  </a:lnTo>
                  <a:lnTo>
                    <a:pt x="252" y="690"/>
                  </a:lnTo>
                  <a:lnTo>
                    <a:pt x="260" y="701"/>
                  </a:lnTo>
                  <a:lnTo>
                    <a:pt x="267" y="712"/>
                  </a:lnTo>
                  <a:lnTo>
                    <a:pt x="275" y="722"/>
                  </a:lnTo>
                  <a:lnTo>
                    <a:pt x="284" y="732"/>
                  </a:lnTo>
                  <a:lnTo>
                    <a:pt x="293" y="740"/>
                  </a:lnTo>
                  <a:lnTo>
                    <a:pt x="303" y="749"/>
                  </a:lnTo>
                  <a:lnTo>
                    <a:pt x="314" y="757"/>
                  </a:lnTo>
                  <a:lnTo>
                    <a:pt x="325" y="764"/>
                  </a:lnTo>
                  <a:lnTo>
                    <a:pt x="337" y="771"/>
                  </a:lnTo>
                  <a:lnTo>
                    <a:pt x="349" y="778"/>
                  </a:lnTo>
                  <a:lnTo>
                    <a:pt x="362" y="783"/>
                  </a:lnTo>
                  <a:lnTo>
                    <a:pt x="376" y="787"/>
                  </a:lnTo>
                  <a:lnTo>
                    <a:pt x="390" y="791"/>
                  </a:lnTo>
                  <a:lnTo>
                    <a:pt x="405" y="794"/>
                  </a:lnTo>
                  <a:lnTo>
                    <a:pt x="420" y="796"/>
                  </a:lnTo>
                  <a:lnTo>
                    <a:pt x="436" y="798"/>
                  </a:lnTo>
                  <a:lnTo>
                    <a:pt x="453" y="798"/>
                  </a:lnTo>
                  <a:lnTo>
                    <a:pt x="476" y="798"/>
                  </a:lnTo>
                  <a:lnTo>
                    <a:pt x="497" y="794"/>
                  </a:lnTo>
                  <a:lnTo>
                    <a:pt x="516" y="790"/>
                  </a:lnTo>
                  <a:lnTo>
                    <a:pt x="535" y="784"/>
                  </a:lnTo>
                  <a:lnTo>
                    <a:pt x="545" y="780"/>
                  </a:lnTo>
                  <a:lnTo>
                    <a:pt x="553" y="776"/>
                  </a:lnTo>
                  <a:lnTo>
                    <a:pt x="561" y="771"/>
                  </a:lnTo>
                  <a:lnTo>
                    <a:pt x="570" y="766"/>
                  </a:lnTo>
                  <a:lnTo>
                    <a:pt x="577" y="760"/>
                  </a:lnTo>
                  <a:lnTo>
                    <a:pt x="584" y="755"/>
                  </a:lnTo>
                  <a:lnTo>
                    <a:pt x="592" y="747"/>
                  </a:lnTo>
                  <a:lnTo>
                    <a:pt x="598" y="741"/>
                  </a:lnTo>
                  <a:lnTo>
                    <a:pt x="610" y="726"/>
                  </a:lnTo>
                  <a:lnTo>
                    <a:pt x="622" y="711"/>
                  </a:lnTo>
                  <a:lnTo>
                    <a:pt x="631" y="693"/>
                  </a:lnTo>
                  <a:lnTo>
                    <a:pt x="641" y="675"/>
                  </a:lnTo>
                  <a:lnTo>
                    <a:pt x="648" y="655"/>
                  </a:lnTo>
                  <a:lnTo>
                    <a:pt x="653" y="635"/>
                  </a:lnTo>
                  <a:lnTo>
                    <a:pt x="658" y="613"/>
                  </a:lnTo>
                  <a:lnTo>
                    <a:pt x="663" y="590"/>
                  </a:lnTo>
                  <a:lnTo>
                    <a:pt x="859" y="590"/>
                  </a:lnTo>
                  <a:lnTo>
                    <a:pt x="856" y="612"/>
                  </a:lnTo>
                  <a:lnTo>
                    <a:pt x="853" y="633"/>
                  </a:lnTo>
                  <a:lnTo>
                    <a:pt x="849" y="653"/>
                  </a:lnTo>
                  <a:lnTo>
                    <a:pt x="844" y="673"/>
                  </a:lnTo>
                  <a:lnTo>
                    <a:pt x="839" y="693"/>
                  </a:lnTo>
                  <a:lnTo>
                    <a:pt x="833" y="712"/>
                  </a:lnTo>
                  <a:lnTo>
                    <a:pt x="826" y="729"/>
                  </a:lnTo>
                  <a:lnTo>
                    <a:pt x="818" y="747"/>
                  </a:lnTo>
                  <a:lnTo>
                    <a:pt x="810" y="764"/>
                  </a:lnTo>
                  <a:lnTo>
                    <a:pt x="801" y="781"/>
                  </a:lnTo>
                  <a:lnTo>
                    <a:pt x="791" y="796"/>
                  </a:lnTo>
                  <a:lnTo>
                    <a:pt x="781" y="812"/>
                  </a:lnTo>
                  <a:lnTo>
                    <a:pt x="770" y="827"/>
                  </a:lnTo>
                  <a:lnTo>
                    <a:pt x="759" y="840"/>
                  </a:lnTo>
                  <a:lnTo>
                    <a:pt x="746" y="854"/>
                  </a:lnTo>
                  <a:lnTo>
                    <a:pt x="734" y="867"/>
                  </a:lnTo>
                  <a:lnTo>
                    <a:pt x="720" y="879"/>
                  </a:lnTo>
                  <a:lnTo>
                    <a:pt x="705" y="890"/>
                  </a:lnTo>
                  <a:lnTo>
                    <a:pt x="691" y="900"/>
                  </a:lnTo>
                  <a:lnTo>
                    <a:pt x="676" y="911"/>
                  </a:lnTo>
                  <a:lnTo>
                    <a:pt x="659" y="919"/>
                  </a:lnTo>
                  <a:lnTo>
                    <a:pt x="644" y="927"/>
                  </a:lnTo>
                  <a:lnTo>
                    <a:pt x="627" y="935"/>
                  </a:lnTo>
                  <a:lnTo>
                    <a:pt x="609" y="942"/>
                  </a:lnTo>
                  <a:lnTo>
                    <a:pt x="592" y="948"/>
                  </a:lnTo>
                  <a:lnTo>
                    <a:pt x="573" y="954"/>
                  </a:lnTo>
                  <a:lnTo>
                    <a:pt x="554" y="958"/>
                  </a:lnTo>
                  <a:lnTo>
                    <a:pt x="534" y="962"/>
                  </a:lnTo>
                  <a:lnTo>
                    <a:pt x="514" y="964"/>
                  </a:lnTo>
                  <a:lnTo>
                    <a:pt x="495" y="966"/>
                  </a:lnTo>
                  <a:lnTo>
                    <a:pt x="474" y="967"/>
                  </a:lnTo>
                  <a:lnTo>
                    <a:pt x="453" y="968"/>
                  </a:lnTo>
                  <a:lnTo>
                    <a:pt x="427" y="967"/>
                  </a:lnTo>
                  <a:lnTo>
                    <a:pt x="402" y="966"/>
                  </a:lnTo>
                  <a:lnTo>
                    <a:pt x="377" y="963"/>
                  </a:lnTo>
                  <a:lnTo>
                    <a:pt x="353" y="959"/>
                  </a:lnTo>
                  <a:lnTo>
                    <a:pt x="329" y="954"/>
                  </a:lnTo>
                  <a:lnTo>
                    <a:pt x="306" y="947"/>
                  </a:lnTo>
                  <a:lnTo>
                    <a:pt x="284" y="940"/>
                  </a:lnTo>
                  <a:lnTo>
                    <a:pt x="263" y="932"/>
                  </a:lnTo>
                  <a:lnTo>
                    <a:pt x="242" y="921"/>
                  </a:lnTo>
                  <a:lnTo>
                    <a:pt x="222" y="911"/>
                  </a:lnTo>
                  <a:lnTo>
                    <a:pt x="202" y="899"/>
                  </a:lnTo>
                  <a:lnTo>
                    <a:pt x="184" y="888"/>
                  </a:lnTo>
                  <a:lnTo>
                    <a:pt x="167" y="874"/>
                  </a:lnTo>
                  <a:lnTo>
                    <a:pt x="150" y="860"/>
                  </a:lnTo>
                  <a:lnTo>
                    <a:pt x="134" y="845"/>
                  </a:lnTo>
                  <a:lnTo>
                    <a:pt x="120" y="829"/>
                  </a:lnTo>
                  <a:lnTo>
                    <a:pt x="105" y="813"/>
                  </a:lnTo>
                  <a:lnTo>
                    <a:pt x="92" y="795"/>
                  </a:lnTo>
                  <a:lnTo>
                    <a:pt x="80" y="778"/>
                  </a:lnTo>
                  <a:lnTo>
                    <a:pt x="68" y="759"/>
                  </a:lnTo>
                  <a:lnTo>
                    <a:pt x="57" y="740"/>
                  </a:lnTo>
                  <a:lnTo>
                    <a:pt x="48" y="719"/>
                  </a:lnTo>
                  <a:lnTo>
                    <a:pt x="38" y="699"/>
                  </a:lnTo>
                  <a:lnTo>
                    <a:pt x="30" y="677"/>
                  </a:lnTo>
                  <a:lnTo>
                    <a:pt x="23" y="655"/>
                  </a:lnTo>
                  <a:lnTo>
                    <a:pt x="16" y="633"/>
                  </a:lnTo>
                  <a:lnTo>
                    <a:pt x="11" y="610"/>
                  </a:lnTo>
                  <a:lnTo>
                    <a:pt x="7" y="586"/>
                  </a:lnTo>
                  <a:lnTo>
                    <a:pt x="4" y="563"/>
                  </a:lnTo>
                  <a:lnTo>
                    <a:pt x="1" y="538"/>
                  </a:lnTo>
                  <a:lnTo>
                    <a:pt x="0" y="514"/>
                  </a:lnTo>
                  <a:lnTo>
                    <a:pt x="0" y="489"/>
                  </a:lnTo>
                  <a:lnTo>
                    <a:pt x="0" y="462"/>
                  </a:lnTo>
                  <a:lnTo>
                    <a:pt x="1" y="437"/>
                  </a:lnTo>
                  <a:lnTo>
                    <a:pt x="4" y="413"/>
                  </a:lnTo>
                  <a:lnTo>
                    <a:pt x="7" y="389"/>
                  </a:lnTo>
                  <a:lnTo>
                    <a:pt x="11" y="365"/>
                  </a:lnTo>
                  <a:lnTo>
                    <a:pt x="16" y="342"/>
                  </a:lnTo>
                  <a:lnTo>
                    <a:pt x="23" y="319"/>
                  </a:lnTo>
                  <a:lnTo>
                    <a:pt x="30" y="296"/>
                  </a:lnTo>
                  <a:lnTo>
                    <a:pt x="38" y="274"/>
                  </a:lnTo>
                  <a:lnTo>
                    <a:pt x="48" y="253"/>
                  </a:lnTo>
                  <a:lnTo>
                    <a:pt x="57" y="233"/>
                  </a:lnTo>
                  <a:lnTo>
                    <a:pt x="68" y="213"/>
                  </a:lnTo>
                  <a:lnTo>
                    <a:pt x="80" y="194"/>
                  </a:lnTo>
                  <a:lnTo>
                    <a:pt x="92" y="175"/>
                  </a:lnTo>
                  <a:lnTo>
                    <a:pt x="105" y="158"/>
                  </a:lnTo>
                  <a:lnTo>
                    <a:pt x="120" y="141"/>
                  </a:lnTo>
                  <a:lnTo>
                    <a:pt x="134" y="125"/>
                  </a:lnTo>
                  <a:lnTo>
                    <a:pt x="150" y="110"/>
                  </a:lnTo>
                  <a:lnTo>
                    <a:pt x="167" y="96"/>
                  </a:lnTo>
                  <a:lnTo>
                    <a:pt x="184" y="82"/>
                  </a:lnTo>
                  <a:lnTo>
                    <a:pt x="202" y="70"/>
                  </a:lnTo>
                  <a:lnTo>
                    <a:pt x="222" y="58"/>
                  </a:lnTo>
                  <a:lnTo>
                    <a:pt x="242" y="48"/>
                  </a:lnTo>
                  <a:lnTo>
                    <a:pt x="263" y="37"/>
                  </a:lnTo>
                  <a:lnTo>
                    <a:pt x="284" y="29"/>
                  </a:lnTo>
                  <a:lnTo>
                    <a:pt x="306" y="21"/>
                  </a:lnTo>
                  <a:lnTo>
                    <a:pt x="329" y="15"/>
                  </a:lnTo>
                  <a:lnTo>
                    <a:pt x="353" y="10"/>
                  </a:lnTo>
                  <a:lnTo>
                    <a:pt x="377" y="6"/>
                  </a:lnTo>
                  <a:lnTo>
                    <a:pt x="402" y="2"/>
                  </a:lnTo>
                  <a:lnTo>
                    <a:pt x="427" y="0"/>
                  </a:lnTo>
                  <a:lnTo>
                    <a:pt x="453" y="0"/>
                  </a:lnTo>
                  <a:lnTo>
                    <a:pt x="472" y="0"/>
                  </a:lnTo>
                  <a:lnTo>
                    <a:pt x="490" y="1"/>
                  </a:lnTo>
                  <a:lnTo>
                    <a:pt x="509" y="2"/>
                  </a:lnTo>
                  <a:lnTo>
                    <a:pt x="527" y="6"/>
                  </a:lnTo>
                  <a:lnTo>
                    <a:pt x="545" y="9"/>
                  </a:lnTo>
                  <a:lnTo>
                    <a:pt x="562" y="12"/>
                  </a:lnTo>
                  <a:lnTo>
                    <a:pt x="580" y="17"/>
                  </a:lnTo>
                  <a:lnTo>
                    <a:pt x="597" y="22"/>
                  </a:lnTo>
                  <a:lnTo>
                    <a:pt x="614" y="28"/>
                  </a:lnTo>
                  <a:lnTo>
                    <a:pt x="630" y="34"/>
                  </a:lnTo>
                  <a:lnTo>
                    <a:pt x="646" y="41"/>
                  </a:lnTo>
                  <a:lnTo>
                    <a:pt x="662" y="49"/>
                  </a:lnTo>
                  <a:lnTo>
                    <a:pt x="676" y="57"/>
                  </a:lnTo>
                  <a:lnTo>
                    <a:pt x="691" y="66"/>
                  </a:lnTo>
                  <a:lnTo>
                    <a:pt x="704" y="76"/>
                  </a:lnTo>
                  <a:lnTo>
                    <a:pt x="718" y="86"/>
                  </a:lnTo>
                  <a:lnTo>
                    <a:pt x="731" y="97"/>
                  </a:lnTo>
                  <a:lnTo>
                    <a:pt x="744" y="108"/>
                  </a:lnTo>
                  <a:lnTo>
                    <a:pt x="755" y="121"/>
                  </a:lnTo>
                  <a:lnTo>
                    <a:pt x="767" y="133"/>
                  </a:lnTo>
                  <a:lnTo>
                    <a:pt x="778" y="147"/>
                  </a:lnTo>
                  <a:lnTo>
                    <a:pt x="788" y="161"/>
                  </a:lnTo>
                  <a:lnTo>
                    <a:pt x="797" y="175"/>
                  </a:lnTo>
                  <a:lnTo>
                    <a:pt x="807" y="191"/>
                  </a:lnTo>
                  <a:lnTo>
                    <a:pt x="815" y="207"/>
                  </a:lnTo>
                  <a:lnTo>
                    <a:pt x="822" y="222"/>
                  </a:lnTo>
                  <a:lnTo>
                    <a:pt x="830" y="240"/>
                  </a:lnTo>
                  <a:lnTo>
                    <a:pt x="835" y="257"/>
                  </a:lnTo>
                  <a:lnTo>
                    <a:pt x="840" y="276"/>
                  </a:lnTo>
                  <a:lnTo>
                    <a:pt x="844" y="294"/>
                  </a:lnTo>
                  <a:lnTo>
                    <a:pt x="848" y="314"/>
                  </a:lnTo>
                  <a:lnTo>
                    <a:pt x="850" y="333"/>
                  </a:lnTo>
                  <a:lnTo>
                    <a:pt x="654" y="333"/>
                  </a:lnTo>
                  <a:lnTo>
                    <a:pt x="651" y="316"/>
                  </a:lnTo>
                  <a:lnTo>
                    <a:pt x="646" y="300"/>
                  </a:lnTo>
                  <a:lnTo>
                    <a:pt x="640" y="284"/>
                  </a:lnTo>
                  <a:lnTo>
                    <a:pt x="631" y="27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11441113" y="6167438"/>
              <a:ext cx="314325" cy="315912"/>
            </a:xfrm>
            <a:custGeom>
              <a:avLst/>
              <a:gdLst>
                <a:gd name="T0" fmla="*/ 2766 w 2772"/>
                <a:gd name="T1" fmla="*/ 1534 h 2784"/>
                <a:gd name="T2" fmla="*/ 2729 w 2772"/>
                <a:gd name="T3" fmla="*/ 1740 h 2784"/>
                <a:gd name="T4" fmla="*/ 2663 w 2772"/>
                <a:gd name="T5" fmla="*/ 1933 h 2784"/>
                <a:gd name="T6" fmla="*/ 2573 w 2772"/>
                <a:gd name="T7" fmla="*/ 2114 h 2784"/>
                <a:gd name="T8" fmla="*/ 2457 w 2772"/>
                <a:gd name="T9" fmla="*/ 2277 h 2784"/>
                <a:gd name="T10" fmla="*/ 2319 w 2772"/>
                <a:gd name="T11" fmla="*/ 2423 h 2784"/>
                <a:gd name="T12" fmla="*/ 2162 w 2772"/>
                <a:gd name="T13" fmla="*/ 2546 h 2784"/>
                <a:gd name="T14" fmla="*/ 1988 w 2772"/>
                <a:gd name="T15" fmla="*/ 2647 h 2784"/>
                <a:gd name="T16" fmla="*/ 1799 w 2772"/>
                <a:gd name="T17" fmla="*/ 2721 h 2784"/>
                <a:gd name="T18" fmla="*/ 1599 w 2772"/>
                <a:gd name="T19" fmla="*/ 2768 h 2784"/>
                <a:gd name="T20" fmla="*/ 1387 w 2772"/>
                <a:gd name="T21" fmla="*/ 2784 h 2784"/>
                <a:gd name="T22" fmla="*/ 1176 w 2772"/>
                <a:gd name="T23" fmla="*/ 2768 h 2784"/>
                <a:gd name="T24" fmla="*/ 974 w 2772"/>
                <a:gd name="T25" fmla="*/ 2722 h 2784"/>
                <a:gd name="T26" fmla="*/ 786 w 2772"/>
                <a:gd name="T27" fmla="*/ 2648 h 2784"/>
                <a:gd name="T28" fmla="*/ 612 w 2772"/>
                <a:gd name="T29" fmla="*/ 2547 h 2784"/>
                <a:gd name="T30" fmla="*/ 455 w 2772"/>
                <a:gd name="T31" fmla="*/ 2424 h 2784"/>
                <a:gd name="T32" fmla="*/ 317 w 2772"/>
                <a:gd name="T33" fmla="*/ 2279 h 2784"/>
                <a:gd name="T34" fmla="*/ 201 w 2772"/>
                <a:gd name="T35" fmla="*/ 2116 h 2784"/>
                <a:gd name="T36" fmla="*/ 109 w 2772"/>
                <a:gd name="T37" fmla="*/ 1936 h 2784"/>
                <a:gd name="T38" fmla="*/ 43 w 2772"/>
                <a:gd name="T39" fmla="*/ 1742 h 2784"/>
                <a:gd name="T40" fmla="*/ 7 w 2772"/>
                <a:gd name="T41" fmla="*/ 1536 h 2784"/>
                <a:gd name="T42" fmla="*/ 0 w 2772"/>
                <a:gd name="T43" fmla="*/ 1393 h 2784"/>
                <a:gd name="T44" fmla="*/ 7 w 2772"/>
                <a:gd name="T45" fmla="*/ 1250 h 2784"/>
                <a:gd name="T46" fmla="*/ 43 w 2772"/>
                <a:gd name="T47" fmla="*/ 1044 h 2784"/>
                <a:gd name="T48" fmla="*/ 108 w 2772"/>
                <a:gd name="T49" fmla="*/ 850 h 2784"/>
                <a:gd name="T50" fmla="*/ 200 w 2772"/>
                <a:gd name="T51" fmla="*/ 671 h 2784"/>
                <a:gd name="T52" fmla="*/ 316 w 2772"/>
                <a:gd name="T53" fmla="*/ 507 h 2784"/>
                <a:gd name="T54" fmla="*/ 454 w 2772"/>
                <a:gd name="T55" fmla="*/ 362 h 2784"/>
                <a:gd name="T56" fmla="*/ 610 w 2772"/>
                <a:gd name="T57" fmla="*/ 239 h 2784"/>
                <a:gd name="T58" fmla="*/ 784 w 2772"/>
                <a:gd name="T59" fmla="*/ 138 h 2784"/>
                <a:gd name="T60" fmla="*/ 972 w 2772"/>
                <a:gd name="T61" fmla="*/ 63 h 2784"/>
                <a:gd name="T62" fmla="*/ 1174 w 2772"/>
                <a:gd name="T63" fmla="*/ 16 h 2784"/>
                <a:gd name="T64" fmla="*/ 1385 w 2772"/>
                <a:gd name="T65" fmla="*/ 0 h 2784"/>
                <a:gd name="T66" fmla="*/ 1597 w 2772"/>
                <a:gd name="T67" fmla="*/ 16 h 2784"/>
                <a:gd name="T68" fmla="*/ 1797 w 2772"/>
                <a:gd name="T69" fmla="*/ 63 h 2784"/>
                <a:gd name="T70" fmla="*/ 1986 w 2772"/>
                <a:gd name="T71" fmla="*/ 137 h 2784"/>
                <a:gd name="T72" fmla="*/ 2160 w 2772"/>
                <a:gd name="T73" fmla="*/ 238 h 2784"/>
                <a:gd name="T74" fmla="*/ 2318 w 2772"/>
                <a:gd name="T75" fmla="*/ 361 h 2784"/>
                <a:gd name="T76" fmla="*/ 2456 w 2772"/>
                <a:gd name="T77" fmla="*/ 506 h 2784"/>
                <a:gd name="T78" fmla="*/ 2572 w 2772"/>
                <a:gd name="T79" fmla="*/ 669 h 2784"/>
                <a:gd name="T80" fmla="*/ 2663 w 2772"/>
                <a:gd name="T81" fmla="*/ 849 h 2784"/>
                <a:gd name="T82" fmla="*/ 2728 w 2772"/>
                <a:gd name="T83" fmla="*/ 1043 h 2784"/>
                <a:gd name="T84" fmla="*/ 2765 w 2772"/>
                <a:gd name="T85" fmla="*/ 1248 h 2784"/>
                <a:gd name="T86" fmla="*/ 2772 w 2772"/>
                <a:gd name="T87" fmla="*/ 1391 h 2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2" h="2784">
                  <a:moveTo>
                    <a:pt x="2772" y="1392"/>
                  </a:moveTo>
                  <a:lnTo>
                    <a:pt x="2771" y="1464"/>
                  </a:lnTo>
                  <a:lnTo>
                    <a:pt x="2766" y="1534"/>
                  </a:lnTo>
                  <a:lnTo>
                    <a:pt x="2756" y="1605"/>
                  </a:lnTo>
                  <a:lnTo>
                    <a:pt x="2745" y="1673"/>
                  </a:lnTo>
                  <a:lnTo>
                    <a:pt x="2729" y="1740"/>
                  </a:lnTo>
                  <a:lnTo>
                    <a:pt x="2710" y="1806"/>
                  </a:lnTo>
                  <a:lnTo>
                    <a:pt x="2689" y="1871"/>
                  </a:lnTo>
                  <a:lnTo>
                    <a:pt x="2663" y="1933"/>
                  </a:lnTo>
                  <a:lnTo>
                    <a:pt x="2636" y="1995"/>
                  </a:lnTo>
                  <a:lnTo>
                    <a:pt x="2606" y="2056"/>
                  </a:lnTo>
                  <a:lnTo>
                    <a:pt x="2573" y="2114"/>
                  </a:lnTo>
                  <a:lnTo>
                    <a:pt x="2536" y="2170"/>
                  </a:lnTo>
                  <a:lnTo>
                    <a:pt x="2497" y="2225"/>
                  </a:lnTo>
                  <a:lnTo>
                    <a:pt x="2457" y="2277"/>
                  </a:lnTo>
                  <a:lnTo>
                    <a:pt x="2413" y="2328"/>
                  </a:lnTo>
                  <a:lnTo>
                    <a:pt x="2367" y="2377"/>
                  </a:lnTo>
                  <a:lnTo>
                    <a:pt x="2319" y="2423"/>
                  </a:lnTo>
                  <a:lnTo>
                    <a:pt x="2269" y="2466"/>
                  </a:lnTo>
                  <a:lnTo>
                    <a:pt x="2217" y="2507"/>
                  </a:lnTo>
                  <a:lnTo>
                    <a:pt x="2162" y="2546"/>
                  </a:lnTo>
                  <a:lnTo>
                    <a:pt x="2106" y="2583"/>
                  </a:lnTo>
                  <a:lnTo>
                    <a:pt x="2048" y="2616"/>
                  </a:lnTo>
                  <a:lnTo>
                    <a:pt x="1988" y="2647"/>
                  </a:lnTo>
                  <a:lnTo>
                    <a:pt x="1926" y="2675"/>
                  </a:lnTo>
                  <a:lnTo>
                    <a:pt x="1864" y="2699"/>
                  </a:lnTo>
                  <a:lnTo>
                    <a:pt x="1799" y="2721"/>
                  </a:lnTo>
                  <a:lnTo>
                    <a:pt x="1733" y="2740"/>
                  </a:lnTo>
                  <a:lnTo>
                    <a:pt x="1667" y="2756"/>
                  </a:lnTo>
                  <a:lnTo>
                    <a:pt x="1599" y="2768"/>
                  </a:lnTo>
                  <a:lnTo>
                    <a:pt x="1529" y="2777"/>
                  </a:lnTo>
                  <a:lnTo>
                    <a:pt x="1459" y="2783"/>
                  </a:lnTo>
                  <a:lnTo>
                    <a:pt x="1387" y="2784"/>
                  </a:lnTo>
                  <a:lnTo>
                    <a:pt x="1316" y="2783"/>
                  </a:lnTo>
                  <a:lnTo>
                    <a:pt x="1245" y="2778"/>
                  </a:lnTo>
                  <a:lnTo>
                    <a:pt x="1176" y="2768"/>
                  </a:lnTo>
                  <a:lnTo>
                    <a:pt x="1108" y="2756"/>
                  </a:lnTo>
                  <a:lnTo>
                    <a:pt x="1040" y="2741"/>
                  </a:lnTo>
                  <a:lnTo>
                    <a:pt x="974" y="2722"/>
                  </a:lnTo>
                  <a:lnTo>
                    <a:pt x="911" y="2700"/>
                  </a:lnTo>
                  <a:lnTo>
                    <a:pt x="847" y="2675"/>
                  </a:lnTo>
                  <a:lnTo>
                    <a:pt x="786" y="2648"/>
                  </a:lnTo>
                  <a:lnTo>
                    <a:pt x="726" y="2616"/>
                  </a:lnTo>
                  <a:lnTo>
                    <a:pt x="669" y="2584"/>
                  </a:lnTo>
                  <a:lnTo>
                    <a:pt x="612" y="2547"/>
                  </a:lnTo>
                  <a:lnTo>
                    <a:pt x="558" y="2508"/>
                  </a:lnTo>
                  <a:lnTo>
                    <a:pt x="505" y="2468"/>
                  </a:lnTo>
                  <a:lnTo>
                    <a:pt x="455" y="2424"/>
                  </a:lnTo>
                  <a:lnTo>
                    <a:pt x="407" y="2378"/>
                  </a:lnTo>
                  <a:lnTo>
                    <a:pt x="361" y="2329"/>
                  </a:lnTo>
                  <a:lnTo>
                    <a:pt x="317" y="2279"/>
                  </a:lnTo>
                  <a:lnTo>
                    <a:pt x="276" y="2227"/>
                  </a:lnTo>
                  <a:lnTo>
                    <a:pt x="238" y="2172"/>
                  </a:lnTo>
                  <a:lnTo>
                    <a:pt x="201" y="2116"/>
                  </a:lnTo>
                  <a:lnTo>
                    <a:pt x="168" y="2057"/>
                  </a:lnTo>
                  <a:lnTo>
                    <a:pt x="137" y="1997"/>
                  </a:lnTo>
                  <a:lnTo>
                    <a:pt x="109" y="1936"/>
                  </a:lnTo>
                  <a:lnTo>
                    <a:pt x="84" y="1873"/>
                  </a:lnTo>
                  <a:lnTo>
                    <a:pt x="62" y="1808"/>
                  </a:lnTo>
                  <a:lnTo>
                    <a:pt x="43" y="1742"/>
                  </a:lnTo>
                  <a:lnTo>
                    <a:pt x="29" y="1675"/>
                  </a:lnTo>
                  <a:lnTo>
                    <a:pt x="16" y="1607"/>
                  </a:lnTo>
                  <a:lnTo>
                    <a:pt x="7" y="1536"/>
                  </a:lnTo>
                  <a:lnTo>
                    <a:pt x="2" y="1466"/>
                  </a:lnTo>
                  <a:lnTo>
                    <a:pt x="0" y="1394"/>
                  </a:lnTo>
                  <a:lnTo>
                    <a:pt x="0" y="1393"/>
                  </a:lnTo>
                  <a:lnTo>
                    <a:pt x="0" y="1392"/>
                  </a:lnTo>
                  <a:lnTo>
                    <a:pt x="2" y="1321"/>
                  </a:lnTo>
                  <a:lnTo>
                    <a:pt x="7" y="1250"/>
                  </a:lnTo>
                  <a:lnTo>
                    <a:pt x="16" y="1180"/>
                  </a:lnTo>
                  <a:lnTo>
                    <a:pt x="28" y="1112"/>
                  </a:lnTo>
                  <a:lnTo>
                    <a:pt x="43" y="1044"/>
                  </a:lnTo>
                  <a:lnTo>
                    <a:pt x="62" y="978"/>
                  </a:lnTo>
                  <a:lnTo>
                    <a:pt x="84" y="914"/>
                  </a:lnTo>
                  <a:lnTo>
                    <a:pt x="108" y="850"/>
                  </a:lnTo>
                  <a:lnTo>
                    <a:pt x="136" y="790"/>
                  </a:lnTo>
                  <a:lnTo>
                    <a:pt x="167" y="729"/>
                  </a:lnTo>
                  <a:lnTo>
                    <a:pt x="200" y="671"/>
                  </a:lnTo>
                  <a:lnTo>
                    <a:pt x="236" y="615"/>
                  </a:lnTo>
                  <a:lnTo>
                    <a:pt x="275" y="560"/>
                  </a:lnTo>
                  <a:lnTo>
                    <a:pt x="316" y="507"/>
                  </a:lnTo>
                  <a:lnTo>
                    <a:pt x="360" y="456"/>
                  </a:lnTo>
                  <a:lnTo>
                    <a:pt x="406" y="408"/>
                  </a:lnTo>
                  <a:lnTo>
                    <a:pt x="454" y="362"/>
                  </a:lnTo>
                  <a:lnTo>
                    <a:pt x="504" y="318"/>
                  </a:lnTo>
                  <a:lnTo>
                    <a:pt x="556" y="277"/>
                  </a:lnTo>
                  <a:lnTo>
                    <a:pt x="610" y="239"/>
                  </a:lnTo>
                  <a:lnTo>
                    <a:pt x="667" y="202"/>
                  </a:lnTo>
                  <a:lnTo>
                    <a:pt x="724" y="168"/>
                  </a:lnTo>
                  <a:lnTo>
                    <a:pt x="784" y="138"/>
                  </a:lnTo>
                  <a:lnTo>
                    <a:pt x="845" y="110"/>
                  </a:lnTo>
                  <a:lnTo>
                    <a:pt x="909" y="85"/>
                  </a:lnTo>
                  <a:lnTo>
                    <a:pt x="972" y="63"/>
                  </a:lnTo>
                  <a:lnTo>
                    <a:pt x="1038" y="45"/>
                  </a:lnTo>
                  <a:lnTo>
                    <a:pt x="1106" y="29"/>
                  </a:lnTo>
                  <a:lnTo>
                    <a:pt x="1174" y="16"/>
                  </a:lnTo>
                  <a:lnTo>
                    <a:pt x="1244" y="7"/>
                  </a:lnTo>
                  <a:lnTo>
                    <a:pt x="1314" y="2"/>
                  </a:lnTo>
                  <a:lnTo>
                    <a:pt x="1385" y="0"/>
                  </a:lnTo>
                  <a:lnTo>
                    <a:pt x="1457" y="2"/>
                  </a:lnTo>
                  <a:lnTo>
                    <a:pt x="1527" y="7"/>
                  </a:lnTo>
                  <a:lnTo>
                    <a:pt x="1597" y="16"/>
                  </a:lnTo>
                  <a:lnTo>
                    <a:pt x="1664" y="28"/>
                  </a:lnTo>
                  <a:lnTo>
                    <a:pt x="1731" y="44"/>
                  </a:lnTo>
                  <a:lnTo>
                    <a:pt x="1797" y="63"/>
                  </a:lnTo>
                  <a:lnTo>
                    <a:pt x="1862" y="85"/>
                  </a:lnTo>
                  <a:lnTo>
                    <a:pt x="1924" y="109"/>
                  </a:lnTo>
                  <a:lnTo>
                    <a:pt x="1986" y="137"/>
                  </a:lnTo>
                  <a:lnTo>
                    <a:pt x="2047" y="167"/>
                  </a:lnTo>
                  <a:lnTo>
                    <a:pt x="2104" y="201"/>
                  </a:lnTo>
                  <a:lnTo>
                    <a:pt x="2160" y="238"/>
                  </a:lnTo>
                  <a:lnTo>
                    <a:pt x="2215" y="276"/>
                  </a:lnTo>
                  <a:lnTo>
                    <a:pt x="2267" y="317"/>
                  </a:lnTo>
                  <a:lnTo>
                    <a:pt x="2318" y="361"/>
                  </a:lnTo>
                  <a:lnTo>
                    <a:pt x="2366" y="407"/>
                  </a:lnTo>
                  <a:lnTo>
                    <a:pt x="2412" y="455"/>
                  </a:lnTo>
                  <a:lnTo>
                    <a:pt x="2456" y="506"/>
                  </a:lnTo>
                  <a:lnTo>
                    <a:pt x="2496" y="558"/>
                  </a:lnTo>
                  <a:lnTo>
                    <a:pt x="2535" y="613"/>
                  </a:lnTo>
                  <a:lnTo>
                    <a:pt x="2572" y="669"/>
                  </a:lnTo>
                  <a:lnTo>
                    <a:pt x="2605" y="728"/>
                  </a:lnTo>
                  <a:lnTo>
                    <a:pt x="2635" y="787"/>
                  </a:lnTo>
                  <a:lnTo>
                    <a:pt x="2663" y="849"/>
                  </a:lnTo>
                  <a:lnTo>
                    <a:pt x="2687" y="912"/>
                  </a:lnTo>
                  <a:lnTo>
                    <a:pt x="2709" y="977"/>
                  </a:lnTo>
                  <a:lnTo>
                    <a:pt x="2728" y="1043"/>
                  </a:lnTo>
                  <a:lnTo>
                    <a:pt x="2744" y="1110"/>
                  </a:lnTo>
                  <a:lnTo>
                    <a:pt x="2756" y="1178"/>
                  </a:lnTo>
                  <a:lnTo>
                    <a:pt x="2765" y="1248"/>
                  </a:lnTo>
                  <a:lnTo>
                    <a:pt x="2771" y="1319"/>
                  </a:lnTo>
                  <a:lnTo>
                    <a:pt x="2772" y="1390"/>
                  </a:lnTo>
                  <a:lnTo>
                    <a:pt x="2772" y="1391"/>
                  </a:lnTo>
                  <a:lnTo>
                    <a:pt x="2772" y="139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4"/>
            <p:cNvSpPr>
              <a:spLocks noEditPoints="1"/>
            </p:cNvSpPr>
            <p:nvPr/>
          </p:nvSpPr>
          <p:spPr bwMode="auto">
            <a:xfrm>
              <a:off x="11415713" y="6142038"/>
              <a:ext cx="366713" cy="366712"/>
            </a:xfrm>
            <a:custGeom>
              <a:avLst/>
              <a:gdLst>
                <a:gd name="T0" fmla="*/ 2054 w 3229"/>
                <a:gd name="T1" fmla="*/ 56 h 3239"/>
                <a:gd name="T2" fmla="*/ 2479 w 3229"/>
                <a:gd name="T3" fmla="*/ 243 h 3239"/>
                <a:gd name="T4" fmla="*/ 2843 w 3229"/>
                <a:gd name="T5" fmla="*/ 560 h 3239"/>
                <a:gd name="T6" fmla="*/ 3096 w 3229"/>
                <a:gd name="T7" fmla="*/ 957 h 3239"/>
                <a:gd name="T8" fmla="*/ 3217 w 3229"/>
                <a:gd name="T9" fmla="*/ 1412 h 3239"/>
                <a:gd name="T10" fmla="*/ 3206 w 3229"/>
                <a:gd name="T11" fmla="*/ 1907 h 3239"/>
                <a:gd name="T12" fmla="*/ 3066 w 3229"/>
                <a:gd name="T13" fmla="*/ 2350 h 3239"/>
                <a:gd name="T14" fmla="*/ 2795 w 3229"/>
                <a:gd name="T15" fmla="*/ 2729 h 3239"/>
                <a:gd name="T16" fmla="*/ 2410 w 3229"/>
                <a:gd name="T17" fmla="*/ 3032 h 3239"/>
                <a:gd name="T18" fmla="*/ 1973 w 3229"/>
                <a:gd name="T19" fmla="*/ 3202 h 3239"/>
                <a:gd name="T20" fmla="*/ 1491 w 3229"/>
                <a:gd name="T21" fmla="*/ 3235 h 3239"/>
                <a:gd name="T22" fmla="*/ 1034 w 3229"/>
                <a:gd name="T23" fmla="*/ 3135 h 3239"/>
                <a:gd name="T24" fmla="*/ 630 w 3229"/>
                <a:gd name="T25" fmla="*/ 2900 h 3239"/>
                <a:gd name="T26" fmla="*/ 291 w 3229"/>
                <a:gd name="T27" fmla="*/ 2544 h 3239"/>
                <a:gd name="T28" fmla="*/ 78 w 3229"/>
                <a:gd name="T29" fmla="*/ 2129 h 3239"/>
                <a:gd name="T30" fmla="*/ 1 w 3229"/>
                <a:gd name="T31" fmla="*/ 1662 h 3239"/>
                <a:gd name="T32" fmla="*/ 56 w 3229"/>
                <a:gd name="T33" fmla="*/ 1185 h 3239"/>
                <a:gd name="T34" fmla="*/ 246 w 3229"/>
                <a:gd name="T35" fmla="*/ 758 h 3239"/>
                <a:gd name="T36" fmla="*/ 566 w 3229"/>
                <a:gd name="T37" fmla="*/ 387 h 3239"/>
                <a:gd name="T38" fmla="*/ 957 w 3229"/>
                <a:gd name="T39" fmla="*/ 133 h 3239"/>
                <a:gd name="T40" fmla="*/ 1408 w 3229"/>
                <a:gd name="T41" fmla="*/ 12 h 3239"/>
                <a:gd name="T42" fmla="*/ 319 w 3229"/>
                <a:gd name="T43" fmla="*/ 1342 h 3239"/>
                <a:gd name="T44" fmla="*/ 292 w 3229"/>
                <a:gd name="T45" fmla="*/ 1687 h 3239"/>
                <a:gd name="T46" fmla="*/ 366 w 3229"/>
                <a:gd name="T47" fmla="*/ 2064 h 3239"/>
                <a:gd name="T48" fmla="*/ 550 w 3229"/>
                <a:gd name="T49" fmla="*/ 2399 h 3239"/>
                <a:gd name="T50" fmla="*/ 835 w 3229"/>
                <a:gd name="T51" fmla="*/ 2685 h 3239"/>
                <a:gd name="T52" fmla="*/ 1171 w 3229"/>
                <a:gd name="T53" fmla="*/ 2868 h 3239"/>
                <a:gd name="T54" fmla="*/ 1549 w 3229"/>
                <a:gd name="T55" fmla="*/ 2943 h 3239"/>
                <a:gd name="T56" fmla="*/ 1940 w 3229"/>
                <a:gd name="T57" fmla="*/ 2905 h 3239"/>
                <a:gd name="T58" fmla="*/ 2293 w 3229"/>
                <a:gd name="T59" fmla="*/ 2756 h 3239"/>
                <a:gd name="T60" fmla="*/ 2621 w 3229"/>
                <a:gd name="T61" fmla="*/ 2481 h 3239"/>
                <a:gd name="T62" fmla="*/ 2140 w 3229"/>
                <a:gd name="T63" fmla="*/ 2084 h 3239"/>
                <a:gd name="T64" fmla="*/ 2000 w 3229"/>
                <a:gd name="T65" fmla="*/ 2255 h 3239"/>
                <a:gd name="T66" fmla="*/ 1786 w 3229"/>
                <a:gd name="T67" fmla="*/ 2345 h 3239"/>
                <a:gd name="T68" fmla="*/ 1340 w 3229"/>
                <a:gd name="T69" fmla="*/ 2322 h 3239"/>
                <a:gd name="T70" fmla="*/ 1292 w 3229"/>
                <a:gd name="T71" fmla="*/ 1952 h 3239"/>
                <a:gd name="T72" fmla="*/ 1554 w 3229"/>
                <a:gd name="T73" fmla="*/ 2076 h 3239"/>
                <a:gd name="T74" fmla="*/ 1782 w 3229"/>
                <a:gd name="T75" fmla="*/ 2036 h 3239"/>
                <a:gd name="T76" fmla="*/ 1832 w 3229"/>
                <a:gd name="T77" fmla="*/ 1931 h 3239"/>
                <a:gd name="T78" fmla="*/ 1408 w 3229"/>
                <a:gd name="T79" fmla="*/ 1652 h 3239"/>
                <a:gd name="T80" fmla="*/ 1515 w 3229"/>
                <a:gd name="T81" fmla="*/ 296 h 3239"/>
                <a:gd name="T82" fmla="*/ 1139 w 3229"/>
                <a:gd name="T83" fmla="*/ 378 h 3239"/>
                <a:gd name="T84" fmla="*/ 810 w 3229"/>
                <a:gd name="T85" fmla="*/ 569 h 3239"/>
                <a:gd name="T86" fmla="*/ 527 w 3229"/>
                <a:gd name="T87" fmla="*/ 871 h 3239"/>
                <a:gd name="T88" fmla="*/ 1206 w 3229"/>
                <a:gd name="T89" fmla="*/ 1035 h 3239"/>
                <a:gd name="T90" fmla="*/ 1367 w 3229"/>
                <a:gd name="T91" fmla="*/ 925 h 3239"/>
                <a:gd name="T92" fmla="*/ 1725 w 3229"/>
                <a:gd name="T93" fmla="*/ 638 h 3239"/>
                <a:gd name="T94" fmla="*/ 2001 w 3229"/>
                <a:gd name="T95" fmla="*/ 956 h 3239"/>
                <a:gd name="T96" fmla="*/ 1824 w 3229"/>
                <a:gd name="T97" fmla="*/ 1201 h 3239"/>
                <a:gd name="T98" fmla="*/ 1612 w 3229"/>
                <a:gd name="T99" fmla="*/ 1161 h 3239"/>
                <a:gd name="T100" fmla="*/ 1469 w 3229"/>
                <a:gd name="T101" fmla="*/ 1224 h 3239"/>
                <a:gd name="T102" fmla="*/ 1464 w 3229"/>
                <a:gd name="T103" fmla="*/ 1327 h 3239"/>
                <a:gd name="T104" fmla="*/ 2906 w 3229"/>
                <a:gd name="T105" fmla="*/ 1926 h 3239"/>
                <a:gd name="T106" fmla="*/ 2928 w 3229"/>
                <a:gd name="T107" fmla="*/ 1451 h 3239"/>
                <a:gd name="T108" fmla="*/ 2828 w 3229"/>
                <a:gd name="T109" fmla="*/ 1079 h 3239"/>
                <a:gd name="T110" fmla="*/ 2619 w 3229"/>
                <a:gd name="T111" fmla="*/ 755 h 3239"/>
                <a:gd name="T112" fmla="*/ 2320 w 3229"/>
                <a:gd name="T113" fmla="*/ 493 h 3239"/>
                <a:gd name="T114" fmla="*/ 1974 w 3229"/>
                <a:gd name="T115" fmla="*/ 338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29" h="3239">
                  <a:moveTo>
                    <a:pt x="1612" y="0"/>
                  </a:moveTo>
                  <a:lnTo>
                    <a:pt x="1654" y="1"/>
                  </a:lnTo>
                  <a:lnTo>
                    <a:pt x="1696" y="3"/>
                  </a:lnTo>
                  <a:lnTo>
                    <a:pt x="1738" y="5"/>
                  </a:lnTo>
                  <a:lnTo>
                    <a:pt x="1779" y="8"/>
                  </a:lnTo>
                  <a:lnTo>
                    <a:pt x="1819" y="12"/>
                  </a:lnTo>
                  <a:lnTo>
                    <a:pt x="1859" y="17"/>
                  </a:lnTo>
                  <a:lnTo>
                    <a:pt x="1899" y="23"/>
                  </a:lnTo>
                  <a:lnTo>
                    <a:pt x="1938" y="30"/>
                  </a:lnTo>
                  <a:lnTo>
                    <a:pt x="1977" y="38"/>
                  </a:lnTo>
                  <a:lnTo>
                    <a:pt x="2016" y="47"/>
                  </a:lnTo>
                  <a:lnTo>
                    <a:pt x="2054" y="56"/>
                  </a:lnTo>
                  <a:lnTo>
                    <a:pt x="2092" y="66"/>
                  </a:lnTo>
                  <a:lnTo>
                    <a:pt x="2128" y="78"/>
                  </a:lnTo>
                  <a:lnTo>
                    <a:pt x="2166" y="91"/>
                  </a:lnTo>
                  <a:lnTo>
                    <a:pt x="2203" y="104"/>
                  </a:lnTo>
                  <a:lnTo>
                    <a:pt x="2238" y="118"/>
                  </a:lnTo>
                  <a:lnTo>
                    <a:pt x="2273" y="133"/>
                  </a:lnTo>
                  <a:lnTo>
                    <a:pt x="2309" y="149"/>
                  </a:lnTo>
                  <a:lnTo>
                    <a:pt x="2344" y="166"/>
                  </a:lnTo>
                  <a:lnTo>
                    <a:pt x="2379" y="184"/>
                  </a:lnTo>
                  <a:lnTo>
                    <a:pt x="2412" y="203"/>
                  </a:lnTo>
                  <a:lnTo>
                    <a:pt x="2446" y="222"/>
                  </a:lnTo>
                  <a:lnTo>
                    <a:pt x="2479" y="243"/>
                  </a:lnTo>
                  <a:lnTo>
                    <a:pt x="2511" y="265"/>
                  </a:lnTo>
                  <a:lnTo>
                    <a:pt x="2544" y="287"/>
                  </a:lnTo>
                  <a:lnTo>
                    <a:pt x="2576" y="310"/>
                  </a:lnTo>
                  <a:lnTo>
                    <a:pt x="2608" y="335"/>
                  </a:lnTo>
                  <a:lnTo>
                    <a:pt x="2639" y="361"/>
                  </a:lnTo>
                  <a:lnTo>
                    <a:pt x="2670" y="387"/>
                  </a:lnTo>
                  <a:lnTo>
                    <a:pt x="2700" y="413"/>
                  </a:lnTo>
                  <a:lnTo>
                    <a:pt x="2730" y="441"/>
                  </a:lnTo>
                  <a:lnTo>
                    <a:pt x="2759" y="471"/>
                  </a:lnTo>
                  <a:lnTo>
                    <a:pt x="2788" y="500"/>
                  </a:lnTo>
                  <a:lnTo>
                    <a:pt x="2816" y="529"/>
                  </a:lnTo>
                  <a:lnTo>
                    <a:pt x="2843" y="560"/>
                  </a:lnTo>
                  <a:lnTo>
                    <a:pt x="2870" y="591"/>
                  </a:lnTo>
                  <a:lnTo>
                    <a:pt x="2895" y="623"/>
                  </a:lnTo>
                  <a:lnTo>
                    <a:pt x="2919" y="654"/>
                  </a:lnTo>
                  <a:lnTo>
                    <a:pt x="2942" y="685"/>
                  </a:lnTo>
                  <a:lnTo>
                    <a:pt x="2965" y="718"/>
                  </a:lnTo>
                  <a:lnTo>
                    <a:pt x="2986" y="751"/>
                  </a:lnTo>
                  <a:lnTo>
                    <a:pt x="3006" y="785"/>
                  </a:lnTo>
                  <a:lnTo>
                    <a:pt x="3026" y="819"/>
                  </a:lnTo>
                  <a:lnTo>
                    <a:pt x="3045" y="852"/>
                  </a:lnTo>
                  <a:lnTo>
                    <a:pt x="3063" y="887"/>
                  </a:lnTo>
                  <a:lnTo>
                    <a:pt x="3079" y="921"/>
                  </a:lnTo>
                  <a:lnTo>
                    <a:pt x="3096" y="957"/>
                  </a:lnTo>
                  <a:lnTo>
                    <a:pt x="3111" y="992"/>
                  </a:lnTo>
                  <a:lnTo>
                    <a:pt x="3125" y="1029"/>
                  </a:lnTo>
                  <a:lnTo>
                    <a:pt x="3139" y="1066"/>
                  </a:lnTo>
                  <a:lnTo>
                    <a:pt x="3150" y="1102"/>
                  </a:lnTo>
                  <a:lnTo>
                    <a:pt x="3162" y="1140"/>
                  </a:lnTo>
                  <a:lnTo>
                    <a:pt x="3172" y="1178"/>
                  </a:lnTo>
                  <a:lnTo>
                    <a:pt x="3183" y="1216"/>
                  </a:lnTo>
                  <a:lnTo>
                    <a:pt x="3191" y="1254"/>
                  </a:lnTo>
                  <a:lnTo>
                    <a:pt x="3198" y="1293"/>
                  </a:lnTo>
                  <a:lnTo>
                    <a:pt x="3206" y="1333"/>
                  </a:lnTo>
                  <a:lnTo>
                    <a:pt x="3212" y="1373"/>
                  </a:lnTo>
                  <a:lnTo>
                    <a:pt x="3217" y="1412"/>
                  </a:lnTo>
                  <a:lnTo>
                    <a:pt x="3220" y="1453"/>
                  </a:lnTo>
                  <a:lnTo>
                    <a:pt x="3224" y="1494"/>
                  </a:lnTo>
                  <a:lnTo>
                    <a:pt x="3227" y="1536"/>
                  </a:lnTo>
                  <a:lnTo>
                    <a:pt x="3228" y="1578"/>
                  </a:lnTo>
                  <a:lnTo>
                    <a:pt x="3229" y="1620"/>
                  </a:lnTo>
                  <a:lnTo>
                    <a:pt x="3228" y="1663"/>
                  </a:lnTo>
                  <a:lnTo>
                    <a:pt x="3227" y="1705"/>
                  </a:lnTo>
                  <a:lnTo>
                    <a:pt x="3224" y="1746"/>
                  </a:lnTo>
                  <a:lnTo>
                    <a:pt x="3221" y="1786"/>
                  </a:lnTo>
                  <a:lnTo>
                    <a:pt x="3217" y="1827"/>
                  </a:lnTo>
                  <a:lnTo>
                    <a:pt x="3212" y="1867"/>
                  </a:lnTo>
                  <a:lnTo>
                    <a:pt x="3206" y="1907"/>
                  </a:lnTo>
                  <a:lnTo>
                    <a:pt x="3199" y="1947"/>
                  </a:lnTo>
                  <a:lnTo>
                    <a:pt x="3192" y="1985"/>
                  </a:lnTo>
                  <a:lnTo>
                    <a:pt x="3183" y="2023"/>
                  </a:lnTo>
                  <a:lnTo>
                    <a:pt x="3173" y="2062"/>
                  </a:lnTo>
                  <a:lnTo>
                    <a:pt x="3163" y="2100"/>
                  </a:lnTo>
                  <a:lnTo>
                    <a:pt x="3152" y="2136"/>
                  </a:lnTo>
                  <a:lnTo>
                    <a:pt x="3140" y="2173"/>
                  </a:lnTo>
                  <a:lnTo>
                    <a:pt x="3127" y="2209"/>
                  </a:lnTo>
                  <a:lnTo>
                    <a:pt x="3113" y="2245"/>
                  </a:lnTo>
                  <a:lnTo>
                    <a:pt x="3098" y="2280"/>
                  </a:lnTo>
                  <a:lnTo>
                    <a:pt x="3082" y="2315"/>
                  </a:lnTo>
                  <a:lnTo>
                    <a:pt x="3066" y="2350"/>
                  </a:lnTo>
                  <a:lnTo>
                    <a:pt x="3048" y="2383"/>
                  </a:lnTo>
                  <a:lnTo>
                    <a:pt x="3029" y="2417"/>
                  </a:lnTo>
                  <a:lnTo>
                    <a:pt x="3010" y="2451"/>
                  </a:lnTo>
                  <a:lnTo>
                    <a:pt x="2991" y="2483"/>
                  </a:lnTo>
                  <a:lnTo>
                    <a:pt x="2969" y="2515"/>
                  </a:lnTo>
                  <a:lnTo>
                    <a:pt x="2947" y="2547"/>
                  </a:lnTo>
                  <a:lnTo>
                    <a:pt x="2924" y="2578"/>
                  </a:lnTo>
                  <a:lnTo>
                    <a:pt x="2900" y="2610"/>
                  </a:lnTo>
                  <a:lnTo>
                    <a:pt x="2876" y="2640"/>
                  </a:lnTo>
                  <a:lnTo>
                    <a:pt x="2850" y="2671"/>
                  </a:lnTo>
                  <a:lnTo>
                    <a:pt x="2824" y="2700"/>
                  </a:lnTo>
                  <a:lnTo>
                    <a:pt x="2795" y="2729"/>
                  </a:lnTo>
                  <a:lnTo>
                    <a:pt x="2767" y="2758"/>
                  </a:lnTo>
                  <a:lnTo>
                    <a:pt x="2737" y="2788"/>
                  </a:lnTo>
                  <a:lnTo>
                    <a:pt x="2706" y="2816"/>
                  </a:lnTo>
                  <a:lnTo>
                    <a:pt x="2674" y="2844"/>
                  </a:lnTo>
                  <a:lnTo>
                    <a:pt x="2643" y="2871"/>
                  </a:lnTo>
                  <a:lnTo>
                    <a:pt x="2611" y="2897"/>
                  </a:lnTo>
                  <a:lnTo>
                    <a:pt x="2578" y="2922"/>
                  </a:lnTo>
                  <a:lnTo>
                    <a:pt x="2545" y="2946"/>
                  </a:lnTo>
                  <a:lnTo>
                    <a:pt x="2511" y="2969"/>
                  </a:lnTo>
                  <a:lnTo>
                    <a:pt x="2478" y="2991"/>
                  </a:lnTo>
                  <a:lnTo>
                    <a:pt x="2445" y="3012"/>
                  </a:lnTo>
                  <a:lnTo>
                    <a:pt x="2410" y="3032"/>
                  </a:lnTo>
                  <a:lnTo>
                    <a:pt x="2376" y="3052"/>
                  </a:lnTo>
                  <a:lnTo>
                    <a:pt x="2341" y="3070"/>
                  </a:lnTo>
                  <a:lnTo>
                    <a:pt x="2306" y="3087"/>
                  </a:lnTo>
                  <a:lnTo>
                    <a:pt x="2270" y="3104"/>
                  </a:lnTo>
                  <a:lnTo>
                    <a:pt x="2234" y="3119"/>
                  </a:lnTo>
                  <a:lnTo>
                    <a:pt x="2198" y="3133"/>
                  </a:lnTo>
                  <a:lnTo>
                    <a:pt x="2162" y="3147"/>
                  </a:lnTo>
                  <a:lnTo>
                    <a:pt x="2124" y="3160"/>
                  </a:lnTo>
                  <a:lnTo>
                    <a:pt x="2087" y="3172"/>
                  </a:lnTo>
                  <a:lnTo>
                    <a:pt x="2049" y="3183"/>
                  </a:lnTo>
                  <a:lnTo>
                    <a:pt x="2011" y="3192"/>
                  </a:lnTo>
                  <a:lnTo>
                    <a:pt x="1973" y="3202"/>
                  </a:lnTo>
                  <a:lnTo>
                    <a:pt x="1934" y="3210"/>
                  </a:lnTo>
                  <a:lnTo>
                    <a:pt x="1896" y="3216"/>
                  </a:lnTo>
                  <a:lnTo>
                    <a:pt x="1856" y="3223"/>
                  </a:lnTo>
                  <a:lnTo>
                    <a:pt x="1816" y="3228"/>
                  </a:lnTo>
                  <a:lnTo>
                    <a:pt x="1776" y="3232"/>
                  </a:lnTo>
                  <a:lnTo>
                    <a:pt x="1736" y="3235"/>
                  </a:lnTo>
                  <a:lnTo>
                    <a:pt x="1695" y="3238"/>
                  </a:lnTo>
                  <a:lnTo>
                    <a:pt x="1653" y="3239"/>
                  </a:lnTo>
                  <a:lnTo>
                    <a:pt x="1612" y="3239"/>
                  </a:lnTo>
                  <a:lnTo>
                    <a:pt x="1571" y="3239"/>
                  </a:lnTo>
                  <a:lnTo>
                    <a:pt x="1530" y="3238"/>
                  </a:lnTo>
                  <a:lnTo>
                    <a:pt x="1491" y="3235"/>
                  </a:lnTo>
                  <a:lnTo>
                    <a:pt x="1450" y="3232"/>
                  </a:lnTo>
                  <a:lnTo>
                    <a:pt x="1411" y="3228"/>
                  </a:lnTo>
                  <a:lnTo>
                    <a:pt x="1372" y="3223"/>
                  </a:lnTo>
                  <a:lnTo>
                    <a:pt x="1333" y="3217"/>
                  </a:lnTo>
                  <a:lnTo>
                    <a:pt x="1294" y="3210"/>
                  </a:lnTo>
                  <a:lnTo>
                    <a:pt x="1256" y="3202"/>
                  </a:lnTo>
                  <a:lnTo>
                    <a:pt x="1218" y="3193"/>
                  </a:lnTo>
                  <a:lnTo>
                    <a:pt x="1181" y="3183"/>
                  </a:lnTo>
                  <a:lnTo>
                    <a:pt x="1144" y="3172"/>
                  </a:lnTo>
                  <a:lnTo>
                    <a:pt x="1107" y="3161"/>
                  </a:lnTo>
                  <a:lnTo>
                    <a:pt x="1071" y="3148"/>
                  </a:lnTo>
                  <a:lnTo>
                    <a:pt x="1034" y="3135"/>
                  </a:lnTo>
                  <a:lnTo>
                    <a:pt x="999" y="3120"/>
                  </a:lnTo>
                  <a:lnTo>
                    <a:pt x="963" y="3105"/>
                  </a:lnTo>
                  <a:lnTo>
                    <a:pt x="929" y="3088"/>
                  </a:lnTo>
                  <a:lnTo>
                    <a:pt x="895" y="3072"/>
                  </a:lnTo>
                  <a:lnTo>
                    <a:pt x="860" y="3053"/>
                  </a:lnTo>
                  <a:lnTo>
                    <a:pt x="826" y="3034"/>
                  </a:lnTo>
                  <a:lnTo>
                    <a:pt x="792" y="3014"/>
                  </a:lnTo>
                  <a:lnTo>
                    <a:pt x="759" y="2993"/>
                  </a:lnTo>
                  <a:lnTo>
                    <a:pt x="726" y="2971"/>
                  </a:lnTo>
                  <a:lnTo>
                    <a:pt x="694" y="2948"/>
                  </a:lnTo>
                  <a:lnTo>
                    <a:pt x="662" y="2924"/>
                  </a:lnTo>
                  <a:lnTo>
                    <a:pt x="630" y="2900"/>
                  </a:lnTo>
                  <a:lnTo>
                    <a:pt x="599" y="2874"/>
                  </a:lnTo>
                  <a:lnTo>
                    <a:pt x="568" y="2848"/>
                  </a:lnTo>
                  <a:lnTo>
                    <a:pt x="538" y="2819"/>
                  </a:lnTo>
                  <a:lnTo>
                    <a:pt x="507" y="2791"/>
                  </a:lnTo>
                  <a:lnTo>
                    <a:pt x="477" y="2762"/>
                  </a:lnTo>
                  <a:lnTo>
                    <a:pt x="448" y="2732"/>
                  </a:lnTo>
                  <a:lnTo>
                    <a:pt x="419" y="2702"/>
                  </a:lnTo>
                  <a:lnTo>
                    <a:pt x="391" y="2671"/>
                  </a:lnTo>
                  <a:lnTo>
                    <a:pt x="365" y="2639"/>
                  </a:lnTo>
                  <a:lnTo>
                    <a:pt x="339" y="2608"/>
                  </a:lnTo>
                  <a:lnTo>
                    <a:pt x="315" y="2576"/>
                  </a:lnTo>
                  <a:lnTo>
                    <a:pt x="291" y="2544"/>
                  </a:lnTo>
                  <a:lnTo>
                    <a:pt x="268" y="2511"/>
                  </a:lnTo>
                  <a:lnTo>
                    <a:pt x="246" y="2479"/>
                  </a:lnTo>
                  <a:lnTo>
                    <a:pt x="225" y="2445"/>
                  </a:lnTo>
                  <a:lnTo>
                    <a:pt x="206" y="2412"/>
                  </a:lnTo>
                  <a:lnTo>
                    <a:pt x="186" y="2377"/>
                  </a:lnTo>
                  <a:lnTo>
                    <a:pt x="168" y="2343"/>
                  </a:lnTo>
                  <a:lnTo>
                    <a:pt x="151" y="2308"/>
                  </a:lnTo>
                  <a:lnTo>
                    <a:pt x="135" y="2273"/>
                  </a:lnTo>
                  <a:lnTo>
                    <a:pt x="119" y="2238"/>
                  </a:lnTo>
                  <a:lnTo>
                    <a:pt x="104" y="2202"/>
                  </a:lnTo>
                  <a:lnTo>
                    <a:pt x="92" y="2166"/>
                  </a:lnTo>
                  <a:lnTo>
                    <a:pt x="78" y="2129"/>
                  </a:lnTo>
                  <a:lnTo>
                    <a:pt x="67" y="2092"/>
                  </a:lnTo>
                  <a:lnTo>
                    <a:pt x="56" y="2055"/>
                  </a:lnTo>
                  <a:lnTo>
                    <a:pt x="47" y="2017"/>
                  </a:lnTo>
                  <a:lnTo>
                    <a:pt x="38" y="1979"/>
                  </a:lnTo>
                  <a:lnTo>
                    <a:pt x="30" y="1940"/>
                  </a:lnTo>
                  <a:lnTo>
                    <a:pt x="23" y="1902"/>
                  </a:lnTo>
                  <a:lnTo>
                    <a:pt x="17" y="1863"/>
                  </a:lnTo>
                  <a:lnTo>
                    <a:pt x="11" y="1823"/>
                  </a:lnTo>
                  <a:lnTo>
                    <a:pt x="7" y="1783"/>
                  </a:lnTo>
                  <a:lnTo>
                    <a:pt x="4" y="1743"/>
                  </a:lnTo>
                  <a:lnTo>
                    <a:pt x="2" y="1703"/>
                  </a:lnTo>
                  <a:lnTo>
                    <a:pt x="1" y="1662"/>
                  </a:lnTo>
                  <a:lnTo>
                    <a:pt x="0" y="1620"/>
                  </a:lnTo>
                  <a:lnTo>
                    <a:pt x="1" y="1579"/>
                  </a:lnTo>
                  <a:lnTo>
                    <a:pt x="2" y="1538"/>
                  </a:lnTo>
                  <a:lnTo>
                    <a:pt x="4" y="1497"/>
                  </a:lnTo>
                  <a:lnTo>
                    <a:pt x="7" y="1457"/>
                  </a:lnTo>
                  <a:lnTo>
                    <a:pt x="11" y="1417"/>
                  </a:lnTo>
                  <a:lnTo>
                    <a:pt x="17" y="1378"/>
                  </a:lnTo>
                  <a:lnTo>
                    <a:pt x="23" y="1338"/>
                  </a:lnTo>
                  <a:lnTo>
                    <a:pt x="30" y="1299"/>
                  </a:lnTo>
                  <a:lnTo>
                    <a:pt x="38" y="1261"/>
                  </a:lnTo>
                  <a:lnTo>
                    <a:pt x="47" y="1223"/>
                  </a:lnTo>
                  <a:lnTo>
                    <a:pt x="56" y="1185"/>
                  </a:lnTo>
                  <a:lnTo>
                    <a:pt x="67" y="1147"/>
                  </a:lnTo>
                  <a:lnTo>
                    <a:pt x="78" y="1110"/>
                  </a:lnTo>
                  <a:lnTo>
                    <a:pt x="92" y="1073"/>
                  </a:lnTo>
                  <a:lnTo>
                    <a:pt x="104" y="1036"/>
                  </a:lnTo>
                  <a:lnTo>
                    <a:pt x="119" y="1001"/>
                  </a:lnTo>
                  <a:lnTo>
                    <a:pt x="135" y="965"/>
                  </a:lnTo>
                  <a:lnTo>
                    <a:pt x="151" y="930"/>
                  </a:lnTo>
                  <a:lnTo>
                    <a:pt x="168" y="895"/>
                  </a:lnTo>
                  <a:lnTo>
                    <a:pt x="186" y="859"/>
                  </a:lnTo>
                  <a:lnTo>
                    <a:pt x="206" y="826"/>
                  </a:lnTo>
                  <a:lnTo>
                    <a:pt x="225" y="791"/>
                  </a:lnTo>
                  <a:lnTo>
                    <a:pt x="246" y="758"/>
                  </a:lnTo>
                  <a:lnTo>
                    <a:pt x="268" y="724"/>
                  </a:lnTo>
                  <a:lnTo>
                    <a:pt x="291" y="692"/>
                  </a:lnTo>
                  <a:lnTo>
                    <a:pt x="315" y="659"/>
                  </a:lnTo>
                  <a:lnTo>
                    <a:pt x="339" y="627"/>
                  </a:lnTo>
                  <a:lnTo>
                    <a:pt x="365" y="594"/>
                  </a:lnTo>
                  <a:lnTo>
                    <a:pt x="391" y="563"/>
                  </a:lnTo>
                  <a:lnTo>
                    <a:pt x="419" y="532"/>
                  </a:lnTo>
                  <a:lnTo>
                    <a:pt x="448" y="501"/>
                  </a:lnTo>
                  <a:lnTo>
                    <a:pt x="477" y="471"/>
                  </a:lnTo>
                  <a:lnTo>
                    <a:pt x="506" y="441"/>
                  </a:lnTo>
                  <a:lnTo>
                    <a:pt x="535" y="413"/>
                  </a:lnTo>
                  <a:lnTo>
                    <a:pt x="566" y="387"/>
                  </a:lnTo>
                  <a:lnTo>
                    <a:pt x="596" y="361"/>
                  </a:lnTo>
                  <a:lnTo>
                    <a:pt x="627" y="335"/>
                  </a:lnTo>
                  <a:lnTo>
                    <a:pt x="659" y="310"/>
                  </a:lnTo>
                  <a:lnTo>
                    <a:pt x="690" y="287"/>
                  </a:lnTo>
                  <a:lnTo>
                    <a:pt x="722" y="265"/>
                  </a:lnTo>
                  <a:lnTo>
                    <a:pt x="755" y="243"/>
                  </a:lnTo>
                  <a:lnTo>
                    <a:pt x="787" y="222"/>
                  </a:lnTo>
                  <a:lnTo>
                    <a:pt x="820" y="203"/>
                  </a:lnTo>
                  <a:lnTo>
                    <a:pt x="854" y="184"/>
                  </a:lnTo>
                  <a:lnTo>
                    <a:pt x="888" y="166"/>
                  </a:lnTo>
                  <a:lnTo>
                    <a:pt x="923" y="149"/>
                  </a:lnTo>
                  <a:lnTo>
                    <a:pt x="957" y="133"/>
                  </a:lnTo>
                  <a:lnTo>
                    <a:pt x="993" y="118"/>
                  </a:lnTo>
                  <a:lnTo>
                    <a:pt x="1028" y="104"/>
                  </a:lnTo>
                  <a:lnTo>
                    <a:pt x="1065" y="91"/>
                  </a:lnTo>
                  <a:lnTo>
                    <a:pt x="1101" y="78"/>
                  </a:lnTo>
                  <a:lnTo>
                    <a:pt x="1138" y="66"/>
                  </a:lnTo>
                  <a:lnTo>
                    <a:pt x="1175" y="56"/>
                  </a:lnTo>
                  <a:lnTo>
                    <a:pt x="1213" y="47"/>
                  </a:lnTo>
                  <a:lnTo>
                    <a:pt x="1252" y="38"/>
                  </a:lnTo>
                  <a:lnTo>
                    <a:pt x="1290" y="30"/>
                  </a:lnTo>
                  <a:lnTo>
                    <a:pt x="1329" y="23"/>
                  </a:lnTo>
                  <a:lnTo>
                    <a:pt x="1367" y="17"/>
                  </a:lnTo>
                  <a:lnTo>
                    <a:pt x="1408" y="12"/>
                  </a:lnTo>
                  <a:lnTo>
                    <a:pt x="1448" y="8"/>
                  </a:lnTo>
                  <a:lnTo>
                    <a:pt x="1489" y="5"/>
                  </a:lnTo>
                  <a:lnTo>
                    <a:pt x="1529" y="3"/>
                  </a:lnTo>
                  <a:lnTo>
                    <a:pt x="1570" y="1"/>
                  </a:lnTo>
                  <a:lnTo>
                    <a:pt x="1612" y="0"/>
                  </a:lnTo>
                  <a:close/>
                  <a:moveTo>
                    <a:pt x="363" y="1185"/>
                  </a:moveTo>
                  <a:lnTo>
                    <a:pt x="355" y="1211"/>
                  </a:lnTo>
                  <a:lnTo>
                    <a:pt x="347" y="1236"/>
                  </a:lnTo>
                  <a:lnTo>
                    <a:pt x="338" y="1263"/>
                  </a:lnTo>
                  <a:lnTo>
                    <a:pt x="332" y="1289"/>
                  </a:lnTo>
                  <a:lnTo>
                    <a:pt x="326" y="1316"/>
                  </a:lnTo>
                  <a:lnTo>
                    <a:pt x="319" y="1342"/>
                  </a:lnTo>
                  <a:lnTo>
                    <a:pt x="314" y="1370"/>
                  </a:lnTo>
                  <a:lnTo>
                    <a:pt x="309" y="1397"/>
                  </a:lnTo>
                  <a:lnTo>
                    <a:pt x="305" y="1424"/>
                  </a:lnTo>
                  <a:lnTo>
                    <a:pt x="302" y="1451"/>
                  </a:lnTo>
                  <a:lnTo>
                    <a:pt x="298" y="1478"/>
                  </a:lnTo>
                  <a:lnTo>
                    <a:pt x="295" y="1507"/>
                  </a:lnTo>
                  <a:lnTo>
                    <a:pt x="293" y="1535"/>
                  </a:lnTo>
                  <a:lnTo>
                    <a:pt x="292" y="1563"/>
                  </a:lnTo>
                  <a:lnTo>
                    <a:pt x="291" y="1592"/>
                  </a:lnTo>
                  <a:lnTo>
                    <a:pt x="291" y="1620"/>
                  </a:lnTo>
                  <a:lnTo>
                    <a:pt x="291" y="1653"/>
                  </a:lnTo>
                  <a:lnTo>
                    <a:pt x="292" y="1687"/>
                  </a:lnTo>
                  <a:lnTo>
                    <a:pt x="294" y="1720"/>
                  </a:lnTo>
                  <a:lnTo>
                    <a:pt x="297" y="1753"/>
                  </a:lnTo>
                  <a:lnTo>
                    <a:pt x="301" y="1785"/>
                  </a:lnTo>
                  <a:lnTo>
                    <a:pt x="305" y="1817"/>
                  </a:lnTo>
                  <a:lnTo>
                    <a:pt x="310" y="1849"/>
                  </a:lnTo>
                  <a:lnTo>
                    <a:pt x="315" y="1881"/>
                  </a:lnTo>
                  <a:lnTo>
                    <a:pt x="322" y="1912"/>
                  </a:lnTo>
                  <a:lnTo>
                    <a:pt x="330" y="1942"/>
                  </a:lnTo>
                  <a:lnTo>
                    <a:pt x="337" y="1973"/>
                  </a:lnTo>
                  <a:lnTo>
                    <a:pt x="347" y="2003"/>
                  </a:lnTo>
                  <a:lnTo>
                    <a:pt x="356" y="2034"/>
                  </a:lnTo>
                  <a:lnTo>
                    <a:pt x="366" y="2064"/>
                  </a:lnTo>
                  <a:lnTo>
                    <a:pt x="377" y="2093"/>
                  </a:lnTo>
                  <a:lnTo>
                    <a:pt x="389" y="2123"/>
                  </a:lnTo>
                  <a:lnTo>
                    <a:pt x="402" y="2151"/>
                  </a:lnTo>
                  <a:lnTo>
                    <a:pt x="415" y="2180"/>
                  </a:lnTo>
                  <a:lnTo>
                    <a:pt x="429" y="2209"/>
                  </a:lnTo>
                  <a:lnTo>
                    <a:pt x="444" y="2237"/>
                  </a:lnTo>
                  <a:lnTo>
                    <a:pt x="460" y="2264"/>
                  </a:lnTo>
                  <a:lnTo>
                    <a:pt x="476" y="2291"/>
                  </a:lnTo>
                  <a:lnTo>
                    <a:pt x="494" y="2319"/>
                  </a:lnTo>
                  <a:lnTo>
                    <a:pt x="511" y="2346"/>
                  </a:lnTo>
                  <a:lnTo>
                    <a:pt x="530" y="2373"/>
                  </a:lnTo>
                  <a:lnTo>
                    <a:pt x="550" y="2399"/>
                  </a:lnTo>
                  <a:lnTo>
                    <a:pt x="570" y="2425"/>
                  </a:lnTo>
                  <a:lnTo>
                    <a:pt x="591" y="2451"/>
                  </a:lnTo>
                  <a:lnTo>
                    <a:pt x="613" y="2477"/>
                  </a:lnTo>
                  <a:lnTo>
                    <a:pt x="636" y="2502"/>
                  </a:lnTo>
                  <a:lnTo>
                    <a:pt x="659" y="2527"/>
                  </a:lnTo>
                  <a:lnTo>
                    <a:pt x="683" y="2551"/>
                  </a:lnTo>
                  <a:lnTo>
                    <a:pt x="708" y="2575"/>
                  </a:lnTo>
                  <a:lnTo>
                    <a:pt x="733" y="2599"/>
                  </a:lnTo>
                  <a:lnTo>
                    <a:pt x="758" y="2621"/>
                  </a:lnTo>
                  <a:lnTo>
                    <a:pt x="783" y="2643"/>
                  </a:lnTo>
                  <a:lnTo>
                    <a:pt x="809" y="2664"/>
                  </a:lnTo>
                  <a:lnTo>
                    <a:pt x="835" y="2685"/>
                  </a:lnTo>
                  <a:lnTo>
                    <a:pt x="861" y="2704"/>
                  </a:lnTo>
                  <a:lnTo>
                    <a:pt x="888" y="2723"/>
                  </a:lnTo>
                  <a:lnTo>
                    <a:pt x="915" y="2742"/>
                  </a:lnTo>
                  <a:lnTo>
                    <a:pt x="943" y="2758"/>
                  </a:lnTo>
                  <a:lnTo>
                    <a:pt x="970" y="2775"/>
                  </a:lnTo>
                  <a:lnTo>
                    <a:pt x="998" y="2791"/>
                  </a:lnTo>
                  <a:lnTo>
                    <a:pt x="1026" y="2806"/>
                  </a:lnTo>
                  <a:lnTo>
                    <a:pt x="1054" y="2820"/>
                  </a:lnTo>
                  <a:lnTo>
                    <a:pt x="1083" y="2833"/>
                  </a:lnTo>
                  <a:lnTo>
                    <a:pt x="1112" y="2845"/>
                  </a:lnTo>
                  <a:lnTo>
                    <a:pt x="1141" y="2858"/>
                  </a:lnTo>
                  <a:lnTo>
                    <a:pt x="1171" y="2868"/>
                  </a:lnTo>
                  <a:lnTo>
                    <a:pt x="1200" y="2879"/>
                  </a:lnTo>
                  <a:lnTo>
                    <a:pt x="1231" y="2888"/>
                  </a:lnTo>
                  <a:lnTo>
                    <a:pt x="1262" y="2898"/>
                  </a:lnTo>
                  <a:lnTo>
                    <a:pt x="1292" y="2906"/>
                  </a:lnTo>
                  <a:lnTo>
                    <a:pt x="1324" y="2914"/>
                  </a:lnTo>
                  <a:lnTo>
                    <a:pt x="1355" y="2920"/>
                  </a:lnTo>
                  <a:lnTo>
                    <a:pt x="1386" y="2925"/>
                  </a:lnTo>
                  <a:lnTo>
                    <a:pt x="1419" y="2930"/>
                  </a:lnTo>
                  <a:lnTo>
                    <a:pt x="1451" y="2934"/>
                  </a:lnTo>
                  <a:lnTo>
                    <a:pt x="1483" y="2938"/>
                  </a:lnTo>
                  <a:lnTo>
                    <a:pt x="1516" y="2941"/>
                  </a:lnTo>
                  <a:lnTo>
                    <a:pt x="1549" y="2943"/>
                  </a:lnTo>
                  <a:lnTo>
                    <a:pt x="1582" y="2944"/>
                  </a:lnTo>
                  <a:lnTo>
                    <a:pt x="1616" y="2944"/>
                  </a:lnTo>
                  <a:lnTo>
                    <a:pt x="1650" y="2944"/>
                  </a:lnTo>
                  <a:lnTo>
                    <a:pt x="1684" y="2943"/>
                  </a:lnTo>
                  <a:lnTo>
                    <a:pt x="1716" y="2941"/>
                  </a:lnTo>
                  <a:lnTo>
                    <a:pt x="1749" y="2938"/>
                  </a:lnTo>
                  <a:lnTo>
                    <a:pt x="1782" y="2934"/>
                  </a:lnTo>
                  <a:lnTo>
                    <a:pt x="1814" y="2930"/>
                  </a:lnTo>
                  <a:lnTo>
                    <a:pt x="1847" y="2925"/>
                  </a:lnTo>
                  <a:lnTo>
                    <a:pt x="1878" y="2920"/>
                  </a:lnTo>
                  <a:lnTo>
                    <a:pt x="1909" y="2912"/>
                  </a:lnTo>
                  <a:lnTo>
                    <a:pt x="1940" y="2905"/>
                  </a:lnTo>
                  <a:lnTo>
                    <a:pt x="1972" y="2897"/>
                  </a:lnTo>
                  <a:lnTo>
                    <a:pt x="2002" y="2888"/>
                  </a:lnTo>
                  <a:lnTo>
                    <a:pt x="2032" y="2879"/>
                  </a:lnTo>
                  <a:lnTo>
                    <a:pt x="2063" y="2868"/>
                  </a:lnTo>
                  <a:lnTo>
                    <a:pt x="2093" y="2857"/>
                  </a:lnTo>
                  <a:lnTo>
                    <a:pt x="2122" y="2845"/>
                  </a:lnTo>
                  <a:lnTo>
                    <a:pt x="2151" y="2832"/>
                  </a:lnTo>
                  <a:lnTo>
                    <a:pt x="2181" y="2818"/>
                  </a:lnTo>
                  <a:lnTo>
                    <a:pt x="2209" y="2805"/>
                  </a:lnTo>
                  <a:lnTo>
                    <a:pt x="2238" y="2789"/>
                  </a:lnTo>
                  <a:lnTo>
                    <a:pt x="2266" y="2773"/>
                  </a:lnTo>
                  <a:lnTo>
                    <a:pt x="2293" y="2756"/>
                  </a:lnTo>
                  <a:lnTo>
                    <a:pt x="2322" y="2740"/>
                  </a:lnTo>
                  <a:lnTo>
                    <a:pt x="2349" y="2721"/>
                  </a:lnTo>
                  <a:lnTo>
                    <a:pt x="2376" y="2702"/>
                  </a:lnTo>
                  <a:lnTo>
                    <a:pt x="2403" y="2682"/>
                  </a:lnTo>
                  <a:lnTo>
                    <a:pt x="2429" y="2662"/>
                  </a:lnTo>
                  <a:lnTo>
                    <a:pt x="2455" y="2640"/>
                  </a:lnTo>
                  <a:lnTo>
                    <a:pt x="2481" y="2618"/>
                  </a:lnTo>
                  <a:lnTo>
                    <a:pt x="2507" y="2595"/>
                  </a:lnTo>
                  <a:lnTo>
                    <a:pt x="2532" y="2572"/>
                  </a:lnTo>
                  <a:lnTo>
                    <a:pt x="2557" y="2547"/>
                  </a:lnTo>
                  <a:lnTo>
                    <a:pt x="2590" y="2514"/>
                  </a:lnTo>
                  <a:lnTo>
                    <a:pt x="2621" y="2481"/>
                  </a:lnTo>
                  <a:lnTo>
                    <a:pt x="2651" y="2446"/>
                  </a:lnTo>
                  <a:lnTo>
                    <a:pt x="2680" y="2412"/>
                  </a:lnTo>
                  <a:lnTo>
                    <a:pt x="2707" y="2376"/>
                  </a:lnTo>
                  <a:lnTo>
                    <a:pt x="2732" y="2339"/>
                  </a:lnTo>
                  <a:lnTo>
                    <a:pt x="2756" y="2302"/>
                  </a:lnTo>
                  <a:lnTo>
                    <a:pt x="2778" y="2264"/>
                  </a:lnTo>
                  <a:lnTo>
                    <a:pt x="2169" y="1993"/>
                  </a:lnTo>
                  <a:lnTo>
                    <a:pt x="2165" y="2012"/>
                  </a:lnTo>
                  <a:lnTo>
                    <a:pt x="2160" y="2030"/>
                  </a:lnTo>
                  <a:lnTo>
                    <a:pt x="2154" y="2048"/>
                  </a:lnTo>
                  <a:lnTo>
                    <a:pt x="2147" y="2066"/>
                  </a:lnTo>
                  <a:lnTo>
                    <a:pt x="2140" y="2084"/>
                  </a:lnTo>
                  <a:lnTo>
                    <a:pt x="2133" y="2101"/>
                  </a:lnTo>
                  <a:lnTo>
                    <a:pt x="2123" y="2116"/>
                  </a:lnTo>
                  <a:lnTo>
                    <a:pt x="2114" y="2133"/>
                  </a:lnTo>
                  <a:lnTo>
                    <a:pt x="2103" y="2149"/>
                  </a:lnTo>
                  <a:lnTo>
                    <a:pt x="2093" y="2164"/>
                  </a:lnTo>
                  <a:lnTo>
                    <a:pt x="2081" y="2178"/>
                  </a:lnTo>
                  <a:lnTo>
                    <a:pt x="2069" y="2192"/>
                  </a:lnTo>
                  <a:lnTo>
                    <a:pt x="2056" y="2205"/>
                  </a:lnTo>
                  <a:lnTo>
                    <a:pt x="2043" y="2219"/>
                  </a:lnTo>
                  <a:lnTo>
                    <a:pt x="2029" y="2232"/>
                  </a:lnTo>
                  <a:lnTo>
                    <a:pt x="2015" y="2243"/>
                  </a:lnTo>
                  <a:lnTo>
                    <a:pt x="2000" y="2255"/>
                  </a:lnTo>
                  <a:lnTo>
                    <a:pt x="1984" y="2266"/>
                  </a:lnTo>
                  <a:lnTo>
                    <a:pt x="1969" y="2276"/>
                  </a:lnTo>
                  <a:lnTo>
                    <a:pt x="1952" y="2286"/>
                  </a:lnTo>
                  <a:lnTo>
                    <a:pt x="1935" y="2294"/>
                  </a:lnTo>
                  <a:lnTo>
                    <a:pt x="1918" y="2303"/>
                  </a:lnTo>
                  <a:lnTo>
                    <a:pt x="1900" y="2311"/>
                  </a:lnTo>
                  <a:lnTo>
                    <a:pt x="1882" y="2319"/>
                  </a:lnTo>
                  <a:lnTo>
                    <a:pt x="1863" y="2325"/>
                  </a:lnTo>
                  <a:lnTo>
                    <a:pt x="1844" y="2331"/>
                  </a:lnTo>
                  <a:lnTo>
                    <a:pt x="1826" y="2336"/>
                  </a:lnTo>
                  <a:lnTo>
                    <a:pt x="1806" y="2341"/>
                  </a:lnTo>
                  <a:lnTo>
                    <a:pt x="1786" y="2345"/>
                  </a:lnTo>
                  <a:lnTo>
                    <a:pt x="1766" y="2348"/>
                  </a:lnTo>
                  <a:lnTo>
                    <a:pt x="1746" y="2351"/>
                  </a:lnTo>
                  <a:lnTo>
                    <a:pt x="1725" y="2353"/>
                  </a:lnTo>
                  <a:lnTo>
                    <a:pt x="1725" y="2602"/>
                  </a:lnTo>
                  <a:lnTo>
                    <a:pt x="1540" y="2602"/>
                  </a:lnTo>
                  <a:lnTo>
                    <a:pt x="1540" y="2353"/>
                  </a:lnTo>
                  <a:lnTo>
                    <a:pt x="1506" y="2351"/>
                  </a:lnTo>
                  <a:lnTo>
                    <a:pt x="1473" y="2349"/>
                  </a:lnTo>
                  <a:lnTo>
                    <a:pt x="1439" y="2344"/>
                  </a:lnTo>
                  <a:lnTo>
                    <a:pt x="1406" y="2338"/>
                  </a:lnTo>
                  <a:lnTo>
                    <a:pt x="1373" y="2330"/>
                  </a:lnTo>
                  <a:lnTo>
                    <a:pt x="1340" y="2322"/>
                  </a:lnTo>
                  <a:lnTo>
                    <a:pt x="1309" y="2311"/>
                  </a:lnTo>
                  <a:lnTo>
                    <a:pt x="1278" y="2299"/>
                  </a:lnTo>
                  <a:lnTo>
                    <a:pt x="1246" y="2286"/>
                  </a:lnTo>
                  <a:lnTo>
                    <a:pt x="1216" y="2271"/>
                  </a:lnTo>
                  <a:lnTo>
                    <a:pt x="1187" y="2256"/>
                  </a:lnTo>
                  <a:lnTo>
                    <a:pt x="1158" y="2238"/>
                  </a:lnTo>
                  <a:lnTo>
                    <a:pt x="1129" y="2220"/>
                  </a:lnTo>
                  <a:lnTo>
                    <a:pt x="1102" y="2201"/>
                  </a:lnTo>
                  <a:lnTo>
                    <a:pt x="1076" y="2180"/>
                  </a:lnTo>
                  <a:lnTo>
                    <a:pt x="1050" y="2158"/>
                  </a:lnTo>
                  <a:lnTo>
                    <a:pt x="1272" y="1934"/>
                  </a:lnTo>
                  <a:lnTo>
                    <a:pt x="1292" y="1952"/>
                  </a:lnTo>
                  <a:lnTo>
                    <a:pt x="1312" y="1969"/>
                  </a:lnTo>
                  <a:lnTo>
                    <a:pt x="1333" y="1984"/>
                  </a:lnTo>
                  <a:lnTo>
                    <a:pt x="1353" y="1999"/>
                  </a:lnTo>
                  <a:lnTo>
                    <a:pt x="1374" y="2013"/>
                  </a:lnTo>
                  <a:lnTo>
                    <a:pt x="1395" y="2024"/>
                  </a:lnTo>
                  <a:lnTo>
                    <a:pt x="1416" y="2036"/>
                  </a:lnTo>
                  <a:lnTo>
                    <a:pt x="1437" y="2045"/>
                  </a:lnTo>
                  <a:lnTo>
                    <a:pt x="1460" y="2054"/>
                  </a:lnTo>
                  <a:lnTo>
                    <a:pt x="1482" y="2061"/>
                  </a:lnTo>
                  <a:lnTo>
                    <a:pt x="1506" y="2067"/>
                  </a:lnTo>
                  <a:lnTo>
                    <a:pt x="1529" y="2071"/>
                  </a:lnTo>
                  <a:lnTo>
                    <a:pt x="1554" y="2076"/>
                  </a:lnTo>
                  <a:lnTo>
                    <a:pt x="1579" y="2078"/>
                  </a:lnTo>
                  <a:lnTo>
                    <a:pt x="1605" y="2080"/>
                  </a:lnTo>
                  <a:lnTo>
                    <a:pt x="1633" y="2081"/>
                  </a:lnTo>
                  <a:lnTo>
                    <a:pt x="1650" y="2080"/>
                  </a:lnTo>
                  <a:lnTo>
                    <a:pt x="1668" y="2079"/>
                  </a:lnTo>
                  <a:lnTo>
                    <a:pt x="1686" y="2076"/>
                  </a:lnTo>
                  <a:lnTo>
                    <a:pt x="1704" y="2072"/>
                  </a:lnTo>
                  <a:lnTo>
                    <a:pt x="1721" y="2068"/>
                  </a:lnTo>
                  <a:lnTo>
                    <a:pt x="1737" y="2062"/>
                  </a:lnTo>
                  <a:lnTo>
                    <a:pt x="1754" y="2055"/>
                  </a:lnTo>
                  <a:lnTo>
                    <a:pt x="1768" y="2046"/>
                  </a:lnTo>
                  <a:lnTo>
                    <a:pt x="1782" y="2036"/>
                  </a:lnTo>
                  <a:lnTo>
                    <a:pt x="1794" y="2024"/>
                  </a:lnTo>
                  <a:lnTo>
                    <a:pt x="1800" y="2018"/>
                  </a:lnTo>
                  <a:lnTo>
                    <a:pt x="1805" y="2012"/>
                  </a:lnTo>
                  <a:lnTo>
                    <a:pt x="1810" y="2004"/>
                  </a:lnTo>
                  <a:lnTo>
                    <a:pt x="1814" y="1997"/>
                  </a:lnTo>
                  <a:lnTo>
                    <a:pt x="1818" y="1989"/>
                  </a:lnTo>
                  <a:lnTo>
                    <a:pt x="1821" y="1980"/>
                  </a:lnTo>
                  <a:lnTo>
                    <a:pt x="1825" y="1971"/>
                  </a:lnTo>
                  <a:lnTo>
                    <a:pt x="1828" y="1961"/>
                  </a:lnTo>
                  <a:lnTo>
                    <a:pt x="1830" y="1952"/>
                  </a:lnTo>
                  <a:lnTo>
                    <a:pt x="1831" y="1941"/>
                  </a:lnTo>
                  <a:lnTo>
                    <a:pt x="1832" y="1931"/>
                  </a:lnTo>
                  <a:lnTo>
                    <a:pt x="1832" y="1919"/>
                  </a:lnTo>
                  <a:lnTo>
                    <a:pt x="1832" y="1904"/>
                  </a:lnTo>
                  <a:lnTo>
                    <a:pt x="1829" y="1889"/>
                  </a:lnTo>
                  <a:lnTo>
                    <a:pt x="1826" y="1875"/>
                  </a:lnTo>
                  <a:lnTo>
                    <a:pt x="1820" y="1863"/>
                  </a:lnTo>
                  <a:lnTo>
                    <a:pt x="1814" y="1851"/>
                  </a:lnTo>
                  <a:lnTo>
                    <a:pt x="1807" y="1841"/>
                  </a:lnTo>
                  <a:lnTo>
                    <a:pt x="1799" y="1831"/>
                  </a:lnTo>
                  <a:lnTo>
                    <a:pt x="1789" y="1822"/>
                  </a:lnTo>
                  <a:lnTo>
                    <a:pt x="1635" y="1753"/>
                  </a:lnTo>
                  <a:lnTo>
                    <a:pt x="1444" y="1668"/>
                  </a:lnTo>
                  <a:lnTo>
                    <a:pt x="1408" y="1652"/>
                  </a:lnTo>
                  <a:lnTo>
                    <a:pt x="1375" y="1637"/>
                  </a:lnTo>
                  <a:lnTo>
                    <a:pt x="1342" y="1622"/>
                  </a:lnTo>
                  <a:lnTo>
                    <a:pt x="1310" y="1608"/>
                  </a:lnTo>
                  <a:lnTo>
                    <a:pt x="1279" y="1595"/>
                  </a:lnTo>
                  <a:lnTo>
                    <a:pt x="1248" y="1581"/>
                  </a:lnTo>
                  <a:lnTo>
                    <a:pt x="1218" y="1567"/>
                  </a:lnTo>
                  <a:lnTo>
                    <a:pt x="1188" y="1554"/>
                  </a:lnTo>
                  <a:lnTo>
                    <a:pt x="363" y="1185"/>
                  </a:lnTo>
                  <a:close/>
                  <a:moveTo>
                    <a:pt x="1616" y="293"/>
                  </a:moveTo>
                  <a:lnTo>
                    <a:pt x="1582" y="293"/>
                  </a:lnTo>
                  <a:lnTo>
                    <a:pt x="1548" y="294"/>
                  </a:lnTo>
                  <a:lnTo>
                    <a:pt x="1515" y="296"/>
                  </a:lnTo>
                  <a:lnTo>
                    <a:pt x="1481" y="298"/>
                  </a:lnTo>
                  <a:lnTo>
                    <a:pt x="1449" y="302"/>
                  </a:lnTo>
                  <a:lnTo>
                    <a:pt x="1416" y="306"/>
                  </a:lnTo>
                  <a:lnTo>
                    <a:pt x="1384" y="310"/>
                  </a:lnTo>
                  <a:lnTo>
                    <a:pt x="1352" y="317"/>
                  </a:lnTo>
                  <a:lnTo>
                    <a:pt x="1320" y="323"/>
                  </a:lnTo>
                  <a:lnTo>
                    <a:pt x="1289" y="330"/>
                  </a:lnTo>
                  <a:lnTo>
                    <a:pt x="1259" y="338"/>
                  </a:lnTo>
                  <a:lnTo>
                    <a:pt x="1228" y="347"/>
                  </a:lnTo>
                  <a:lnTo>
                    <a:pt x="1197" y="357"/>
                  </a:lnTo>
                  <a:lnTo>
                    <a:pt x="1168" y="367"/>
                  </a:lnTo>
                  <a:lnTo>
                    <a:pt x="1139" y="378"/>
                  </a:lnTo>
                  <a:lnTo>
                    <a:pt x="1110" y="389"/>
                  </a:lnTo>
                  <a:lnTo>
                    <a:pt x="1080" y="402"/>
                  </a:lnTo>
                  <a:lnTo>
                    <a:pt x="1052" y="415"/>
                  </a:lnTo>
                  <a:lnTo>
                    <a:pt x="1024" y="429"/>
                  </a:lnTo>
                  <a:lnTo>
                    <a:pt x="996" y="445"/>
                  </a:lnTo>
                  <a:lnTo>
                    <a:pt x="968" y="459"/>
                  </a:lnTo>
                  <a:lnTo>
                    <a:pt x="940" y="476"/>
                  </a:lnTo>
                  <a:lnTo>
                    <a:pt x="914" y="493"/>
                  </a:lnTo>
                  <a:lnTo>
                    <a:pt x="887" y="511"/>
                  </a:lnTo>
                  <a:lnTo>
                    <a:pt x="861" y="529"/>
                  </a:lnTo>
                  <a:lnTo>
                    <a:pt x="835" y="549"/>
                  </a:lnTo>
                  <a:lnTo>
                    <a:pt x="810" y="569"/>
                  </a:lnTo>
                  <a:lnTo>
                    <a:pt x="785" y="590"/>
                  </a:lnTo>
                  <a:lnTo>
                    <a:pt x="760" y="611"/>
                  </a:lnTo>
                  <a:lnTo>
                    <a:pt x="735" y="634"/>
                  </a:lnTo>
                  <a:lnTo>
                    <a:pt x="711" y="657"/>
                  </a:lnTo>
                  <a:lnTo>
                    <a:pt x="687" y="681"/>
                  </a:lnTo>
                  <a:lnTo>
                    <a:pt x="662" y="707"/>
                  </a:lnTo>
                  <a:lnTo>
                    <a:pt x="637" y="734"/>
                  </a:lnTo>
                  <a:lnTo>
                    <a:pt x="613" y="761"/>
                  </a:lnTo>
                  <a:lnTo>
                    <a:pt x="591" y="788"/>
                  </a:lnTo>
                  <a:lnTo>
                    <a:pt x="568" y="815"/>
                  </a:lnTo>
                  <a:lnTo>
                    <a:pt x="547" y="844"/>
                  </a:lnTo>
                  <a:lnTo>
                    <a:pt x="527" y="871"/>
                  </a:lnTo>
                  <a:lnTo>
                    <a:pt x="507" y="899"/>
                  </a:lnTo>
                  <a:lnTo>
                    <a:pt x="1124" y="1176"/>
                  </a:lnTo>
                  <a:lnTo>
                    <a:pt x="1129" y="1160"/>
                  </a:lnTo>
                  <a:lnTo>
                    <a:pt x="1136" y="1144"/>
                  </a:lnTo>
                  <a:lnTo>
                    <a:pt x="1143" y="1129"/>
                  </a:lnTo>
                  <a:lnTo>
                    <a:pt x="1150" y="1114"/>
                  </a:lnTo>
                  <a:lnTo>
                    <a:pt x="1158" y="1100"/>
                  </a:lnTo>
                  <a:lnTo>
                    <a:pt x="1166" y="1086"/>
                  </a:lnTo>
                  <a:lnTo>
                    <a:pt x="1175" y="1073"/>
                  </a:lnTo>
                  <a:lnTo>
                    <a:pt x="1185" y="1059"/>
                  </a:lnTo>
                  <a:lnTo>
                    <a:pt x="1195" y="1047"/>
                  </a:lnTo>
                  <a:lnTo>
                    <a:pt x="1206" y="1035"/>
                  </a:lnTo>
                  <a:lnTo>
                    <a:pt x="1217" y="1023"/>
                  </a:lnTo>
                  <a:lnTo>
                    <a:pt x="1229" y="1012"/>
                  </a:lnTo>
                  <a:lnTo>
                    <a:pt x="1240" y="1001"/>
                  </a:lnTo>
                  <a:lnTo>
                    <a:pt x="1253" y="990"/>
                  </a:lnTo>
                  <a:lnTo>
                    <a:pt x="1265" y="981"/>
                  </a:lnTo>
                  <a:lnTo>
                    <a:pt x="1279" y="971"/>
                  </a:lnTo>
                  <a:lnTo>
                    <a:pt x="1292" y="963"/>
                  </a:lnTo>
                  <a:lnTo>
                    <a:pt x="1307" y="954"/>
                  </a:lnTo>
                  <a:lnTo>
                    <a:pt x="1321" y="946"/>
                  </a:lnTo>
                  <a:lnTo>
                    <a:pt x="1336" y="939"/>
                  </a:lnTo>
                  <a:lnTo>
                    <a:pt x="1352" y="932"/>
                  </a:lnTo>
                  <a:lnTo>
                    <a:pt x="1367" y="925"/>
                  </a:lnTo>
                  <a:lnTo>
                    <a:pt x="1383" y="919"/>
                  </a:lnTo>
                  <a:lnTo>
                    <a:pt x="1400" y="914"/>
                  </a:lnTo>
                  <a:lnTo>
                    <a:pt x="1416" y="909"/>
                  </a:lnTo>
                  <a:lnTo>
                    <a:pt x="1433" y="904"/>
                  </a:lnTo>
                  <a:lnTo>
                    <a:pt x="1450" y="900"/>
                  </a:lnTo>
                  <a:lnTo>
                    <a:pt x="1468" y="896"/>
                  </a:lnTo>
                  <a:lnTo>
                    <a:pt x="1485" y="894"/>
                  </a:lnTo>
                  <a:lnTo>
                    <a:pt x="1503" y="891"/>
                  </a:lnTo>
                  <a:lnTo>
                    <a:pt x="1522" y="889"/>
                  </a:lnTo>
                  <a:lnTo>
                    <a:pt x="1540" y="888"/>
                  </a:lnTo>
                  <a:lnTo>
                    <a:pt x="1540" y="638"/>
                  </a:lnTo>
                  <a:lnTo>
                    <a:pt x="1725" y="638"/>
                  </a:lnTo>
                  <a:lnTo>
                    <a:pt x="1725" y="888"/>
                  </a:lnTo>
                  <a:lnTo>
                    <a:pt x="1749" y="890"/>
                  </a:lnTo>
                  <a:lnTo>
                    <a:pt x="1773" y="892"/>
                  </a:lnTo>
                  <a:lnTo>
                    <a:pt x="1799" y="895"/>
                  </a:lnTo>
                  <a:lnTo>
                    <a:pt x="1824" y="898"/>
                  </a:lnTo>
                  <a:lnTo>
                    <a:pt x="1849" y="903"/>
                  </a:lnTo>
                  <a:lnTo>
                    <a:pt x="1874" y="910"/>
                  </a:lnTo>
                  <a:lnTo>
                    <a:pt x="1899" y="916"/>
                  </a:lnTo>
                  <a:lnTo>
                    <a:pt x="1924" y="924"/>
                  </a:lnTo>
                  <a:lnTo>
                    <a:pt x="1950" y="934"/>
                  </a:lnTo>
                  <a:lnTo>
                    <a:pt x="1976" y="944"/>
                  </a:lnTo>
                  <a:lnTo>
                    <a:pt x="2001" y="956"/>
                  </a:lnTo>
                  <a:lnTo>
                    <a:pt x="2027" y="968"/>
                  </a:lnTo>
                  <a:lnTo>
                    <a:pt x="2053" y="983"/>
                  </a:lnTo>
                  <a:lnTo>
                    <a:pt x="2079" y="1000"/>
                  </a:lnTo>
                  <a:lnTo>
                    <a:pt x="2104" y="1018"/>
                  </a:lnTo>
                  <a:lnTo>
                    <a:pt x="2130" y="1036"/>
                  </a:lnTo>
                  <a:lnTo>
                    <a:pt x="1919" y="1255"/>
                  </a:lnTo>
                  <a:lnTo>
                    <a:pt x="1904" y="1245"/>
                  </a:lnTo>
                  <a:lnTo>
                    <a:pt x="1888" y="1235"/>
                  </a:lnTo>
                  <a:lnTo>
                    <a:pt x="1873" y="1226"/>
                  </a:lnTo>
                  <a:lnTo>
                    <a:pt x="1857" y="1217"/>
                  </a:lnTo>
                  <a:lnTo>
                    <a:pt x="1840" y="1208"/>
                  </a:lnTo>
                  <a:lnTo>
                    <a:pt x="1824" y="1201"/>
                  </a:lnTo>
                  <a:lnTo>
                    <a:pt x="1806" y="1194"/>
                  </a:lnTo>
                  <a:lnTo>
                    <a:pt x="1789" y="1187"/>
                  </a:lnTo>
                  <a:lnTo>
                    <a:pt x="1771" y="1181"/>
                  </a:lnTo>
                  <a:lnTo>
                    <a:pt x="1753" y="1176"/>
                  </a:lnTo>
                  <a:lnTo>
                    <a:pt x="1735" y="1170"/>
                  </a:lnTo>
                  <a:lnTo>
                    <a:pt x="1717" y="1167"/>
                  </a:lnTo>
                  <a:lnTo>
                    <a:pt x="1698" y="1164"/>
                  </a:lnTo>
                  <a:lnTo>
                    <a:pt x="1680" y="1162"/>
                  </a:lnTo>
                  <a:lnTo>
                    <a:pt x="1662" y="1161"/>
                  </a:lnTo>
                  <a:lnTo>
                    <a:pt x="1643" y="1160"/>
                  </a:lnTo>
                  <a:lnTo>
                    <a:pt x="1627" y="1160"/>
                  </a:lnTo>
                  <a:lnTo>
                    <a:pt x="1612" y="1161"/>
                  </a:lnTo>
                  <a:lnTo>
                    <a:pt x="1595" y="1163"/>
                  </a:lnTo>
                  <a:lnTo>
                    <a:pt x="1579" y="1165"/>
                  </a:lnTo>
                  <a:lnTo>
                    <a:pt x="1563" y="1169"/>
                  </a:lnTo>
                  <a:lnTo>
                    <a:pt x="1547" y="1174"/>
                  </a:lnTo>
                  <a:lnTo>
                    <a:pt x="1531" y="1179"/>
                  </a:lnTo>
                  <a:lnTo>
                    <a:pt x="1516" y="1185"/>
                  </a:lnTo>
                  <a:lnTo>
                    <a:pt x="1502" y="1192"/>
                  </a:lnTo>
                  <a:lnTo>
                    <a:pt x="1490" y="1202"/>
                  </a:lnTo>
                  <a:lnTo>
                    <a:pt x="1483" y="1207"/>
                  </a:lnTo>
                  <a:lnTo>
                    <a:pt x="1478" y="1212"/>
                  </a:lnTo>
                  <a:lnTo>
                    <a:pt x="1473" y="1218"/>
                  </a:lnTo>
                  <a:lnTo>
                    <a:pt x="1469" y="1224"/>
                  </a:lnTo>
                  <a:lnTo>
                    <a:pt x="1464" y="1230"/>
                  </a:lnTo>
                  <a:lnTo>
                    <a:pt x="1460" y="1236"/>
                  </a:lnTo>
                  <a:lnTo>
                    <a:pt x="1457" y="1244"/>
                  </a:lnTo>
                  <a:lnTo>
                    <a:pt x="1454" y="1251"/>
                  </a:lnTo>
                  <a:lnTo>
                    <a:pt x="1452" y="1260"/>
                  </a:lnTo>
                  <a:lnTo>
                    <a:pt x="1451" y="1268"/>
                  </a:lnTo>
                  <a:lnTo>
                    <a:pt x="1450" y="1276"/>
                  </a:lnTo>
                  <a:lnTo>
                    <a:pt x="1450" y="1286"/>
                  </a:lnTo>
                  <a:lnTo>
                    <a:pt x="1450" y="1297"/>
                  </a:lnTo>
                  <a:lnTo>
                    <a:pt x="1453" y="1308"/>
                  </a:lnTo>
                  <a:lnTo>
                    <a:pt x="1458" y="1318"/>
                  </a:lnTo>
                  <a:lnTo>
                    <a:pt x="1464" y="1327"/>
                  </a:lnTo>
                  <a:lnTo>
                    <a:pt x="1670" y="1419"/>
                  </a:lnTo>
                  <a:lnTo>
                    <a:pt x="1810" y="1482"/>
                  </a:lnTo>
                  <a:lnTo>
                    <a:pt x="1843" y="1496"/>
                  </a:lnTo>
                  <a:lnTo>
                    <a:pt x="1876" y="1511"/>
                  </a:lnTo>
                  <a:lnTo>
                    <a:pt x="1909" y="1526"/>
                  </a:lnTo>
                  <a:lnTo>
                    <a:pt x="1942" y="1540"/>
                  </a:lnTo>
                  <a:lnTo>
                    <a:pt x="1974" y="1555"/>
                  </a:lnTo>
                  <a:lnTo>
                    <a:pt x="2005" y="1570"/>
                  </a:lnTo>
                  <a:lnTo>
                    <a:pt x="2038" y="1583"/>
                  </a:lnTo>
                  <a:lnTo>
                    <a:pt x="2069" y="1598"/>
                  </a:lnTo>
                  <a:lnTo>
                    <a:pt x="2897" y="1967"/>
                  </a:lnTo>
                  <a:lnTo>
                    <a:pt x="2906" y="1926"/>
                  </a:lnTo>
                  <a:lnTo>
                    <a:pt x="2914" y="1884"/>
                  </a:lnTo>
                  <a:lnTo>
                    <a:pt x="2922" y="1842"/>
                  </a:lnTo>
                  <a:lnTo>
                    <a:pt x="2927" y="1799"/>
                  </a:lnTo>
                  <a:lnTo>
                    <a:pt x="2931" y="1755"/>
                  </a:lnTo>
                  <a:lnTo>
                    <a:pt x="2934" y="1711"/>
                  </a:lnTo>
                  <a:lnTo>
                    <a:pt x="2936" y="1666"/>
                  </a:lnTo>
                  <a:lnTo>
                    <a:pt x="2937" y="1620"/>
                  </a:lnTo>
                  <a:lnTo>
                    <a:pt x="2936" y="1585"/>
                  </a:lnTo>
                  <a:lnTo>
                    <a:pt x="2935" y="1552"/>
                  </a:lnTo>
                  <a:lnTo>
                    <a:pt x="2934" y="1518"/>
                  </a:lnTo>
                  <a:lnTo>
                    <a:pt x="2931" y="1485"/>
                  </a:lnTo>
                  <a:lnTo>
                    <a:pt x="2928" y="1451"/>
                  </a:lnTo>
                  <a:lnTo>
                    <a:pt x="2924" y="1418"/>
                  </a:lnTo>
                  <a:lnTo>
                    <a:pt x="2919" y="1385"/>
                  </a:lnTo>
                  <a:lnTo>
                    <a:pt x="2913" y="1354"/>
                  </a:lnTo>
                  <a:lnTo>
                    <a:pt x="2906" y="1321"/>
                  </a:lnTo>
                  <a:lnTo>
                    <a:pt x="2900" y="1290"/>
                  </a:lnTo>
                  <a:lnTo>
                    <a:pt x="2891" y="1258"/>
                  </a:lnTo>
                  <a:lnTo>
                    <a:pt x="2883" y="1228"/>
                  </a:lnTo>
                  <a:lnTo>
                    <a:pt x="2874" y="1198"/>
                  </a:lnTo>
                  <a:lnTo>
                    <a:pt x="2863" y="1167"/>
                  </a:lnTo>
                  <a:lnTo>
                    <a:pt x="2852" y="1138"/>
                  </a:lnTo>
                  <a:lnTo>
                    <a:pt x="2840" y="1108"/>
                  </a:lnTo>
                  <a:lnTo>
                    <a:pt x="2828" y="1079"/>
                  </a:lnTo>
                  <a:lnTo>
                    <a:pt x="2814" y="1050"/>
                  </a:lnTo>
                  <a:lnTo>
                    <a:pt x="2801" y="1022"/>
                  </a:lnTo>
                  <a:lnTo>
                    <a:pt x="2786" y="993"/>
                  </a:lnTo>
                  <a:lnTo>
                    <a:pt x="2770" y="965"/>
                  </a:lnTo>
                  <a:lnTo>
                    <a:pt x="2754" y="938"/>
                  </a:lnTo>
                  <a:lnTo>
                    <a:pt x="2737" y="911"/>
                  </a:lnTo>
                  <a:lnTo>
                    <a:pt x="2719" y="883"/>
                  </a:lnTo>
                  <a:lnTo>
                    <a:pt x="2700" y="857"/>
                  </a:lnTo>
                  <a:lnTo>
                    <a:pt x="2682" y="831"/>
                  </a:lnTo>
                  <a:lnTo>
                    <a:pt x="2661" y="805"/>
                  </a:lnTo>
                  <a:lnTo>
                    <a:pt x="2640" y="780"/>
                  </a:lnTo>
                  <a:lnTo>
                    <a:pt x="2619" y="755"/>
                  </a:lnTo>
                  <a:lnTo>
                    <a:pt x="2596" y="729"/>
                  </a:lnTo>
                  <a:lnTo>
                    <a:pt x="2573" y="705"/>
                  </a:lnTo>
                  <a:lnTo>
                    <a:pt x="2549" y="681"/>
                  </a:lnTo>
                  <a:lnTo>
                    <a:pt x="2525" y="657"/>
                  </a:lnTo>
                  <a:lnTo>
                    <a:pt x="2501" y="634"/>
                  </a:lnTo>
                  <a:lnTo>
                    <a:pt x="2476" y="611"/>
                  </a:lnTo>
                  <a:lnTo>
                    <a:pt x="2451" y="590"/>
                  </a:lnTo>
                  <a:lnTo>
                    <a:pt x="2426" y="569"/>
                  </a:lnTo>
                  <a:lnTo>
                    <a:pt x="2400" y="549"/>
                  </a:lnTo>
                  <a:lnTo>
                    <a:pt x="2374" y="529"/>
                  </a:lnTo>
                  <a:lnTo>
                    <a:pt x="2348" y="511"/>
                  </a:lnTo>
                  <a:lnTo>
                    <a:pt x="2320" y="493"/>
                  </a:lnTo>
                  <a:lnTo>
                    <a:pt x="2293" y="476"/>
                  </a:lnTo>
                  <a:lnTo>
                    <a:pt x="2266" y="459"/>
                  </a:lnTo>
                  <a:lnTo>
                    <a:pt x="2238" y="445"/>
                  </a:lnTo>
                  <a:lnTo>
                    <a:pt x="2210" y="429"/>
                  </a:lnTo>
                  <a:lnTo>
                    <a:pt x="2182" y="415"/>
                  </a:lnTo>
                  <a:lnTo>
                    <a:pt x="2153" y="402"/>
                  </a:lnTo>
                  <a:lnTo>
                    <a:pt x="2124" y="389"/>
                  </a:lnTo>
                  <a:lnTo>
                    <a:pt x="2095" y="378"/>
                  </a:lnTo>
                  <a:lnTo>
                    <a:pt x="2065" y="367"/>
                  </a:lnTo>
                  <a:lnTo>
                    <a:pt x="2035" y="357"/>
                  </a:lnTo>
                  <a:lnTo>
                    <a:pt x="2005" y="347"/>
                  </a:lnTo>
                  <a:lnTo>
                    <a:pt x="1974" y="338"/>
                  </a:lnTo>
                  <a:lnTo>
                    <a:pt x="1944" y="330"/>
                  </a:lnTo>
                  <a:lnTo>
                    <a:pt x="1912" y="323"/>
                  </a:lnTo>
                  <a:lnTo>
                    <a:pt x="1881" y="317"/>
                  </a:lnTo>
                  <a:lnTo>
                    <a:pt x="1849" y="310"/>
                  </a:lnTo>
                  <a:lnTo>
                    <a:pt x="1816" y="306"/>
                  </a:lnTo>
                  <a:lnTo>
                    <a:pt x="1784" y="302"/>
                  </a:lnTo>
                  <a:lnTo>
                    <a:pt x="1751" y="298"/>
                  </a:lnTo>
                  <a:lnTo>
                    <a:pt x="1718" y="296"/>
                  </a:lnTo>
                  <a:lnTo>
                    <a:pt x="1684" y="294"/>
                  </a:lnTo>
                  <a:lnTo>
                    <a:pt x="1650" y="293"/>
                  </a:lnTo>
                  <a:lnTo>
                    <a:pt x="1616" y="293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10980738" y="6159500"/>
              <a:ext cx="339725" cy="339725"/>
            </a:xfrm>
            <a:custGeom>
              <a:avLst/>
              <a:gdLst>
                <a:gd name="T0" fmla="*/ 1647 w 2989"/>
                <a:gd name="T1" fmla="*/ 9 h 3000"/>
                <a:gd name="T2" fmla="*/ 1868 w 2989"/>
                <a:gd name="T3" fmla="*/ 47 h 3000"/>
                <a:gd name="T4" fmla="*/ 2076 w 2989"/>
                <a:gd name="T5" fmla="*/ 119 h 3000"/>
                <a:gd name="T6" fmla="*/ 2269 w 2989"/>
                <a:gd name="T7" fmla="*/ 217 h 3000"/>
                <a:gd name="T8" fmla="*/ 2446 w 2989"/>
                <a:gd name="T9" fmla="*/ 343 h 3000"/>
                <a:gd name="T10" fmla="*/ 2601 w 2989"/>
                <a:gd name="T11" fmla="*/ 492 h 3000"/>
                <a:gd name="T12" fmla="*/ 2734 w 2989"/>
                <a:gd name="T13" fmla="*/ 661 h 3000"/>
                <a:gd name="T14" fmla="*/ 2842 w 2989"/>
                <a:gd name="T15" fmla="*/ 850 h 3000"/>
                <a:gd name="T16" fmla="*/ 2922 w 2989"/>
                <a:gd name="T17" fmla="*/ 1054 h 3000"/>
                <a:gd name="T18" fmla="*/ 2972 w 2989"/>
                <a:gd name="T19" fmla="*/ 1272 h 3000"/>
                <a:gd name="T20" fmla="*/ 2989 w 2989"/>
                <a:gd name="T21" fmla="*/ 1500 h 3000"/>
                <a:gd name="T22" fmla="*/ 2972 w 2989"/>
                <a:gd name="T23" fmla="*/ 1729 h 3000"/>
                <a:gd name="T24" fmla="*/ 2922 w 2989"/>
                <a:gd name="T25" fmla="*/ 1947 h 3000"/>
                <a:gd name="T26" fmla="*/ 2842 w 2989"/>
                <a:gd name="T27" fmla="*/ 2151 h 3000"/>
                <a:gd name="T28" fmla="*/ 2734 w 2989"/>
                <a:gd name="T29" fmla="*/ 2338 h 3000"/>
                <a:gd name="T30" fmla="*/ 2601 w 2989"/>
                <a:gd name="T31" fmla="*/ 2509 h 3000"/>
                <a:gd name="T32" fmla="*/ 2446 w 2989"/>
                <a:gd name="T33" fmla="*/ 2658 h 3000"/>
                <a:gd name="T34" fmla="*/ 2269 w 2989"/>
                <a:gd name="T35" fmla="*/ 2783 h 3000"/>
                <a:gd name="T36" fmla="*/ 2076 w 2989"/>
                <a:gd name="T37" fmla="*/ 2882 h 3000"/>
                <a:gd name="T38" fmla="*/ 1868 w 2989"/>
                <a:gd name="T39" fmla="*/ 2953 h 3000"/>
                <a:gd name="T40" fmla="*/ 1647 w 2989"/>
                <a:gd name="T41" fmla="*/ 2992 h 3000"/>
                <a:gd name="T42" fmla="*/ 1417 w 2989"/>
                <a:gd name="T43" fmla="*/ 2998 h 3000"/>
                <a:gd name="T44" fmla="*/ 1193 w 2989"/>
                <a:gd name="T45" fmla="*/ 2970 h 3000"/>
                <a:gd name="T46" fmla="*/ 981 w 2989"/>
                <a:gd name="T47" fmla="*/ 2909 h 3000"/>
                <a:gd name="T48" fmla="*/ 782 w 2989"/>
                <a:gd name="T49" fmla="*/ 2819 h 3000"/>
                <a:gd name="T50" fmla="*/ 600 w 2989"/>
                <a:gd name="T51" fmla="*/ 2702 h 3000"/>
                <a:gd name="T52" fmla="*/ 438 w 2989"/>
                <a:gd name="T53" fmla="*/ 2560 h 3000"/>
                <a:gd name="T54" fmla="*/ 297 w 2989"/>
                <a:gd name="T55" fmla="*/ 2398 h 3000"/>
                <a:gd name="T56" fmla="*/ 180 w 2989"/>
                <a:gd name="T57" fmla="*/ 2215 h 3000"/>
                <a:gd name="T58" fmla="*/ 91 w 2989"/>
                <a:gd name="T59" fmla="*/ 2016 h 3000"/>
                <a:gd name="T60" fmla="*/ 30 w 2989"/>
                <a:gd name="T61" fmla="*/ 1802 h 3000"/>
                <a:gd name="T62" fmla="*/ 2 w 2989"/>
                <a:gd name="T63" fmla="*/ 1578 h 3000"/>
                <a:gd name="T64" fmla="*/ 8 w 2989"/>
                <a:gd name="T65" fmla="*/ 1346 h 3000"/>
                <a:gd name="T66" fmla="*/ 47 w 2989"/>
                <a:gd name="T67" fmla="*/ 1125 h 3000"/>
                <a:gd name="T68" fmla="*/ 118 w 2989"/>
                <a:gd name="T69" fmla="*/ 917 h 3000"/>
                <a:gd name="T70" fmla="*/ 216 w 2989"/>
                <a:gd name="T71" fmla="*/ 722 h 3000"/>
                <a:gd name="T72" fmla="*/ 341 w 2989"/>
                <a:gd name="T73" fmla="*/ 546 h 3000"/>
                <a:gd name="T74" fmla="*/ 489 w 2989"/>
                <a:gd name="T75" fmla="*/ 390 h 3000"/>
                <a:gd name="T76" fmla="*/ 659 w 2989"/>
                <a:gd name="T77" fmla="*/ 257 h 3000"/>
                <a:gd name="T78" fmla="*/ 846 w 2989"/>
                <a:gd name="T79" fmla="*/ 148 h 3000"/>
                <a:gd name="T80" fmla="*/ 1050 w 2989"/>
                <a:gd name="T81" fmla="*/ 67 h 3000"/>
                <a:gd name="T82" fmla="*/ 1267 w 2989"/>
                <a:gd name="T83" fmla="*/ 18 h 3000"/>
                <a:gd name="T84" fmla="*/ 1495 w 2989"/>
                <a:gd name="T85" fmla="*/ 0 h 3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89" h="3000">
                  <a:moveTo>
                    <a:pt x="1495" y="0"/>
                  </a:moveTo>
                  <a:lnTo>
                    <a:pt x="1572" y="2"/>
                  </a:lnTo>
                  <a:lnTo>
                    <a:pt x="1647" y="9"/>
                  </a:lnTo>
                  <a:lnTo>
                    <a:pt x="1722" y="18"/>
                  </a:lnTo>
                  <a:lnTo>
                    <a:pt x="1796" y="31"/>
                  </a:lnTo>
                  <a:lnTo>
                    <a:pt x="1868" y="47"/>
                  </a:lnTo>
                  <a:lnTo>
                    <a:pt x="1939" y="67"/>
                  </a:lnTo>
                  <a:lnTo>
                    <a:pt x="2008" y="91"/>
                  </a:lnTo>
                  <a:lnTo>
                    <a:pt x="2076" y="119"/>
                  </a:lnTo>
                  <a:lnTo>
                    <a:pt x="2143" y="148"/>
                  </a:lnTo>
                  <a:lnTo>
                    <a:pt x="2207" y="182"/>
                  </a:lnTo>
                  <a:lnTo>
                    <a:pt x="2269" y="217"/>
                  </a:lnTo>
                  <a:lnTo>
                    <a:pt x="2331" y="257"/>
                  </a:lnTo>
                  <a:lnTo>
                    <a:pt x="2389" y="299"/>
                  </a:lnTo>
                  <a:lnTo>
                    <a:pt x="2446" y="343"/>
                  </a:lnTo>
                  <a:lnTo>
                    <a:pt x="2500" y="390"/>
                  </a:lnTo>
                  <a:lnTo>
                    <a:pt x="2551" y="439"/>
                  </a:lnTo>
                  <a:lnTo>
                    <a:pt x="2601" y="492"/>
                  </a:lnTo>
                  <a:lnTo>
                    <a:pt x="2648" y="546"/>
                  </a:lnTo>
                  <a:lnTo>
                    <a:pt x="2692" y="603"/>
                  </a:lnTo>
                  <a:lnTo>
                    <a:pt x="2734" y="661"/>
                  </a:lnTo>
                  <a:lnTo>
                    <a:pt x="2773" y="722"/>
                  </a:lnTo>
                  <a:lnTo>
                    <a:pt x="2809" y="785"/>
                  </a:lnTo>
                  <a:lnTo>
                    <a:pt x="2842" y="850"/>
                  </a:lnTo>
                  <a:lnTo>
                    <a:pt x="2872" y="917"/>
                  </a:lnTo>
                  <a:lnTo>
                    <a:pt x="2899" y="985"/>
                  </a:lnTo>
                  <a:lnTo>
                    <a:pt x="2922" y="1054"/>
                  </a:lnTo>
                  <a:lnTo>
                    <a:pt x="2943" y="1125"/>
                  </a:lnTo>
                  <a:lnTo>
                    <a:pt x="2959" y="1198"/>
                  </a:lnTo>
                  <a:lnTo>
                    <a:pt x="2972" y="1272"/>
                  </a:lnTo>
                  <a:lnTo>
                    <a:pt x="2981" y="1346"/>
                  </a:lnTo>
                  <a:lnTo>
                    <a:pt x="2987" y="1423"/>
                  </a:lnTo>
                  <a:lnTo>
                    <a:pt x="2989" y="1500"/>
                  </a:lnTo>
                  <a:lnTo>
                    <a:pt x="2987" y="1578"/>
                  </a:lnTo>
                  <a:lnTo>
                    <a:pt x="2981" y="1653"/>
                  </a:lnTo>
                  <a:lnTo>
                    <a:pt x="2972" y="1729"/>
                  </a:lnTo>
                  <a:lnTo>
                    <a:pt x="2959" y="1802"/>
                  </a:lnTo>
                  <a:lnTo>
                    <a:pt x="2943" y="1875"/>
                  </a:lnTo>
                  <a:lnTo>
                    <a:pt x="2922" y="1947"/>
                  </a:lnTo>
                  <a:lnTo>
                    <a:pt x="2899" y="2016"/>
                  </a:lnTo>
                  <a:lnTo>
                    <a:pt x="2872" y="2084"/>
                  </a:lnTo>
                  <a:lnTo>
                    <a:pt x="2842" y="2151"/>
                  </a:lnTo>
                  <a:lnTo>
                    <a:pt x="2809" y="2215"/>
                  </a:lnTo>
                  <a:lnTo>
                    <a:pt x="2773" y="2278"/>
                  </a:lnTo>
                  <a:lnTo>
                    <a:pt x="2734" y="2338"/>
                  </a:lnTo>
                  <a:lnTo>
                    <a:pt x="2692" y="2398"/>
                  </a:lnTo>
                  <a:lnTo>
                    <a:pt x="2648" y="2455"/>
                  </a:lnTo>
                  <a:lnTo>
                    <a:pt x="2601" y="2509"/>
                  </a:lnTo>
                  <a:lnTo>
                    <a:pt x="2551" y="2560"/>
                  </a:lnTo>
                  <a:lnTo>
                    <a:pt x="2500" y="2611"/>
                  </a:lnTo>
                  <a:lnTo>
                    <a:pt x="2446" y="2658"/>
                  </a:lnTo>
                  <a:lnTo>
                    <a:pt x="2389" y="2702"/>
                  </a:lnTo>
                  <a:lnTo>
                    <a:pt x="2331" y="2744"/>
                  </a:lnTo>
                  <a:lnTo>
                    <a:pt x="2269" y="2783"/>
                  </a:lnTo>
                  <a:lnTo>
                    <a:pt x="2207" y="2819"/>
                  </a:lnTo>
                  <a:lnTo>
                    <a:pt x="2143" y="2852"/>
                  </a:lnTo>
                  <a:lnTo>
                    <a:pt x="2076" y="2882"/>
                  </a:lnTo>
                  <a:lnTo>
                    <a:pt x="2008" y="2909"/>
                  </a:lnTo>
                  <a:lnTo>
                    <a:pt x="1939" y="2932"/>
                  </a:lnTo>
                  <a:lnTo>
                    <a:pt x="1868" y="2953"/>
                  </a:lnTo>
                  <a:lnTo>
                    <a:pt x="1796" y="2970"/>
                  </a:lnTo>
                  <a:lnTo>
                    <a:pt x="1722" y="2983"/>
                  </a:lnTo>
                  <a:lnTo>
                    <a:pt x="1647" y="2992"/>
                  </a:lnTo>
                  <a:lnTo>
                    <a:pt x="1572" y="2998"/>
                  </a:lnTo>
                  <a:lnTo>
                    <a:pt x="1495" y="3000"/>
                  </a:lnTo>
                  <a:lnTo>
                    <a:pt x="1417" y="2998"/>
                  </a:lnTo>
                  <a:lnTo>
                    <a:pt x="1342" y="2992"/>
                  </a:lnTo>
                  <a:lnTo>
                    <a:pt x="1267" y="2983"/>
                  </a:lnTo>
                  <a:lnTo>
                    <a:pt x="1193" y="2970"/>
                  </a:lnTo>
                  <a:lnTo>
                    <a:pt x="1121" y="2953"/>
                  </a:lnTo>
                  <a:lnTo>
                    <a:pt x="1050" y="2932"/>
                  </a:lnTo>
                  <a:lnTo>
                    <a:pt x="981" y="2909"/>
                  </a:lnTo>
                  <a:lnTo>
                    <a:pt x="913" y="2882"/>
                  </a:lnTo>
                  <a:lnTo>
                    <a:pt x="846" y="2852"/>
                  </a:lnTo>
                  <a:lnTo>
                    <a:pt x="782" y="2819"/>
                  </a:lnTo>
                  <a:lnTo>
                    <a:pt x="719" y="2783"/>
                  </a:lnTo>
                  <a:lnTo>
                    <a:pt x="659" y="2744"/>
                  </a:lnTo>
                  <a:lnTo>
                    <a:pt x="600" y="2702"/>
                  </a:lnTo>
                  <a:lnTo>
                    <a:pt x="544" y="2658"/>
                  </a:lnTo>
                  <a:lnTo>
                    <a:pt x="489" y="2611"/>
                  </a:lnTo>
                  <a:lnTo>
                    <a:pt x="438" y="2560"/>
                  </a:lnTo>
                  <a:lnTo>
                    <a:pt x="388" y="2509"/>
                  </a:lnTo>
                  <a:lnTo>
                    <a:pt x="341" y="2455"/>
                  </a:lnTo>
                  <a:lnTo>
                    <a:pt x="297" y="2398"/>
                  </a:lnTo>
                  <a:lnTo>
                    <a:pt x="256" y="2338"/>
                  </a:lnTo>
                  <a:lnTo>
                    <a:pt x="216" y="2278"/>
                  </a:lnTo>
                  <a:lnTo>
                    <a:pt x="180" y="2215"/>
                  </a:lnTo>
                  <a:lnTo>
                    <a:pt x="147" y="2151"/>
                  </a:lnTo>
                  <a:lnTo>
                    <a:pt x="118" y="2084"/>
                  </a:lnTo>
                  <a:lnTo>
                    <a:pt x="91" y="2016"/>
                  </a:lnTo>
                  <a:lnTo>
                    <a:pt x="67" y="1947"/>
                  </a:lnTo>
                  <a:lnTo>
                    <a:pt x="47" y="1875"/>
                  </a:lnTo>
                  <a:lnTo>
                    <a:pt x="30" y="1802"/>
                  </a:lnTo>
                  <a:lnTo>
                    <a:pt x="18" y="1729"/>
                  </a:lnTo>
                  <a:lnTo>
                    <a:pt x="8" y="1653"/>
                  </a:lnTo>
                  <a:lnTo>
                    <a:pt x="2" y="1578"/>
                  </a:lnTo>
                  <a:lnTo>
                    <a:pt x="0" y="1500"/>
                  </a:lnTo>
                  <a:lnTo>
                    <a:pt x="2" y="1423"/>
                  </a:lnTo>
                  <a:lnTo>
                    <a:pt x="8" y="1346"/>
                  </a:lnTo>
                  <a:lnTo>
                    <a:pt x="18" y="1272"/>
                  </a:lnTo>
                  <a:lnTo>
                    <a:pt x="30" y="1198"/>
                  </a:lnTo>
                  <a:lnTo>
                    <a:pt x="47" y="1125"/>
                  </a:lnTo>
                  <a:lnTo>
                    <a:pt x="67" y="1054"/>
                  </a:lnTo>
                  <a:lnTo>
                    <a:pt x="91" y="985"/>
                  </a:lnTo>
                  <a:lnTo>
                    <a:pt x="118" y="917"/>
                  </a:lnTo>
                  <a:lnTo>
                    <a:pt x="147" y="850"/>
                  </a:lnTo>
                  <a:lnTo>
                    <a:pt x="180" y="785"/>
                  </a:lnTo>
                  <a:lnTo>
                    <a:pt x="216" y="722"/>
                  </a:lnTo>
                  <a:lnTo>
                    <a:pt x="256" y="661"/>
                  </a:lnTo>
                  <a:lnTo>
                    <a:pt x="297" y="603"/>
                  </a:lnTo>
                  <a:lnTo>
                    <a:pt x="341" y="546"/>
                  </a:lnTo>
                  <a:lnTo>
                    <a:pt x="388" y="492"/>
                  </a:lnTo>
                  <a:lnTo>
                    <a:pt x="438" y="439"/>
                  </a:lnTo>
                  <a:lnTo>
                    <a:pt x="489" y="390"/>
                  </a:lnTo>
                  <a:lnTo>
                    <a:pt x="544" y="343"/>
                  </a:lnTo>
                  <a:lnTo>
                    <a:pt x="600" y="299"/>
                  </a:lnTo>
                  <a:lnTo>
                    <a:pt x="659" y="257"/>
                  </a:lnTo>
                  <a:lnTo>
                    <a:pt x="719" y="217"/>
                  </a:lnTo>
                  <a:lnTo>
                    <a:pt x="782" y="182"/>
                  </a:lnTo>
                  <a:lnTo>
                    <a:pt x="846" y="148"/>
                  </a:lnTo>
                  <a:lnTo>
                    <a:pt x="913" y="119"/>
                  </a:lnTo>
                  <a:lnTo>
                    <a:pt x="981" y="91"/>
                  </a:lnTo>
                  <a:lnTo>
                    <a:pt x="1050" y="67"/>
                  </a:lnTo>
                  <a:lnTo>
                    <a:pt x="1121" y="47"/>
                  </a:lnTo>
                  <a:lnTo>
                    <a:pt x="1193" y="31"/>
                  </a:lnTo>
                  <a:lnTo>
                    <a:pt x="1267" y="18"/>
                  </a:lnTo>
                  <a:lnTo>
                    <a:pt x="1342" y="9"/>
                  </a:lnTo>
                  <a:lnTo>
                    <a:pt x="1417" y="2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11101388" y="6267450"/>
              <a:ext cx="98425" cy="176212"/>
            </a:xfrm>
            <a:custGeom>
              <a:avLst/>
              <a:gdLst>
                <a:gd name="T0" fmla="*/ 869 w 869"/>
                <a:gd name="T1" fmla="*/ 105 h 1551"/>
                <a:gd name="T2" fmla="*/ 869 w 869"/>
                <a:gd name="T3" fmla="*/ 93 h 1551"/>
                <a:gd name="T4" fmla="*/ 867 w 869"/>
                <a:gd name="T5" fmla="*/ 84 h 1551"/>
                <a:gd name="T6" fmla="*/ 865 w 869"/>
                <a:gd name="T7" fmla="*/ 73 h 1551"/>
                <a:gd name="T8" fmla="*/ 862 w 869"/>
                <a:gd name="T9" fmla="*/ 64 h 1551"/>
                <a:gd name="T10" fmla="*/ 856 w 869"/>
                <a:gd name="T11" fmla="*/ 54 h 1551"/>
                <a:gd name="T12" fmla="*/ 851 w 869"/>
                <a:gd name="T13" fmla="*/ 46 h 1551"/>
                <a:gd name="T14" fmla="*/ 846 w 869"/>
                <a:gd name="T15" fmla="*/ 38 h 1551"/>
                <a:gd name="T16" fmla="*/ 839 w 869"/>
                <a:gd name="T17" fmla="*/ 30 h 1551"/>
                <a:gd name="T18" fmla="*/ 831 w 869"/>
                <a:gd name="T19" fmla="*/ 24 h 1551"/>
                <a:gd name="T20" fmla="*/ 823 w 869"/>
                <a:gd name="T21" fmla="*/ 18 h 1551"/>
                <a:gd name="T22" fmla="*/ 815 w 869"/>
                <a:gd name="T23" fmla="*/ 13 h 1551"/>
                <a:gd name="T24" fmla="*/ 805 w 869"/>
                <a:gd name="T25" fmla="*/ 8 h 1551"/>
                <a:gd name="T26" fmla="*/ 796 w 869"/>
                <a:gd name="T27" fmla="*/ 4 h 1551"/>
                <a:gd name="T28" fmla="*/ 786 w 869"/>
                <a:gd name="T29" fmla="*/ 2 h 1551"/>
                <a:gd name="T30" fmla="*/ 776 w 869"/>
                <a:gd name="T31" fmla="*/ 0 h 1551"/>
                <a:gd name="T32" fmla="*/ 765 w 869"/>
                <a:gd name="T33" fmla="*/ 0 h 1551"/>
                <a:gd name="T34" fmla="*/ 105 w 869"/>
                <a:gd name="T35" fmla="*/ 0 h 1551"/>
                <a:gd name="T36" fmla="*/ 94 w 869"/>
                <a:gd name="T37" fmla="*/ 0 h 1551"/>
                <a:gd name="T38" fmla="*/ 84 w 869"/>
                <a:gd name="T39" fmla="*/ 2 h 1551"/>
                <a:gd name="T40" fmla="*/ 73 w 869"/>
                <a:gd name="T41" fmla="*/ 4 h 1551"/>
                <a:gd name="T42" fmla="*/ 64 w 869"/>
                <a:gd name="T43" fmla="*/ 8 h 1551"/>
                <a:gd name="T44" fmla="*/ 56 w 869"/>
                <a:gd name="T45" fmla="*/ 13 h 1551"/>
                <a:gd name="T46" fmla="*/ 46 w 869"/>
                <a:gd name="T47" fmla="*/ 18 h 1551"/>
                <a:gd name="T48" fmla="*/ 39 w 869"/>
                <a:gd name="T49" fmla="*/ 24 h 1551"/>
                <a:gd name="T50" fmla="*/ 32 w 869"/>
                <a:gd name="T51" fmla="*/ 30 h 1551"/>
                <a:gd name="T52" fmla="*/ 24 w 869"/>
                <a:gd name="T53" fmla="*/ 38 h 1551"/>
                <a:gd name="T54" fmla="*/ 18 w 869"/>
                <a:gd name="T55" fmla="*/ 46 h 1551"/>
                <a:gd name="T56" fmla="*/ 13 w 869"/>
                <a:gd name="T57" fmla="*/ 54 h 1551"/>
                <a:gd name="T58" fmla="*/ 9 w 869"/>
                <a:gd name="T59" fmla="*/ 64 h 1551"/>
                <a:gd name="T60" fmla="*/ 6 w 869"/>
                <a:gd name="T61" fmla="*/ 73 h 1551"/>
                <a:gd name="T62" fmla="*/ 2 w 869"/>
                <a:gd name="T63" fmla="*/ 84 h 1551"/>
                <a:gd name="T64" fmla="*/ 1 w 869"/>
                <a:gd name="T65" fmla="*/ 93 h 1551"/>
                <a:gd name="T66" fmla="*/ 0 w 869"/>
                <a:gd name="T67" fmla="*/ 105 h 1551"/>
                <a:gd name="T68" fmla="*/ 0 w 869"/>
                <a:gd name="T69" fmla="*/ 767 h 1551"/>
                <a:gd name="T70" fmla="*/ 185 w 869"/>
                <a:gd name="T71" fmla="*/ 767 h 1551"/>
                <a:gd name="T72" fmla="*/ 185 w 869"/>
                <a:gd name="T73" fmla="*/ 1551 h 1551"/>
                <a:gd name="T74" fmla="*/ 685 w 869"/>
                <a:gd name="T75" fmla="*/ 1551 h 1551"/>
                <a:gd name="T76" fmla="*/ 685 w 869"/>
                <a:gd name="T77" fmla="*/ 767 h 1551"/>
                <a:gd name="T78" fmla="*/ 869 w 869"/>
                <a:gd name="T79" fmla="*/ 767 h 1551"/>
                <a:gd name="T80" fmla="*/ 869 w 869"/>
                <a:gd name="T81" fmla="*/ 10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9" h="1551">
                  <a:moveTo>
                    <a:pt x="869" y="105"/>
                  </a:moveTo>
                  <a:lnTo>
                    <a:pt x="869" y="93"/>
                  </a:lnTo>
                  <a:lnTo>
                    <a:pt x="867" y="84"/>
                  </a:lnTo>
                  <a:lnTo>
                    <a:pt x="865" y="73"/>
                  </a:lnTo>
                  <a:lnTo>
                    <a:pt x="862" y="64"/>
                  </a:lnTo>
                  <a:lnTo>
                    <a:pt x="856" y="54"/>
                  </a:lnTo>
                  <a:lnTo>
                    <a:pt x="851" y="46"/>
                  </a:lnTo>
                  <a:lnTo>
                    <a:pt x="846" y="38"/>
                  </a:lnTo>
                  <a:lnTo>
                    <a:pt x="839" y="30"/>
                  </a:lnTo>
                  <a:lnTo>
                    <a:pt x="831" y="24"/>
                  </a:lnTo>
                  <a:lnTo>
                    <a:pt x="823" y="18"/>
                  </a:lnTo>
                  <a:lnTo>
                    <a:pt x="815" y="13"/>
                  </a:lnTo>
                  <a:lnTo>
                    <a:pt x="805" y="8"/>
                  </a:lnTo>
                  <a:lnTo>
                    <a:pt x="796" y="4"/>
                  </a:lnTo>
                  <a:lnTo>
                    <a:pt x="786" y="2"/>
                  </a:lnTo>
                  <a:lnTo>
                    <a:pt x="776" y="0"/>
                  </a:lnTo>
                  <a:lnTo>
                    <a:pt x="765" y="0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84" y="2"/>
                  </a:lnTo>
                  <a:lnTo>
                    <a:pt x="73" y="4"/>
                  </a:lnTo>
                  <a:lnTo>
                    <a:pt x="64" y="8"/>
                  </a:lnTo>
                  <a:lnTo>
                    <a:pt x="56" y="13"/>
                  </a:lnTo>
                  <a:lnTo>
                    <a:pt x="46" y="18"/>
                  </a:lnTo>
                  <a:lnTo>
                    <a:pt x="39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8" y="46"/>
                  </a:lnTo>
                  <a:lnTo>
                    <a:pt x="13" y="54"/>
                  </a:lnTo>
                  <a:lnTo>
                    <a:pt x="9" y="64"/>
                  </a:lnTo>
                  <a:lnTo>
                    <a:pt x="6" y="73"/>
                  </a:lnTo>
                  <a:lnTo>
                    <a:pt x="2" y="84"/>
                  </a:lnTo>
                  <a:lnTo>
                    <a:pt x="1" y="93"/>
                  </a:lnTo>
                  <a:lnTo>
                    <a:pt x="0" y="105"/>
                  </a:lnTo>
                  <a:lnTo>
                    <a:pt x="0" y="767"/>
                  </a:lnTo>
                  <a:lnTo>
                    <a:pt x="185" y="767"/>
                  </a:lnTo>
                  <a:lnTo>
                    <a:pt x="185" y="1551"/>
                  </a:lnTo>
                  <a:lnTo>
                    <a:pt x="685" y="1551"/>
                  </a:lnTo>
                  <a:lnTo>
                    <a:pt x="685" y="767"/>
                  </a:lnTo>
                  <a:lnTo>
                    <a:pt x="869" y="767"/>
                  </a:lnTo>
                  <a:lnTo>
                    <a:pt x="869" y="105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11125200" y="6207125"/>
              <a:ext cx="50800" cy="50800"/>
            </a:xfrm>
            <a:custGeom>
              <a:avLst/>
              <a:gdLst>
                <a:gd name="T0" fmla="*/ 237 w 452"/>
                <a:gd name="T1" fmla="*/ 0 h 453"/>
                <a:gd name="T2" fmla="*/ 260 w 452"/>
                <a:gd name="T3" fmla="*/ 3 h 453"/>
                <a:gd name="T4" fmla="*/ 282 w 452"/>
                <a:gd name="T5" fmla="*/ 8 h 453"/>
                <a:gd name="T6" fmla="*/ 304 w 452"/>
                <a:gd name="T7" fmla="*/ 14 h 453"/>
                <a:gd name="T8" fmla="*/ 324 w 452"/>
                <a:gd name="T9" fmla="*/ 22 h 453"/>
                <a:gd name="T10" fmla="*/ 342 w 452"/>
                <a:gd name="T11" fmla="*/ 33 h 453"/>
                <a:gd name="T12" fmla="*/ 370 w 452"/>
                <a:gd name="T13" fmla="*/ 52 h 453"/>
                <a:gd name="T14" fmla="*/ 400 w 452"/>
                <a:gd name="T15" fmla="*/ 83 h 453"/>
                <a:gd name="T16" fmla="*/ 419 w 452"/>
                <a:gd name="T17" fmla="*/ 109 h 453"/>
                <a:gd name="T18" fmla="*/ 429 w 452"/>
                <a:gd name="T19" fmla="*/ 129 h 453"/>
                <a:gd name="T20" fmla="*/ 437 w 452"/>
                <a:gd name="T21" fmla="*/ 149 h 453"/>
                <a:gd name="T22" fmla="*/ 445 w 452"/>
                <a:gd name="T23" fmla="*/ 170 h 453"/>
                <a:gd name="T24" fmla="*/ 449 w 452"/>
                <a:gd name="T25" fmla="*/ 192 h 453"/>
                <a:gd name="T26" fmla="*/ 451 w 452"/>
                <a:gd name="T27" fmla="*/ 215 h 453"/>
                <a:gd name="T28" fmla="*/ 451 w 452"/>
                <a:gd name="T29" fmla="*/ 238 h 453"/>
                <a:gd name="T30" fmla="*/ 449 w 452"/>
                <a:gd name="T31" fmla="*/ 261 h 453"/>
                <a:gd name="T32" fmla="*/ 445 w 452"/>
                <a:gd name="T33" fmla="*/ 283 h 453"/>
                <a:gd name="T34" fmla="*/ 437 w 452"/>
                <a:gd name="T35" fmla="*/ 305 h 453"/>
                <a:gd name="T36" fmla="*/ 429 w 452"/>
                <a:gd name="T37" fmla="*/ 325 h 453"/>
                <a:gd name="T38" fmla="*/ 419 w 452"/>
                <a:gd name="T39" fmla="*/ 344 h 453"/>
                <a:gd name="T40" fmla="*/ 400 w 452"/>
                <a:gd name="T41" fmla="*/ 371 h 453"/>
                <a:gd name="T42" fmla="*/ 370 w 452"/>
                <a:gd name="T43" fmla="*/ 402 h 453"/>
                <a:gd name="T44" fmla="*/ 342 w 452"/>
                <a:gd name="T45" fmla="*/ 421 h 453"/>
                <a:gd name="T46" fmla="*/ 324 w 452"/>
                <a:gd name="T47" fmla="*/ 431 h 453"/>
                <a:gd name="T48" fmla="*/ 304 w 452"/>
                <a:gd name="T49" fmla="*/ 439 h 453"/>
                <a:gd name="T50" fmla="*/ 282 w 452"/>
                <a:gd name="T51" fmla="*/ 447 h 453"/>
                <a:gd name="T52" fmla="*/ 260 w 452"/>
                <a:gd name="T53" fmla="*/ 451 h 453"/>
                <a:gd name="T54" fmla="*/ 237 w 452"/>
                <a:gd name="T55" fmla="*/ 453 h 453"/>
                <a:gd name="T56" fmla="*/ 214 w 452"/>
                <a:gd name="T57" fmla="*/ 453 h 453"/>
                <a:gd name="T58" fmla="*/ 191 w 452"/>
                <a:gd name="T59" fmla="*/ 451 h 453"/>
                <a:gd name="T60" fmla="*/ 169 w 452"/>
                <a:gd name="T61" fmla="*/ 447 h 453"/>
                <a:gd name="T62" fmla="*/ 148 w 452"/>
                <a:gd name="T63" fmla="*/ 439 h 453"/>
                <a:gd name="T64" fmla="*/ 128 w 452"/>
                <a:gd name="T65" fmla="*/ 431 h 453"/>
                <a:gd name="T66" fmla="*/ 109 w 452"/>
                <a:gd name="T67" fmla="*/ 421 h 453"/>
                <a:gd name="T68" fmla="*/ 83 w 452"/>
                <a:gd name="T69" fmla="*/ 402 h 453"/>
                <a:gd name="T70" fmla="*/ 51 w 452"/>
                <a:gd name="T71" fmla="*/ 371 h 453"/>
                <a:gd name="T72" fmla="*/ 32 w 452"/>
                <a:gd name="T73" fmla="*/ 344 h 453"/>
                <a:gd name="T74" fmla="*/ 22 w 452"/>
                <a:gd name="T75" fmla="*/ 325 h 453"/>
                <a:gd name="T76" fmla="*/ 14 w 452"/>
                <a:gd name="T77" fmla="*/ 305 h 453"/>
                <a:gd name="T78" fmla="*/ 7 w 452"/>
                <a:gd name="T79" fmla="*/ 283 h 453"/>
                <a:gd name="T80" fmla="*/ 2 w 452"/>
                <a:gd name="T81" fmla="*/ 261 h 453"/>
                <a:gd name="T82" fmla="*/ 0 w 452"/>
                <a:gd name="T83" fmla="*/ 238 h 453"/>
                <a:gd name="T84" fmla="*/ 0 w 452"/>
                <a:gd name="T85" fmla="*/ 215 h 453"/>
                <a:gd name="T86" fmla="*/ 2 w 452"/>
                <a:gd name="T87" fmla="*/ 192 h 453"/>
                <a:gd name="T88" fmla="*/ 7 w 452"/>
                <a:gd name="T89" fmla="*/ 170 h 453"/>
                <a:gd name="T90" fmla="*/ 14 w 452"/>
                <a:gd name="T91" fmla="*/ 149 h 453"/>
                <a:gd name="T92" fmla="*/ 22 w 452"/>
                <a:gd name="T93" fmla="*/ 129 h 453"/>
                <a:gd name="T94" fmla="*/ 32 w 452"/>
                <a:gd name="T95" fmla="*/ 109 h 453"/>
                <a:gd name="T96" fmla="*/ 51 w 452"/>
                <a:gd name="T97" fmla="*/ 83 h 453"/>
                <a:gd name="T98" fmla="*/ 83 w 452"/>
                <a:gd name="T99" fmla="*/ 52 h 453"/>
                <a:gd name="T100" fmla="*/ 109 w 452"/>
                <a:gd name="T101" fmla="*/ 33 h 453"/>
                <a:gd name="T102" fmla="*/ 128 w 452"/>
                <a:gd name="T103" fmla="*/ 22 h 453"/>
                <a:gd name="T104" fmla="*/ 148 w 452"/>
                <a:gd name="T105" fmla="*/ 14 h 453"/>
                <a:gd name="T106" fmla="*/ 169 w 452"/>
                <a:gd name="T107" fmla="*/ 8 h 453"/>
                <a:gd name="T108" fmla="*/ 191 w 452"/>
                <a:gd name="T109" fmla="*/ 3 h 453"/>
                <a:gd name="T110" fmla="*/ 214 w 452"/>
                <a:gd name="T111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2" h="453">
                  <a:moveTo>
                    <a:pt x="226" y="0"/>
                  </a:moveTo>
                  <a:lnTo>
                    <a:pt x="237" y="0"/>
                  </a:lnTo>
                  <a:lnTo>
                    <a:pt x="249" y="2"/>
                  </a:lnTo>
                  <a:lnTo>
                    <a:pt x="260" y="3"/>
                  </a:lnTo>
                  <a:lnTo>
                    <a:pt x="271" y="5"/>
                  </a:lnTo>
                  <a:lnTo>
                    <a:pt x="282" y="8"/>
                  </a:lnTo>
                  <a:lnTo>
                    <a:pt x="293" y="11"/>
                  </a:lnTo>
                  <a:lnTo>
                    <a:pt x="304" y="14"/>
                  </a:lnTo>
                  <a:lnTo>
                    <a:pt x="314" y="18"/>
                  </a:lnTo>
                  <a:lnTo>
                    <a:pt x="324" y="22"/>
                  </a:lnTo>
                  <a:lnTo>
                    <a:pt x="333" y="28"/>
                  </a:lnTo>
                  <a:lnTo>
                    <a:pt x="342" y="33"/>
                  </a:lnTo>
                  <a:lnTo>
                    <a:pt x="352" y="39"/>
                  </a:lnTo>
                  <a:lnTo>
                    <a:pt x="370" y="52"/>
                  </a:lnTo>
                  <a:lnTo>
                    <a:pt x="385" y="66"/>
                  </a:lnTo>
                  <a:lnTo>
                    <a:pt x="400" y="83"/>
                  </a:lnTo>
                  <a:lnTo>
                    <a:pt x="413" y="100"/>
                  </a:lnTo>
                  <a:lnTo>
                    <a:pt x="419" y="109"/>
                  </a:lnTo>
                  <a:lnTo>
                    <a:pt x="424" y="119"/>
                  </a:lnTo>
                  <a:lnTo>
                    <a:pt x="429" y="129"/>
                  </a:lnTo>
                  <a:lnTo>
                    <a:pt x="434" y="139"/>
                  </a:lnTo>
                  <a:lnTo>
                    <a:pt x="437" y="149"/>
                  </a:lnTo>
                  <a:lnTo>
                    <a:pt x="442" y="160"/>
                  </a:lnTo>
                  <a:lnTo>
                    <a:pt x="445" y="170"/>
                  </a:lnTo>
                  <a:lnTo>
                    <a:pt x="447" y="182"/>
                  </a:lnTo>
                  <a:lnTo>
                    <a:pt x="449" y="192"/>
                  </a:lnTo>
                  <a:lnTo>
                    <a:pt x="450" y="204"/>
                  </a:lnTo>
                  <a:lnTo>
                    <a:pt x="451" y="215"/>
                  </a:lnTo>
                  <a:lnTo>
                    <a:pt x="452" y="227"/>
                  </a:lnTo>
                  <a:lnTo>
                    <a:pt x="451" y="238"/>
                  </a:lnTo>
                  <a:lnTo>
                    <a:pt x="450" y="250"/>
                  </a:lnTo>
                  <a:lnTo>
                    <a:pt x="449" y="261"/>
                  </a:lnTo>
                  <a:lnTo>
                    <a:pt x="447" y="273"/>
                  </a:lnTo>
                  <a:lnTo>
                    <a:pt x="445" y="283"/>
                  </a:lnTo>
                  <a:lnTo>
                    <a:pt x="442" y="295"/>
                  </a:lnTo>
                  <a:lnTo>
                    <a:pt x="437" y="305"/>
                  </a:lnTo>
                  <a:lnTo>
                    <a:pt x="434" y="315"/>
                  </a:lnTo>
                  <a:lnTo>
                    <a:pt x="429" y="325"/>
                  </a:lnTo>
                  <a:lnTo>
                    <a:pt x="424" y="335"/>
                  </a:lnTo>
                  <a:lnTo>
                    <a:pt x="419" y="344"/>
                  </a:lnTo>
                  <a:lnTo>
                    <a:pt x="413" y="353"/>
                  </a:lnTo>
                  <a:lnTo>
                    <a:pt x="400" y="371"/>
                  </a:lnTo>
                  <a:lnTo>
                    <a:pt x="385" y="387"/>
                  </a:lnTo>
                  <a:lnTo>
                    <a:pt x="370" y="402"/>
                  </a:lnTo>
                  <a:lnTo>
                    <a:pt x="352" y="415"/>
                  </a:lnTo>
                  <a:lnTo>
                    <a:pt x="342" y="421"/>
                  </a:lnTo>
                  <a:lnTo>
                    <a:pt x="333" y="426"/>
                  </a:lnTo>
                  <a:lnTo>
                    <a:pt x="324" y="431"/>
                  </a:lnTo>
                  <a:lnTo>
                    <a:pt x="314" y="435"/>
                  </a:lnTo>
                  <a:lnTo>
                    <a:pt x="304" y="439"/>
                  </a:lnTo>
                  <a:lnTo>
                    <a:pt x="293" y="444"/>
                  </a:lnTo>
                  <a:lnTo>
                    <a:pt x="282" y="447"/>
                  </a:lnTo>
                  <a:lnTo>
                    <a:pt x="271" y="449"/>
                  </a:lnTo>
                  <a:lnTo>
                    <a:pt x="260" y="451"/>
                  </a:lnTo>
                  <a:lnTo>
                    <a:pt x="249" y="452"/>
                  </a:lnTo>
                  <a:lnTo>
                    <a:pt x="237" y="453"/>
                  </a:lnTo>
                  <a:lnTo>
                    <a:pt x="226" y="453"/>
                  </a:lnTo>
                  <a:lnTo>
                    <a:pt x="214" y="453"/>
                  </a:lnTo>
                  <a:lnTo>
                    <a:pt x="203" y="452"/>
                  </a:lnTo>
                  <a:lnTo>
                    <a:pt x="191" y="451"/>
                  </a:lnTo>
                  <a:lnTo>
                    <a:pt x="181" y="449"/>
                  </a:lnTo>
                  <a:lnTo>
                    <a:pt x="169" y="447"/>
                  </a:lnTo>
                  <a:lnTo>
                    <a:pt x="159" y="444"/>
                  </a:lnTo>
                  <a:lnTo>
                    <a:pt x="148" y="439"/>
                  </a:lnTo>
                  <a:lnTo>
                    <a:pt x="138" y="435"/>
                  </a:lnTo>
                  <a:lnTo>
                    <a:pt x="128" y="431"/>
                  </a:lnTo>
                  <a:lnTo>
                    <a:pt x="118" y="426"/>
                  </a:lnTo>
                  <a:lnTo>
                    <a:pt x="109" y="421"/>
                  </a:lnTo>
                  <a:lnTo>
                    <a:pt x="99" y="415"/>
                  </a:lnTo>
                  <a:lnTo>
                    <a:pt x="83" y="402"/>
                  </a:lnTo>
                  <a:lnTo>
                    <a:pt x="66" y="387"/>
                  </a:lnTo>
                  <a:lnTo>
                    <a:pt x="51" y="371"/>
                  </a:lnTo>
                  <a:lnTo>
                    <a:pt x="39" y="353"/>
                  </a:lnTo>
                  <a:lnTo>
                    <a:pt x="32" y="344"/>
                  </a:lnTo>
                  <a:lnTo>
                    <a:pt x="27" y="335"/>
                  </a:lnTo>
                  <a:lnTo>
                    <a:pt x="22" y="325"/>
                  </a:lnTo>
                  <a:lnTo>
                    <a:pt x="18" y="315"/>
                  </a:lnTo>
                  <a:lnTo>
                    <a:pt x="14" y="305"/>
                  </a:lnTo>
                  <a:lnTo>
                    <a:pt x="11" y="295"/>
                  </a:lnTo>
                  <a:lnTo>
                    <a:pt x="7" y="283"/>
                  </a:lnTo>
                  <a:lnTo>
                    <a:pt x="4" y="273"/>
                  </a:lnTo>
                  <a:lnTo>
                    <a:pt x="2" y="261"/>
                  </a:lnTo>
                  <a:lnTo>
                    <a:pt x="1" y="250"/>
                  </a:lnTo>
                  <a:lnTo>
                    <a:pt x="0" y="238"/>
                  </a:lnTo>
                  <a:lnTo>
                    <a:pt x="0" y="227"/>
                  </a:lnTo>
                  <a:lnTo>
                    <a:pt x="0" y="215"/>
                  </a:lnTo>
                  <a:lnTo>
                    <a:pt x="1" y="204"/>
                  </a:lnTo>
                  <a:lnTo>
                    <a:pt x="2" y="192"/>
                  </a:lnTo>
                  <a:lnTo>
                    <a:pt x="4" y="182"/>
                  </a:lnTo>
                  <a:lnTo>
                    <a:pt x="7" y="170"/>
                  </a:lnTo>
                  <a:lnTo>
                    <a:pt x="11" y="160"/>
                  </a:lnTo>
                  <a:lnTo>
                    <a:pt x="14" y="149"/>
                  </a:lnTo>
                  <a:lnTo>
                    <a:pt x="18" y="139"/>
                  </a:lnTo>
                  <a:lnTo>
                    <a:pt x="22" y="129"/>
                  </a:lnTo>
                  <a:lnTo>
                    <a:pt x="27" y="119"/>
                  </a:lnTo>
                  <a:lnTo>
                    <a:pt x="32" y="109"/>
                  </a:lnTo>
                  <a:lnTo>
                    <a:pt x="39" y="100"/>
                  </a:lnTo>
                  <a:lnTo>
                    <a:pt x="51" y="83"/>
                  </a:lnTo>
                  <a:lnTo>
                    <a:pt x="66" y="66"/>
                  </a:lnTo>
                  <a:lnTo>
                    <a:pt x="83" y="52"/>
                  </a:lnTo>
                  <a:lnTo>
                    <a:pt x="99" y="39"/>
                  </a:lnTo>
                  <a:lnTo>
                    <a:pt x="109" y="33"/>
                  </a:lnTo>
                  <a:lnTo>
                    <a:pt x="118" y="28"/>
                  </a:lnTo>
                  <a:lnTo>
                    <a:pt x="128" y="22"/>
                  </a:lnTo>
                  <a:lnTo>
                    <a:pt x="138" y="18"/>
                  </a:lnTo>
                  <a:lnTo>
                    <a:pt x="148" y="14"/>
                  </a:lnTo>
                  <a:lnTo>
                    <a:pt x="159" y="11"/>
                  </a:lnTo>
                  <a:lnTo>
                    <a:pt x="169" y="8"/>
                  </a:lnTo>
                  <a:lnTo>
                    <a:pt x="181" y="5"/>
                  </a:lnTo>
                  <a:lnTo>
                    <a:pt x="191" y="3"/>
                  </a:lnTo>
                  <a:lnTo>
                    <a:pt x="203" y="2"/>
                  </a:lnTo>
                  <a:lnTo>
                    <a:pt x="214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8"/>
            <p:cNvSpPr>
              <a:spLocks noEditPoints="1"/>
            </p:cNvSpPr>
            <p:nvPr/>
          </p:nvSpPr>
          <p:spPr bwMode="auto">
            <a:xfrm>
              <a:off x="10966450" y="6142038"/>
              <a:ext cx="366713" cy="366712"/>
            </a:xfrm>
            <a:custGeom>
              <a:avLst/>
              <a:gdLst>
                <a:gd name="T0" fmla="*/ 1289 w 3227"/>
                <a:gd name="T1" fmla="*/ 30 h 3239"/>
                <a:gd name="T2" fmla="*/ 957 w 3227"/>
                <a:gd name="T3" fmla="*/ 133 h 3239"/>
                <a:gd name="T4" fmla="*/ 658 w 3227"/>
                <a:gd name="T5" fmla="*/ 310 h 3239"/>
                <a:gd name="T6" fmla="*/ 391 w 3227"/>
                <a:gd name="T7" fmla="*/ 563 h 3239"/>
                <a:gd name="T8" fmla="*/ 186 w 3227"/>
                <a:gd name="T9" fmla="*/ 859 h 3239"/>
                <a:gd name="T10" fmla="*/ 56 w 3227"/>
                <a:gd name="T11" fmla="*/ 1185 h 3239"/>
                <a:gd name="T12" fmla="*/ 2 w 3227"/>
                <a:gd name="T13" fmla="*/ 1538 h 3239"/>
                <a:gd name="T14" fmla="*/ 23 w 3227"/>
                <a:gd name="T15" fmla="*/ 1902 h 3239"/>
                <a:gd name="T16" fmla="*/ 119 w 3227"/>
                <a:gd name="T17" fmla="*/ 2238 h 3239"/>
                <a:gd name="T18" fmla="*/ 291 w 3227"/>
                <a:gd name="T19" fmla="*/ 2544 h 3239"/>
                <a:gd name="T20" fmla="*/ 537 w 3227"/>
                <a:gd name="T21" fmla="*/ 2820 h 3239"/>
                <a:gd name="T22" fmla="*/ 825 w 3227"/>
                <a:gd name="T23" fmla="*/ 3034 h 3239"/>
                <a:gd name="T24" fmla="*/ 1144 w 3227"/>
                <a:gd name="T25" fmla="*/ 3172 h 3239"/>
                <a:gd name="T26" fmla="*/ 1490 w 3227"/>
                <a:gd name="T27" fmla="*/ 3235 h 3239"/>
                <a:gd name="T28" fmla="*/ 1856 w 3227"/>
                <a:gd name="T29" fmla="*/ 3223 h 3239"/>
                <a:gd name="T30" fmla="*/ 2198 w 3227"/>
                <a:gd name="T31" fmla="*/ 3133 h 3239"/>
                <a:gd name="T32" fmla="*/ 2511 w 3227"/>
                <a:gd name="T33" fmla="*/ 2969 h 3239"/>
                <a:gd name="T34" fmla="*/ 2795 w 3227"/>
                <a:gd name="T35" fmla="*/ 2729 h 3239"/>
                <a:gd name="T36" fmla="*/ 3010 w 3227"/>
                <a:gd name="T37" fmla="*/ 2451 h 3239"/>
                <a:gd name="T38" fmla="*/ 3152 w 3227"/>
                <a:gd name="T39" fmla="*/ 2136 h 3239"/>
                <a:gd name="T40" fmla="*/ 3221 w 3227"/>
                <a:gd name="T41" fmla="*/ 1786 h 3239"/>
                <a:gd name="T42" fmla="*/ 3216 w 3227"/>
                <a:gd name="T43" fmla="*/ 1412 h 3239"/>
                <a:gd name="T44" fmla="*/ 3139 w 3227"/>
                <a:gd name="T45" fmla="*/ 1066 h 3239"/>
                <a:gd name="T46" fmla="*/ 2986 w 3227"/>
                <a:gd name="T47" fmla="*/ 751 h 3239"/>
                <a:gd name="T48" fmla="*/ 2759 w 3227"/>
                <a:gd name="T49" fmla="*/ 471 h 3239"/>
                <a:gd name="T50" fmla="*/ 2479 w 3227"/>
                <a:gd name="T51" fmla="*/ 243 h 3239"/>
                <a:gd name="T52" fmla="*/ 2166 w 3227"/>
                <a:gd name="T53" fmla="*/ 91 h 3239"/>
                <a:gd name="T54" fmla="*/ 1819 w 3227"/>
                <a:gd name="T55" fmla="*/ 12 h 3239"/>
                <a:gd name="T56" fmla="*/ 1717 w 3227"/>
                <a:gd name="T57" fmla="*/ 296 h 3239"/>
                <a:gd name="T58" fmla="*/ 2005 w 3227"/>
                <a:gd name="T59" fmla="*/ 347 h 3239"/>
                <a:gd name="T60" fmla="*/ 2266 w 3227"/>
                <a:gd name="T61" fmla="*/ 459 h 3239"/>
                <a:gd name="T62" fmla="*/ 2501 w 3227"/>
                <a:gd name="T63" fmla="*/ 634 h 3239"/>
                <a:gd name="T64" fmla="*/ 2700 w 3227"/>
                <a:gd name="T65" fmla="*/ 857 h 3239"/>
                <a:gd name="T66" fmla="*/ 2840 w 3227"/>
                <a:gd name="T67" fmla="*/ 1108 h 3239"/>
                <a:gd name="T68" fmla="*/ 2918 w 3227"/>
                <a:gd name="T69" fmla="*/ 1385 h 3239"/>
                <a:gd name="T70" fmla="*/ 2935 w 3227"/>
                <a:gd name="T71" fmla="*/ 1689 h 3239"/>
                <a:gd name="T72" fmla="*/ 2892 w 3227"/>
                <a:gd name="T73" fmla="*/ 1982 h 3239"/>
                <a:gd name="T74" fmla="*/ 2789 w 3227"/>
                <a:gd name="T75" fmla="*/ 2244 h 3239"/>
                <a:gd name="T76" fmla="*/ 2625 w 3227"/>
                <a:gd name="T77" fmla="*/ 2477 h 3239"/>
                <a:gd name="T78" fmla="*/ 2403 w 3227"/>
                <a:gd name="T79" fmla="*/ 2682 h 3239"/>
                <a:gd name="T80" fmla="*/ 2151 w 3227"/>
                <a:gd name="T81" fmla="*/ 2832 h 3239"/>
                <a:gd name="T82" fmla="*/ 1878 w 3227"/>
                <a:gd name="T83" fmla="*/ 2920 h 3239"/>
                <a:gd name="T84" fmla="*/ 1582 w 3227"/>
                <a:gd name="T85" fmla="*/ 2944 h 3239"/>
                <a:gd name="T86" fmla="*/ 1292 w 3227"/>
                <a:gd name="T87" fmla="*/ 2906 h 3239"/>
                <a:gd name="T88" fmla="*/ 1026 w 3227"/>
                <a:gd name="T89" fmla="*/ 2806 h 3239"/>
                <a:gd name="T90" fmla="*/ 783 w 3227"/>
                <a:gd name="T91" fmla="*/ 2643 h 3239"/>
                <a:gd name="T92" fmla="*/ 570 w 3227"/>
                <a:gd name="T93" fmla="*/ 2425 h 3239"/>
                <a:gd name="T94" fmla="*/ 415 w 3227"/>
                <a:gd name="T95" fmla="*/ 2180 h 3239"/>
                <a:gd name="T96" fmla="*/ 321 w 3227"/>
                <a:gd name="T97" fmla="*/ 1912 h 3239"/>
                <a:gd name="T98" fmla="*/ 291 w 3227"/>
                <a:gd name="T99" fmla="*/ 1620 h 3239"/>
                <a:gd name="T100" fmla="*/ 322 w 3227"/>
                <a:gd name="T101" fmla="*/ 1329 h 3239"/>
                <a:gd name="T102" fmla="*/ 416 w 3227"/>
                <a:gd name="T103" fmla="*/ 1058 h 3239"/>
                <a:gd name="T104" fmla="*/ 573 w 3227"/>
                <a:gd name="T105" fmla="*/ 809 h 3239"/>
                <a:gd name="T106" fmla="*/ 785 w 3227"/>
                <a:gd name="T107" fmla="*/ 590 h 3239"/>
                <a:gd name="T108" fmla="*/ 1023 w 3227"/>
                <a:gd name="T109" fmla="*/ 429 h 3239"/>
                <a:gd name="T110" fmla="*/ 1289 w 3227"/>
                <a:gd name="T111" fmla="*/ 330 h 3239"/>
                <a:gd name="T112" fmla="*/ 1581 w 3227"/>
                <a:gd name="T113" fmla="*/ 293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27" h="3239">
                  <a:moveTo>
                    <a:pt x="1611" y="0"/>
                  </a:moveTo>
                  <a:lnTo>
                    <a:pt x="1570" y="1"/>
                  </a:lnTo>
                  <a:lnTo>
                    <a:pt x="1529" y="3"/>
                  </a:lnTo>
                  <a:lnTo>
                    <a:pt x="1488" y="5"/>
                  </a:lnTo>
                  <a:lnTo>
                    <a:pt x="1448" y="8"/>
                  </a:lnTo>
                  <a:lnTo>
                    <a:pt x="1407" y="12"/>
                  </a:lnTo>
                  <a:lnTo>
                    <a:pt x="1367" y="17"/>
                  </a:lnTo>
                  <a:lnTo>
                    <a:pt x="1329" y="23"/>
                  </a:lnTo>
                  <a:lnTo>
                    <a:pt x="1289" y="30"/>
                  </a:lnTo>
                  <a:lnTo>
                    <a:pt x="1251" y="38"/>
                  </a:lnTo>
                  <a:lnTo>
                    <a:pt x="1213" y="47"/>
                  </a:lnTo>
                  <a:lnTo>
                    <a:pt x="1175" y="56"/>
                  </a:lnTo>
                  <a:lnTo>
                    <a:pt x="1138" y="66"/>
                  </a:lnTo>
                  <a:lnTo>
                    <a:pt x="1101" y="78"/>
                  </a:lnTo>
                  <a:lnTo>
                    <a:pt x="1064" y="91"/>
                  </a:lnTo>
                  <a:lnTo>
                    <a:pt x="1028" y="104"/>
                  </a:lnTo>
                  <a:lnTo>
                    <a:pt x="992" y="118"/>
                  </a:lnTo>
                  <a:lnTo>
                    <a:pt x="957" y="133"/>
                  </a:lnTo>
                  <a:lnTo>
                    <a:pt x="923" y="149"/>
                  </a:lnTo>
                  <a:lnTo>
                    <a:pt x="888" y="166"/>
                  </a:lnTo>
                  <a:lnTo>
                    <a:pt x="854" y="184"/>
                  </a:lnTo>
                  <a:lnTo>
                    <a:pt x="820" y="203"/>
                  </a:lnTo>
                  <a:lnTo>
                    <a:pt x="787" y="222"/>
                  </a:lnTo>
                  <a:lnTo>
                    <a:pt x="754" y="243"/>
                  </a:lnTo>
                  <a:lnTo>
                    <a:pt x="722" y="265"/>
                  </a:lnTo>
                  <a:lnTo>
                    <a:pt x="690" y="287"/>
                  </a:lnTo>
                  <a:lnTo>
                    <a:pt x="658" y="310"/>
                  </a:lnTo>
                  <a:lnTo>
                    <a:pt x="627" y="336"/>
                  </a:lnTo>
                  <a:lnTo>
                    <a:pt x="596" y="361"/>
                  </a:lnTo>
                  <a:lnTo>
                    <a:pt x="566" y="387"/>
                  </a:lnTo>
                  <a:lnTo>
                    <a:pt x="535" y="413"/>
                  </a:lnTo>
                  <a:lnTo>
                    <a:pt x="506" y="441"/>
                  </a:lnTo>
                  <a:lnTo>
                    <a:pt x="477" y="471"/>
                  </a:lnTo>
                  <a:lnTo>
                    <a:pt x="448" y="501"/>
                  </a:lnTo>
                  <a:lnTo>
                    <a:pt x="418" y="532"/>
                  </a:lnTo>
                  <a:lnTo>
                    <a:pt x="391" y="563"/>
                  </a:lnTo>
                  <a:lnTo>
                    <a:pt x="365" y="594"/>
                  </a:lnTo>
                  <a:lnTo>
                    <a:pt x="339" y="627"/>
                  </a:lnTo>
                  <a:lnTo>
                    <a:pt x="315" y="659"/>
                  </a:lnTo>
                  <a:lnTo>
                    <a:pt x="291" y="692"/>
                  </a:lnTo>
                  <a:lnTo>
                    <a:pt x="268" y="724"/>
                  </a:lnTo>
                  <a:lnTo>
                    <a:pt x="246" y="758"/>
                  </a:lnTo>
                  <a:lnTo>
                    <a:pt x="225" y="791"/>
                  </a:lnTo>
                  <a:lnTo>
                    <a:pt x="205" y="826"/>
                  </a:lnTo>
                  <a:lnTo>
                    <a:pt x="186" y="859"/>
                  </a:lnTo>
                  <a:lnTo>
                    <a:pt x="168" y="895"/>
                  </a:lnTo>
                  <a:lnTo>
                    <a:pt x="151" y="930"/>
                  </a:lnTo>
                  <a:lnTo>
                    <a:pt x="134" y="965"/>
                  </a:lnTo>
                  <a:lnTo>
                    <a:pt x="119" y="1001"/>
                  </a:lnTo>
                  <a:lnTo>
                    <a:pt x="104" y="1036"/>
                  </a:lnTo>
                  <a:lnTo>
                    <a:pt x="92" y="1073"/>
                  </a:lnTo>
                  <a:lnTo>
                    <a:pt x="78" y="1110"/>
                  </a:lnTo>
                  <a:lnTo>
                    <a:pt x="67" y="1147"/>
                  </a:lnTo>
                  <a:lnTo>
                    <a:pt x="56" y="1185"/>
                  </a:lnTo>
                  <a:lnTo>
                    <a:pt x="47" y="1223"/>
                  </a:lnTo>
                  <a:lnTo>
                    <a:pt x="37" y="1261"/>
                  </a:lnTo>
                  <a:lnTo>
                    <a:pt x="30" y="1299"/>
                  </a:lnTo>
                  <a:lnTo>
                    <a:pt x="23" y="1338"/>
                  </a:lnTo>
                  <a:lnTo>
                    <a:pt x="16" y="1378"/>
                  </a:lnTo>
                  <a:lnTo>
                    <a:pt x="11" y="1417"/>
                  </a:lnTo>
                  <a:lnTo>
                    <a:pt x="7" y="1457"/>
                  </a:lnTo>
                  <a:lnTo>
                    <a:pt x="4" y="1497"/>
                  </a:lnTo>
                  <a:lnTo>
                    <a:pt x="2" y="1538"/>
                  </a:lnTo>
                  <a:lnTo>
                    <a:pt x="1" y="1579"/>
                  </a:lnTo>
                  <a:lnTo>
                    <a:pt x="0" y="1620"/>
                  </a:lnTo>
                  <a:lnTo>
                    <a:pt x="1" y="1662"/>
                  </a:lnTo>
                  <a:lnTo>
                    <a:pt x="2" y="1703"/>
                  </a:lnTo>
                  <a:lnTo>
                    <a:pt x="4" y="1743"/>
                  </a:lnTo>
                  <a:lnTo>
                    <a:pt x="7" y="1783"/>
                  </a:lnTo>
                  <a:lnTo>
                    <a:pt x="11" y="1823"/>
                  </a:lnTo>
                  <a:lnTo>
                    <a:pt x="16" y="1863"/>
                  </a:lnTo>
                  <a:lnTo>
                    <a:pt x="23" y="1902"/>
                  </a:lnTo>
                  <a:lnTo>
                    <a:pt x="30" y="1940"/>
                  </a:lnTo>
                  <a:lnTo>
                    <a:pt x="37" y="1979"/>
                  </a:lnTo>
                  <a:lnTo>
                    <a:pt x="47" y="2017"/>
                  </a:lnTo>
                  <a:lnTo>
                    <a:pt x="56" y="2055"/>
                  </a:lnTo>
                  <a:lnTo>
                    <a:pt x="67" y="2092"/>
                  </a:lnTo>
                  <a:lnTo>
                    <a:pt x="78" y="2129"/>
                  </a:lnTo>
                  <a:lnTo>
                    <a:pt x="92" y="2166"/>
                  </a:lnTo>
                  <a:lnTo>
                    <a:pt x="104" y="2202"/>
                  </a:lnTo>
                  <a:lnTo>
                    <a:pt x="119" y="2238"/>
                  </a:lnTo>
                  <a:lnTo>
                    <a:pt x="134" y="2273"/>
                  </a:lnTo>
                  <a:lnTo>
                    <a:pt x="151" y="2308"/>
                  </a:lnTo>
                  <a:lnTo>
                    <a:pt x="168" y="2343"/>
                  </a:lnTo>
                  <a:lnTo>
                    <a:pt x="186" y="2377"/>
                  </a:lnTo>
                  <a:lnTo>
                    <a:pt x="205" y="2412"/>
                  </a:lnTo>
                  <a:lnTo>
                    <a:pt x="225" y="2445"/>
                  </a:lnTo>
                  <a:lnTo>
                    <a:pt x="246" y="2479"/>
                  </a:lnTo>
                  <a:lnTo>
                    <a:pt x="268" y="2511"/>
                  </a:lnTo>
                  <a:lnTo>
                    <a:pt x="291" y="2544"/>
                  </a:lnTo>
                  <a:lnTo>
                    <a:pt x="315" y="2576"/>
                  </a:lnTo>
                  <a:lnTo>
                    <a:pt x="339" y="2608"/>
                  </a:lnTo>
                  <a:lnTo>
                    <a:pt x="365" y="2640"/>
                  </a:lnTo>
                  <a:lnTo>
                    <a:pt x="391" y="2671"/>
                  </a:lnTo>
                  <a:lnTo>
                    <a:pt x="418" y="2702"/>
                  </a:lnTo>
                  <a:lnTo>
                    <a:pt x="448" y="2732"/>
                  </a:lnTo>
                  <a:lnTo>
                    <a:pt x="477" y="2762"/>
                  </a:lnTo>
                  <a:lnTo>
                    <a:pt x="506" y="2791"/>
                  </a:lnTo>
                  <a:lnTo>
                    <a:pt x="537" y="2820"/>
                  </a:lnTo>
                  <a:lnTo>
                    <a:pt x="568" y="2848"/>
                  </a:lnTo>
                  <a:lnTo>
                    <a:pt x="599" y="2874"/>
                  </a:lnTo>
                  <a:lnTo>
                    <a:pt x="630" y="2900"/>
                  </a:lnTo>
                  <a:lnTo>
                    <a:pt x="662" y="2924"/>
                  </a:lnTo>
                  <a:lnTo>
                    <a:pt x="694" y="2948"/>
                  </a:lnTo>
                  <a:lnTo>
                    <a:pt x="726" y="2971"/>
                  </a:lnTo>
                  <a:lnTo>
                    <a:pt x="759" y="2993"/>
                  </a:lnTo>
                  <a:lnTo>
                    <a:pt x="792" y="3014"/>
                  </a:lnTo>
                  <a:lnTo>
                    <a:pt x="825" y="3034"/>
                  </a:lnTo>
                  <a:lnTo>
                    <a:pt x="860" y="3053"/>
                  </a:lnTo>
                  <a:lnTo>
                    <a:pt x="894" y="3072"/>
                  </a:lnTo>
                  <a:lnTo>
                    <a:pt x="929" y="3088"/>
                  </a:lnTo>
                  <a:lnTo>
                    <a:pt x="963" y="3105"/>
                  </a:lnTo>
                  <a:lnTo>
                    <a:pt x="999" y="3120"/>
                  </a:lnTo>
                  <a:lnTo>
                    <a:pt x="1034" y="3135"/>
                  </a:lnTo>
                  <a:lnTo>
                    <a:pt x="1071" y="3148"/>
                  </a:lnTo>
                  <a:lnTo>
                    <a:pt x="1107" y="3161"/>
                  </a:lnTo>
                  <a:lnTo>
                    <a:pt x="1144" y="3172"/>
                  </a:lnTo>
                  <a:lnTo>
                    <a:pt x="1180" y="3183"/>
                  </a:lnTo>
                  <a:lnTo>
                    <a:pt x="1218" y="3193"/>
                  </a:lnTo>
                  <a:lnTo>
                    <a:pt x="1256" y="3202"/>
                  </a:lnTo>
                  <a:lnTo>
                    <a:pt x="1294" y="3210"/>
                  </a:lnTo>
                  <a:lnTo>
                    <a:pt x="1333" y="3217"/>
                  </a:lnTo>
                  <a:lnTo>
                    <a:pt x="1371" y="3223"/>
                  </a:lnTo>
                  <a:lnTo>
                    <a:pt x="1410" y="3228"/>
                  </a:lnTo>
                  <a:lnTo>
                    <a:pt x="1450" y="3232"/>
                  </a:lnTo>
                  <a:lnTo>
                    <a:pt x="1490" y="3235"/>
                  </a:lnTo>
                  <a:lnTo>
                    <a:pt x="1530" y="3238"/>
                  </a:lnTo>
                  <a:lnTo>
                    <a:pt x="1571" y="3239"/>
                  </a:lnTo>
                  <a:lnTo>
                    <a:pt x="1611" y="3239"/>
                  </a:lnTo>
                  <a:lnTo>
                    <a:pt x="1653" y="3239"/>
                  </a:lnTo>
                  <a:lnTo>
                    <a:pt x="1694" y="3238"/>
                  </a:lnTo>
                  <a:lnTo>
                    <a:pt x="1736" y="3235"/>
                  </a:lnTo>
                  <a:lnTo>
                    <a:pt x="1775" y="3232"/>
                  </a:lnTo>
                  <a:lnTo>
                    <a:pt x="1816" y="3228"/>
                  </a:lnTo>
                  <a:lnTo>
                    <a:pt x="1856" y="3223"/>
                  </a:lnTo>
                  <a:lnTo>
                    <a:pt x="1895" y="3216"/>
                  </a:lnTo>
                  <a:lnTo>
                    <a:pt x="1934" y="3210"/>
                  </a:lnTo>
                  <a:lnTo>
                    <a:pt x="1973" y="3202"/>
                  </a:lnTo>
                  <a:lnTo>
                    <a:pt x="2011" y="3192"/>
                  </a:lnTo>
                  <a:lnTo>
                    <a:pt x="2049" y="3183"/>
                  </a:lnTo>
                  <a:lnTo>
                    <a:pt x="2086" y="3172"/>
                  </a:lnTo>
                  <a:lnTo>
                    <a:pt x="2124" y="3160"/>
                  </a:lnTo>
                  <a:lnTo>
                    <a:pt x="2162" y="3147"/>
                  </a:lnTo>
                  <a:lnTo>
                    <a:pt x="2198" y="3133"/>
                  </a:lnTo>
                  <a:lnTo>
                    <a:pt x="2234" y="3119"/>
                  </a:lnTo>
                  <a:lnTo>
                    <a:pt x="2270" y="3104"/>
                  </a:lnTo>
                  <a:lnTo>
                    <a:pt x="2306" y="3087"/>
                  </a:lnTo>
                  <a:lnTo>
                    <a:pt x="2341" y="3070"/>
                  </a:lnTo>
                  <a:lnTo>
                    <a:pt x="2376" y="3052"/>
                  </a:lnTo>
                  <a:lnTo>
                    <a:pt x="2410" y="3032"/>
                  </a:lnTo>
                  <a:lnTo>
                    <a:pt x="2444" y="3012"/>
                  </a:lnTo>
                  <a:lnTo>
                    <a:pt x="2478" y="2991"/>
                  </a:lnTo>
                  <a:lnTo>
                    <a:pt x="2511" y="2969"/>
                  </a:lnTo>
                  <a:lnTo>
                    <a:pt x="2545" y="2946"/>
                  </a:lnTo>
                  <a:lnTo>
                    <a:pt x="2578" y="2922"/>
                  </a:lnTo>
                  <a:lnTo>
                    <a:pt x="2610" y="2897"/>
                  </a:lnTo>
                  <a:lnTo>
                    <a:pt x="2642" y="2871"/>
                  </a:lnTo>
                  <a:lnTo>
                    <a:pt x="2674" y="2844"/>
                  </a:lnTo>
                  <a:lnTo>
                    <a:pt x="2705" y="2816"/>
                  </a:lnTo>
                  <a:lnTo>
                    <a:pt x="2737" y="2788"/>
                  </a:lnTo>
                  <a:lnTo>
                    <a:pt x="2767" y="2757"/>
                  </a:lnTo>
                  <a:lnTo>
                    <a:pt x="2795" y="2729"/>
                  </a:lnTo>
                  <a:lnTo>
                    <a:pt x="2823" y="2700"/>
                  </a:lnTo>
                  <a:lnTo>
                    <a:pt x="2850" y="2671"/>
                  </a:lnTo>
                  <a:lnTo>
                    <a:pt x="2876" y="2640"/>
                  </a:lnTo>
                  <a:lnTo>
                    <a:pt x="2900" y="2610"/>
                  </a:lnTo>
                  <a:lnTo>
                    <a:pt x="2924" y="2578"/>
                  </a:lnTo>
                  <a:lnTo>
                    <a:pt x="2947" y="2547"/>
                  </a:lnTo>
                  <a:lnTo>
                    <a:pt x="2969" y="2515"/>
                  </a:lnTo>
                  <a:lnTo>
                    <a:pt x="2990" y="2483"/>
                  </a:lnTo>
                  <a:lnTo>
                    <a:pt x="3010" y="2451"/>
                  </a:lnTo>
                  <a:lnTo>
                    <a:pt x="3029" y="2417"/>
                  </a:lnTo>
                  <a:lnTo>
                    <a:pt x="3048" y="2383"/>
                  </a:lnTo>
                  <a:lnTo>
                    <a:pt x="3066" y="2350"/>
                  </a:lnTo>
                  <a:lnTo>
                    <a:pt x="3082" y="2315"/>
                  </a:lnTo>
                  <a:lnTo>
                    <a:pt x="3098" y="2280"/>
                  </a:lnTo>
                  <a:lnTo>
                    <a:pt x="3113" y="2245"/>
                  </a:lnTo>
                  <a:lnTo>
                    <a:pt x="3127" y="2209"/>
                  </a:lnTo>
                  <a:lnTo>
                    <a:pt x="3140" y="2173"/>
                  </a:lnTo>
                  <a:lnTo>
                    <a:pt x="3152" y="2136"/>
                  </a:lnTo>
                  <a:lnTo>
                    <a:pt x="3163" y="2100"/>
                  </a:lnTo>
                  <a:lnTo>
                    <a:pt x="3173" y="2062"/>
                  </a:lnTo>
                  <a:lnTo>
                    <a:pt x="3183" y="2024"/>
                  </a:lnTo>
                  <a:lnTo>
                    <a:pt x="3192" y="1985"/>
                  </a:lnTo>
                  <a:lnTo>
                    <a:pt x="3199" y="1947"/>
                  </a:lnTo>
                  <a:lnTo>
                    <a:pt x="3205" y="1907"/>
                  </a:lnTo>
                  <a:lnTo>
                    <a:pt x="3212" y="1867"/>
                  </a:lnTo>
                  <a:lnTo>
                    <a:pt x="3217" y="1827"/>
                  </a:lnTo>
                  <a:lnTo>
                    <a:pt x="3221" y="1786"/>
                  </a:lnTo>
                  <a:lnTo>
                    <a:pt x="3224" y="1746"/>
                  </a:lnTo>
                  <a:lnTo>
                    <a:pt x="3226" y="1705"/>
                  </a:lnTo>
                  <a:lnTo>
                    <a:pt x="3227" y="1663"/>
                  </a:lnTo>
                  <a:lnTo>
                    <a:pt x="3227" y="1620"/>
                  </a:lnTo>
                  <a:lnTo>
                    <a:pt x="3227" y="1578"/>
                  </a:lnTo>
                  <a:lnTo>
                    <a:pt x="3226" y="1536"/>
                  </a:lnTo>
                  <a:lnTo>
                    <a:pt x="3223" y="1494"/>
                  </a:lnTo>
                  <a:lnTo>
                    <a:pt x="3220" y="1453"/>
                  </a:lnTo>
                  <a:lnTo>
                    <a:pt x="3216" y="1412"/>
                  </a:lnTo>
                  <a:lnTo>
                    <a:pt x="3212" y="1373"/>
                  </a:lnTo>
                  <a:lnTo>
                    <a:pt x="3205" y="1333"/>
                  </a:lnTo>
                  <a:lnTo>
                    <a:pt x="3198" y="1293"/>
                  </a:lnTo>
                  <a:lnTo>
                    <a:pt x="3191" y="1254"/>
                  </a:lnTo>
                  <a:lnTo>
                    <a:pt x="3183" y="1216"/>
                  </a:lnTo>
                  <a:lnTo>
                    <a:pt x="3172" y="1178"/>
                  </a:lnTo>
                  <a:lnTo>
                    <a:pt x="3162" y="1140"/>
                  </a:lnTo>
                  <a:lnTo>
                    <a:pt x="3150" y="1102"/>
                  </a:lnTo>
                  <a:lnTo>
                    <a:pt x="3139" y="1066"/>
                  </a:lnTo>
                  <a:lnTo>
                    <a:pt x="3125" y="1029"/>
                  </a:lnTo>
                  <a:lnTo>
                    <a:pt x="3110" y="992"/>
                  </a:lnTo>
                  <a:lnTo>
                    <a:pt x="3096" y="957"/>
                  </a:lnTo>
                  <a:lnTo>
                    <a:pt x="3079" y="921"/>
                  </a:lnTo>
                  <a:lnTo>
                    <a:pt x="3062" y="887"/>
                  </a:lnTo>
                  <a:lnTo>
                    <a:pt x="3045" y="852"/>
                  </a:lnTo>
                  <a:lnTo>
                    <a:pt x="3026" y="819"/>
                  </a:lnTo>
                  <a:lnTo>
                    <a:pt x="3006" y="785"/>
                  </a:lnTo>
                  <a:lnTo>
                    <a:pt x="2986" y="751"/>
                  </a:lnTo>
                  <a:lnTo>
                    <a:pt x="2964" y="718"/>
                  </a:lnTo>
                  <a:lnTo>
                    <a:pt x="2941" y="685"/>
                  </a:lnTo>
                  <a:lnTo>
                    <a:pt x="2918" y="654"/>
                  </a:lnTo>
                  <a:lnTo>
                    <a:pt x="2894" y="623"/>
                  </a:lnTo>
                  <a:lnTo>
                    <a:pt x="2869" y="591"/>
                  </a:lnTo>
                  <a:lnTo>
                    <a:pt x="2843" y="561"/>
                  </a:lnTo>
                  <a:lnTo>
                    <a:pt x="2816" y="530"/>
                  </a:lnTo>
                  <a:lnTo>
                    <a:pt x="2788" y="500"/>
                  </a:lnTo>
                  <a:lnTo>
                    <a:pt x="2759" y="471"/>
                  </a:lnTo>
                  <a:lnTo>
                    <a:pt x="2729" y="441"/>
                  </a:lnTo>
                  <a:lnTo>
                    <a:pt x="2700" y="413"/>
                  </a:lnTo>
                  <a:lnTo>
                    <a:pt x="2670" y="387"/>
                  </a:lnTo>
                  <a:lnTo>
                    <a:pt x="2639" y="361"/>
                  </a:lnTo>
                  <a:lnTo>
                    <a:pt x="2607" y="336"/>
                  </a:lnTo>
                  <a:lnTo>
                    <a:pt x="2576" y="310"/>
                  </a:lnTo>
                  <a:lnTo>
                    <a:pt x="2544" y="287"/>
                  </a:lnTo>
                  <a:lnTo>
                    <a:pt x="2511" y="265"/>
                  </a:lnTo>
                  <a:lnTo>
                    <a:pt x="2479" y="243"/>
                  </a:lnTo>
                  <a:lnTo>
                    <a:pt x="2446" y="222"/>
                  </a:lnTo>
                  <a:lnTo>
                    <a:pt x="2412" y="203"/>
                  </a:lnTo>
                  <a:lnTo>
                    <a:pt x="2379" y="184"/>
                  </a:lnTo>
                  <a:lnTo>
                    <a:pt x="2344" y="166"/>
                  </a:lnTo>
                  <a:lnTo>
                    <a:pt x="2309" y="149"/>
                  </a:lnTo>
                  <a:lnTo>
                    <a:pt x="2273" y="133"/>
                  </a:lnTo>
                  <a:lnTo>
                    <a:pt x="2238" y="118"/>
                  </a:lnTo>
                  <a:lnTo>
                    <a:pt x="2202" y="104"/>
                  </a:lnTo>
                  <a:lnTo>
                    <a:pt x="2166" y="91"/>
                  </a:lnTo>
                  <a:lnTo>
                    <a:pt x="2128" y="78"/>
                  </a:lnTo>
                  <a:lnTo>
                    <a:pt x="2092" y="66"/>
                  </a:lnTo>
                  <a:lnTo>
                    <a:pt x="2054" y="56"/>
                  </a:lnTo>
                  <a:lnTo>
                    <a:pt x="2015" y="47"/>
                  </a:lnTo>
                  <a:lnTo>
                    <a:pt x="1977" y="38"/>
                  </a:lnTo>
                  <a:lnTo>
                    <a:pt x="1938" y="30"/>
                  </a:lnTo>
                  <a:lnTo>
                    <a:pt x="1899" y="23"/>
                  </a:lnTo>
                  <a:lnTo>
                    <a:pt x="1859" y="17"/>
                  </a:lnTo>
                  <a:lnTo>
                    <a:pt x="1819" y="12"/>
                  </a:lnTo>
                  <a:lnTo>
                    <a:pt x="1779" y="8"/>
                  </a:lnTo>
                  <a:lnTo>
                    <a:pt x="1737" y="5"/>
                  </a:lnTo>
                  <a:lnTo>
                    <a:pt x="1696" y="3"/>
                  </a:lnTo>
                  <a:lnTo>
                    <a:pt x="1654" y="1"/>
                  </a:lnTo>
                  <a:lnTo>
                    <a:pt x="1611" y="0"/>
                  </a:lnTo>
                  <a:close/>
                  <a:moveTo>
                    <a:pt x="1616" y="293"/>
                  </a:moveTo>
                  <a:lnTo>
                    <a:pt x="1650" y="293"/>
                  </a:lnTo>
                  <a:lnTo>
                    <a:pt x="1684" y="294"/>
                  </a:lnTo>
                  <a:lnTo>
                    <a:pt x="1717" y="296"/>
                  </a:lnTo>
                  <a:lnTo>
                    <a:pt x="1750" y="298"/>
                  </a:lnTo>
                  <a:lnTo>
                    <a:pt x="1784" y="302"/>
                  </a:lnTo>
                  <a:lnTo>
                    <a:pt x="1816" y="306"/>
                  </a:lnTo>
                  <a:lnTo>
                    <a:pt x="1848" y="310"/>
                  </a:lnTo>
                  <a:lnTo>
                    <a:pt x="1880" y="317"/>
                  </a:lnTo>
                  <a:lnTo>
                    <a:pt x="1912" y="323"/>
                  </a:lnTo>
                  <a:lnTo>
                    <a:pt x="1943" y="330"/>
                  </a:lnTo>
                  <a:lnTo>
                    <a:pt x="1974" y="338"/>
                  </a:lnTo>
                  <a:lnTo>
                    <a:pt x="2005" y="347"/>
                  </a:lnTo>
                  <a:lnTo>
                    <a:pt x="2035" y="357"/>
                  </a:lnTo>
                  <a:lnTo>
                    <a:pt x="2065" y="367"/>
                  </a:lnTo>
                  <a:lnTo>
                    <a:pt x="2095" y="378"/>
                  </a:lnTo>
                  <a:lnTo>
                    <a:pt x="2124" y="389"/>
                  </a:lnTo>
                  <a:lnTo>
                    <a:pt x="2153" y="402"/>
                  </a:lnTo>
                  <a:lnTo>
                    <a:pt x="2181" y="415"/>
                  </a:lnTo>
                  <a:lnTo>
                    <a:pt x="2210" y="429"/>
                  </a:lnTo>
                  <a:lnTo>
                    <a:pt x="2238" y="445"/>
                  </a:lnTo>
                  <a:lnTo>
                    <a:pt x="2266" y="459"/>
                  </a:lnTo>
                  <a:lnTo>
                    <a:pt x="2293" y="476"/>
                  </a:lnTo>
                  <a:lnTo>
                    <a:pt x="2320" y="493"/>
                  </a:lnTo>
                  <a:lnTo>
                    <a:pt x="2346" y="511"/>
                  </a:lnTo>
                  <a:lnTo>
                    <a:pt x="2374" y="529"/>
                  </a:lnTo>
                  <a:lnTo>
                    <a:pt x="2400" y="549"/>
                  </a:lnTo>
                  <a:lnTo>
                    <a:pt x="2425" y="569"/>
                  </a:lnTo>
                  <a:lnTo>
                    <a:pt x="2451" y="590"/>
                  </a:lnTo>
                  <a:lnTo>
                    <a:pt x="2476" y="611"/>
                  </a:lnTo>
                  <a:lnTo>
                    <a:pt x="2501" y="634"/>
                  </a:lnTo>
                  <a:lnTo>
                    <a:pt x="2525" y="657"/>
                  </a:lnTo>
                  <a:lnTo>
                    <a:pt x="2549" y="681"/>
                  </a:lnTo>
                  <a:lnTo>
                    <a:pt x="2573" y="705"/>
                  </a:lnTo>
                  <a:lnTo>
                    <a:pt x="2596" y="729"/>
                  </a:lnTo>
                  <a:lnTo>
                    <a:pt x="2619" y="755"/>
                  </a:lnTo>
                  <a:lnTo>
                    <a:pt x="2640" y="780"/>
                  </a:lnTo>
                  <a:lnTo>
                    <a:pt x="2661" y="805"/>
                  </a:lnTo>
                  <a:lnTo>
                    <a:pt x="2681" y="831"/>
                  </a:lnTo>
                  <a:lnTo>
                    <a:pt x="2700" y="857"/>
                  </a:lnTo>
                  <a:lnTo>
                    <a:pt x="2719" y="883"/>
                  </a:lnTo>
                  <a:lnTo>
                    <a:pt x="2737" y="911"/>
                  </a:lnTo>
                  <a:lnTo>
                    <a:pt x="2753" y="938"/>
                  </a:lnTo>
                  <a:lnTo>
                    <a:pt x="2770" y="965"/>
                  </a:lnTo>
                  <a:lnTo>
                    <a:pt x="2786" y="993"/>
                  </a:lnTo>
                  <a:lnTo>
                    <a:pt x="2800" y="1022"/>
                  </a:lnTo>
                  <a:lnTo>
                    <a:pt x="2814" y="1050"/>
                  </a:lnTo>
                  <a:lnTo>
                    <a:pt x="2828" y="1079"/>
                  </a:lnTo>
                  <a:lnTo>
                    <a:pt x="2840" y="1108"/>
                  </a:lnTo>
                  <a:lnTo>
                    <a:pt x="2852" y="1138"/>
                  </a:lnTo>
                  <a:lnTo>
                    <a:pt x="2863" y="1167"/>
                  </a:lnTo>
                  <a:lnTo>
                    <a:pt x="2872" y="1198"/>
                  </a:lnTo>
                  <a:lnTo>
                    <a:pt x="2883" y="1228"/>
                  </a:lnTo>
                  <a:lnTo>
                    <a:pt x="2891" y="1260"/>
                  </a:lnTo>
                  <a:lnTo>
                    <a:pt x="2900" y="1290"/>
                  </a:lnTo>
                  <a:lnTo>
                    <a:pt x="2906" y="1321"/>
                  </a:lnTo>
                  <a:lnTo>
                    <a:pt x="2913" y="1354"/>
                  </a:lnTo>
                  <a:lnTo>
                    <a:pt x="2918" y="1385"/>
                  </a:lnTo>
                  <a:lnTo>
                    <a:pt x="2924" y="1419"/>
                  </a:lnTo>
                  <a:lnTo>
                    <a:pt x="2928" y="1451"/>
                  </a:lnTo>
                  <a:lnTo>
                    <a:pt x="2931" y="1485"/>
                  </a:lnTo>
                  <a:lnTo>
                    <a:pt x="2934" y="1518"/>
                  </a:lnTo>
                  <a:lnTo>
                    <a:pt x="2935" y="1552"/>
                  </a:lnTo>
                  <a:lnTo>
                    <a:pt x="2936" y="1585"/>
                  </a:lnTo>
                  <a:lnTo>
                    <a:pt x="2937" y="1620"/>
                  </a:lnTo>
                  <a:lnTo>
                    <a:pt x="2936" y="1655"/>
                  </a:lnTo>
                  <a:lnTo>
                    <a:pt x="2935" y="1689"/>
                  </a:lnTo>
                  <a:lnTo>
                    <a:pt x="2934" y="1724"/>
                  </a:lnTo>
                  <a:lnTo>
                    <a:pt x="2931" y="1757"/>
                  </a:lnTo>
                  <a:lnTo>
                    <a:pt x="2928" y="1791"/>
                  </a:lnTo>
                  <a:lnTo>
                    <a:pt x="2924" y="1823"/>
                  </a:lnTo>
                  <a:lnTo>
                    <a:pt x="2918" y="1856"/>
                  </a:lnTo>
                  <a:lnTo>
                    <a:pt x="2913" y="1888"/>
                  </a:lnTo>
                  <a:lnTo>
                    <a:pt x="2907" y="1919"/>
                  </a:lnTo>
                  <a:lnTo>
                    <a:pt x="2900" y="1951"/>
                  </a:lnTo>
                  <a:lnTo>
                    <a:pt x="2892" y="1982"/>
                  </a:lnTo>
                  <a:lnTo>
                    <a:pt x="2884" y="2013"/>
                  </a:lnTo>
                  <a:lnTo>
                    <a:pt x="2875" y="2043"/>
                  </a:lnTo>
                  <a:lnTo>
                    <a:pt x="2864" y="2072"/>
                  </a:lnTo>
                  <a:lnTo>
                    <a:pt x="2854" y="2103"/>
                  </a:lnTo>
                  <a:lnTo>
                    <a:pt x="2842" y="2131"/>
                  </a:lnTo>
                  <a:lnTo>
                    <a:pt x="2830" y="2160"/>
                  </a:lnTo>
                  <a:lnTo>
                    <a:pt x="2817" y="2189"/>
                  </a:lnTo>
                  <a:lnTo>
                    <a:pt x="2804" y="2217"/>
                  </a:lnTo>
                  <a:lnTo>
                    <a:pt x="2789" y="2244"/>
                  </a:lnTo>
                  <a:lnTo>
                    <a:pt x="2773" y="2271"/>
                  </a:lnTo>
                  <a:lnTo>
                    <a:pt x="2758" y="2299"/>
                  </a:lnTo>
                  <a:lnTo>
                    <a:pt x="2741" y="2325"/>
                  </a:lnTo>
                  <a:lnTo>
                    <a:pt x="2723" y="2351"/>
                  </a:lnTo>
                  <a:lnTo>
                    <a:pt x="2705" y="2377"/>
                  </a:lnTo>
                  <a:lnTo>
                    <a:pt x="2687" y="2402"/>
                  </a:lnTo>
                  <a:lnTo>
                    <a:pt x="2667" y="2427"/>
                  </a:lnTo>
                  <a:lnTo>
                    <a:pt x="2646" y="2453"/>
                  </a:lnTo>
                  <a:lnTo>
                    <a:pt x="2625" y="2477"/>
                  </a:lnTo>
                  <a:lnTo>
                    <a:pt x="2603" y="2501"/>
                  </a:lnTo>
                  <a:lnTo>
                    <a:pt x="2580" y="2524"/>
                  </a:lnTo>
                  <a:lnTo>
                    <a:pt x="2557" y="2548"/>
                  </a:lnTo>
                  <a:lnTo>
                    <a:pt x="2532" y="2572"/>
                  </a:lnTo>
                  <a:lnTo>
                    <a:pt x="2507" y="2595"/>
                  </a:lnTo>
                  <a:lnTo>
                    <a:pt x="2481" y="2618"/>
                  </a:lnTo>
                  <a:lnTo>
                    <a:pt x="2455" y="2640"/>
                  </a:lnTo>
                  <a:lnTo>
                    <a:pt x="2429" y="2662"/>
                  </a:lnTo>
                  <a:lnTo>
                    <a:pt x="2403" y="2682"/>
                  </a:lnTo>
                  <a:lnTo>
                    <a:pt x="2376" y="2702"/>
                  </a:lnTo>
                  <a:lnTo>
                    <a:pt x="2348" y="2721"/>
                  </a:lnTo>
                  <a:lnTo>
                    <a:pt x="2321" y="2740"/>
                  </a:lnTo>
                  <a:lnTo>
                    <a:pt x="2293" y="2756"/>
                  </a:lnTo>
                  <a:lnTo>
                    <a:pt x="2266" y="2773"/>
                  </a:lnTo>
                  <a:lnTo>
                    <a:pt x="2238" y="2789"/>
                  </a:lnTo>
                  <a:lnTo>
                    <a:pt x="2209" y="2805"/>
                  </a:lnTo>
                  <a:lnTo>
                    <a:pt x="2180" y="2818"/>
                  </a:lnTo>
                  <a:lnTo>
                    <a:pt x="2151" y="2832"/>
                  </a:lnTo>
                  <a:lnTo>
                    <a:pt x="2122" y="2845"/>
                  </a:lnTo>
                  <a:lnTo>
                    <a:pt x="2093" y="2857"/>
                  </a:lnTo>
                  <a:lnTo>
                    <a:pt x="2062" y="2868"/>
                  </a:lnTo>
                  <a:lnTo>
                    <a:pt x="2032" y="2879"/>
                  </a:lnTo>
                  <a:lnTo>
                    <a:pt x="2002" y="2888"/>
                  </a:lnTo>
                  <a:lnTo>
                    <a:pt x="1972" y="2897"/>
                  </a:lnTo>
                  <a:lnTo>
                    <a:pt x="1940" y="2905"/>
                  </a:lnTo>
                  <a:lnTo>
                    <a:pt x="1909" y="2912"/>
                  </a:lnTo>
                  <a:lnTo>
                    <a:pt x="1878" y="2920"/>
                  </a:lnTo>
                  <a:lnTo>
                    <a:pt x="1846" y="2925"/>
                  </a:lnTo>
                  <a:lnTo>
                    <a:pt x="1814" y="2930"/>
                  </a:lnTo>
                  <a:lnTo>
                    <a:pt x="1782" y="2934"/>
                  </a:lnTo>
                  <a:lnTo>
                    <a:pt x="1749" y="2938"/>
                  </a:lnTo>
                  <a:lnTo>
                    <a:pt x="1716" y="2941"/>
                  </a:lnTo>
                  <a:lnTo>
                    <a:pt x="1682" y="2943"/>
                  </a:lnTo>
                  <a:lnTo>
                    <a:pt x="1649" y="2944"/>
                  </a:lnTo>
                  <a:lnTo>
                    <a:pt x="1616" y="2944"/>
                  </a:lnTo>
                  <a:lnTo>
                    <a:pt x="1582" y="2944"/>
                  </a:lnTo>
                  <a:lnTo>
                    <a:pt x="1549" y="2943"/>
                  </a:lnTo>
                  <a:lnTo>
                    <a:pt x="1515" y="2941"/>
                  </a:lnTo>
                  <a:lnTo>
                    <a:pt x="1483" y="2938"/>
                  </a:lnTo>
                  <a:lnTo>
                    <a:pt x="1451" y="2934"/>
                  </a:lnTo>
                  <a:lnTo>
                    <a:pt x="1418" y="2930"/>
                  </a:lnTo>
                  <a:lnTo>
                    <a:pt x="1386" y="2925"/>
                  </a:lnTo>
                  <a:lnTo>
                    <a:pt x="1355" y="2920"/>
                  </a:lnTo>
                  <a:lnTo>
                    <a:pt x="1323" y="2914"/>
                  </a:lnTo>
                  <a:lnTo>
                    <a:pt x="1292" y="2906"/>
                  </a:lnTo>
                  <a:lnTo>
                    <a:pt x="1262" y="2898"/>
                  </a:lnTo>
                  <a:lnTo>
                    <a:pt x="1230" y="2888"/>
                  </a:lnTo>
                  <a:lnTo>
                    <a:pt x="1200" y="2879"/>
                  </a:lnTo>
                  <a:lnTo>
                    <a:pt x="1171" y="2868"/>
                  </a:lnTo>
                  <a:lnTo>
                    <a:pt x="1141" y="2858"/>
                  </a:lnTo>
                  <a:lnTo>
                    <a:pt x="1111" y="2845"/>
                  </a:lnTo>
                  <a:lnTo>
                    <a:pt x="1083" y="2833"/>
                  </a:lnTo>
                  <a:lnTo>
                    <a:pt x="1054" y="2820"/>
                  </a:lnTo>
                  <a:lnTo>
                    <a:pt x="1026" y="2806"/>
                  </a:lnTo>
                  <a:lnTo>
                    <a:pt x="998" y="2791"/>
                  </a:lnTo>
                  <a:lnTo>
                    <a:pt x="969" y="2775"/>
                  </a:lnTo>
                  <a:lnTo>
                    <a:pt x="942" y="2758"/>
                  </a:lnTo>
                  <a:lnTo>
                    <a:pt x="915" y="2742"/>
                  </a:lnTo>
                  <a:lnTo>
                    <a:pt x="888" y="2723"/>
                  </a:lnTo>
                  <a:lnTo>
                    <a:pt x="861" y="2704"/>
                  </a:lnTo>
                  <a:lnTo>
                    <a:pt x="835" y="2685"/>
                  </a:lnTo>
                  <a:lnTo>
                    <a:pt x="809" y="2664"/>
                  </a:lnTo>
                  <a:lnTo>
                    <a:pt x="783" y="2643"/>
                  </a:lnTo>
                  <a:lnTo>
                    <a:pt x="758" y="2621"/>
                  </a:lnTo>
                  <a:lnTo>
                    <a:pt x="733" y="2599"/>
                  </a:lnTo>
                  <a:lnTo>
                    <a:pt x="707" y="2575"/>
                  </a:lnTo>
                  <a:lnTo>
                    <a:pt x="682" y="2551"/>
                  </a:lnTo>
                  <a:lnTo>
                    <a:pt x="658" y="2527"/>
                  </a:lnTo>
                  <a:lnTo>
                    <a:pt x="635" y="2502"/>
                  </a:lnTo>
                  <a:lnTo>
                    <a:pt x="612" y="2477"/>
                  </a:lnTo>
                  <a:lnTo>
                    <a:pt x="591" y="2451"/>
                  </a:lnTo>
                  <a:lnTo>
                    <a:pt x="570" y="2425"/>
                  </a:lnTo>
                  <a:lnTo>
                    <a:pt x="550" y="2399"/>
                  </a:lnTo>
                  <a:lnTo>
                    <a:pt x="530" y="2373"/>
                  </a:lnTo>
                  <a:lnTo>
                    <a:pt x="511" y="2346"/>
                  </a:lnTo>
                  <a:lnTo>
                    <a:pt x="493" y="2319"/>
                  </a:lnTo>
                  <a:lnTo>
                    <a:pt x="476" y="2291"/>
                  </a:lnTo>
                  <a:lnTo>
                    <a:pt x="459" y="2264"/>
                  </a:lnTo>
                  <a:lnTo>
                    <a:pt x="443" y="2237"/>
                  </a:lnTo>
                  <a:lnTo>
                    <a:pt x="429" y="2209"/>
                  </a:lnTo>
                  <a:lnTo>
                    <a:pt x="415" y="2180"/>
                  </a:lnTo>
                  <a:lnTo>
                    <a:pt x="402" y="2151"/>
                  </a:lnTo>
                  <a:lnTo>
                    <a:pt x="389" y="2123"/>
                  </a:lnTo>
                  <a:lnTo>
                    <a:pt x="377" y="2093"/>
                  </a:lnTo>
                  <a:lnTo>
                    <a:pt x="366" y="2064"/>
                  </a:lnTo>
                  <a:lnTo>
                    <a:pt x="356" y="2034"/>
                  </a:lnTo>
                  <a:lnTo>
                    <a:pt x="346" y="2003"/>
                  </a:lnTo>
                  <a:lnTo>
                    <a:pt x="337" y="1973"/>
                  </a:lnTo>
                  <a:lnTo>
                    <a:pt x="329" y="1942"/>
                  </a:lnTo>
                  <a:lnTo>
                    <a:pt x="321" y="1912"/>
                  </a:lnTo>
                  <a:lnTo>
                    <a:pt x="315" y="1881"/>
                  </a:lnTo>
                  <a:lnTo>
                    <a:pt x="310" y="1849"/>
                  </a:lnTo>
                  <a:lnTo>
                    <a:pt x="305" y="1817"/>
                  </a:lnTo>
                  <a:lnTo>
                    <a:pt x="300" y="1785"/>
                  </a:lnTo>
                  <a:lnTo>
                    <a:pt x="297" y="1753"/>
                  </a:lnTo>
                  <a:lnTo>
                    <a:pt x="294" y="1720"/>
                  </a:lnTo>
                  <a:lnTo>
                    <a:pt x="292" y="1687"/>
                  </a:lnTo>
                  <a:lnTo>
                    <a:pt x="291" y="1653"/>
                  </a:lnTo>
                  <a:lnTo>
                    <a:pt x="291" y="1620"/>
                  </a:lnTo>
                  <a:lnTo>
                    <a:pt x="291" y="1586"/>
                  </a:lnTo>
                  <a:lnTo>
                    <a:pt x="292" y="1554"/>
                  </a:lnTo>
                  <a:lnTo>
                    <a:pt x="294" y="1520"/>
                  </a:lnTo>
                  <a:lnTo>
                    <a:pt x="297" y="1488"/>
                  </a:lnTo>
                  <a:lnTo>
                    <a:pt x="300" y="1455"/>
                  </a:lnTo>
                  <a:lnTo>
                    <a:pt x="305" y="1423"/>
                  </a:lnTo>
                  <a:lnTo>
                    <a:pt x="310" y="1392"/>
                  </a:lnTo>
                  <a:lnTo>
                    <a:pt x="315" y="1360"/>
                  </a:lnTo>
                  <a:lnTo>
                    <a:pt x="322" y="1329"/>
                  </a:lnTo>
                  <a:lnTo>
                    <a:pt x="330" y="1297"/>
                  </a:lnTo>
                  <a:lnTo>
                    <a:pt x="338" y="1267"/>
                  </a:lnTo>
                  <a:lnTo>
                    <a:pt x="346" y="1235"/>
                  </a:lnTo>
                  <a:lnTo>
                    <a:pt x="356" y="1205"/>
                  </a:lnTo>
                  <a:lnTo>
                    <a:pt x="366" y="1176"/>
                  </a:lnTo>
                  <a:lnTo>
                    <a:pt x="378" y="1145"/>
                  </a:lnTo>
                  <a:lnTo>
                    <a:pt x="390" y="1116"/>
                  </a:lnTo>
                  <a:lnTo>
                    <a:pt x="403" y="1087"/>
                  </a:lnTo>
                  <a:lnTo>
                    <a:pt x="416" y="1058"/>
                  </a:lnTo>
                  <a:lnTo>
                    <a:pt x="430" y="1029"/>
                  </a:lnTo>
                  <a:lnTo>
                    <a:pt x="445" y="1001"/>
                  </a:lnTo>
                  <a:lnTo>
                    <a:pt x="461" y="973"/>
                  </a:lnTo>
                  <a:lnTo>
                    <a:pt x="478" y="945"/>
                  </a:lnTo>
                  <a:lnTo>
                    <a:pt x="496" y="917"/>
                  </a:lnTo>
                  <a:lnTo>
                    <a:pt x="513" y="890"/>
                  </a:lnTo>
                  <a:lnTo>
                    <a:pt x="532" y="863"/>
                  </a:lnTo>
                  <a:lnTo>
                    <a:pt x="552" y="836"/>
                  </a:lnTo>
                  <a:lnTo>
                    <a:pt x="573" y="809"/>
                  </a:lnTo>
                  <a:lnTo>
                    <a:pt x="594" y="783"/>
                  </a:lnTo>
                  <a:lnTo>
                    <a:pt x="616" y="758"/>
                  </a:lnTo>
                  <a:lnTo>
                    <a:pt x="639" y="732"/>
                  </a:lnTo>
                  <a:lnTo>
                    <a:pt x="663" y="706"/>
                  </a:lnTo>
                  <a:lnTo>
                    <a:pt x="687" y="681"/>
                  </a:lnTo>
                  <a:lnTo>
                    <a:pt x="711" y="657"/>
                  </a:lnTo>
                  <a:lnTo>
                    <a:pt x="735" y="634"/>
                  </a:lnTo>
                  <a:lnTo>
                    <a:pt x="760" y="611"/>
                  </a:lnTo>
                  <a:lnTo>
                    <a:pt x="785" y="590"/>
                  </a:lnTo>
                  <a:lnTo>
                    <a:pt x="810" y="569"/>
                  </a:lnTo>
                  <a:lnTo>
                    <a:pt x="835" y="549"/>
                  </a:lnTo>
                  <a:lnTo>
                    <a:pt x="861" y="529"/>
                  </a:lnTo>
                  <a:lnTo>
                    <a:pt x="887" y="511"/>
                  </a:lnTo>
                  <a:lnTo>
                    <a:pt x="914" y="493"/>
                  </a:lnTo>
                  <a:lnTo>
                    <a:pt x="940" y="476"/>
                  </a:lnTo>
                  <a:lnTo>
                    <a:pt x="967" y="459"/>
                  </a:lnTo>
                  <a:lnTo>
                    <a:pt x="996" y="445"/>
                  </a:lnTo>
                  <a:lnTo>
                    <a:pt x="1023" y="429"/>
                  </a:lnTo>
                  <a:lnTo>
                    <a:pt x="1052" y="415"/>
                  </a:lnTo>
                  <a:lnTo>
                    <a:pt x="1080" y="402"/>
                  </a:lnTo>
                  <a:lnTo>
                    <a:pt x="1109" y="389"/>
                  </a:lnTo>
                  <a:lnTo>
                    <a:pt x="1138" y="378"/>
                  </a:lnTo>
                  <a:lnTo>
                    <a:pt x="1168" y="367"/>
                  </a:lnTo>
                  <a:lnTo>
                    <a:pt x="1197" y="357"/>
                  </a:lnTo>
                  <a:lnTo>
                    <a:pt x="1227" y="347"/>
                  </a:lnTo>
                  <a:lnTo>
                    <a:pt x="1259" y="338"/>
                  </a:lnTo>
                  <a:lnTo>
                    <a:pt x="1289" y="330"/>
                  </a:lnTo>
                  <a:lnTo>
                    <a:pt x="1320" y="323"/>
                  </a:lnTo>
                  <a:lnTo>
                    <a:pt x="1352" y="317"/>
                  </a:lnTo>
                  <a:lnTo>
                    <a:pt x="1384" y="310"/>
                  </a:lnTo>
                  <a:lnTo>
                    <a:pt x="1416" y="306"/>
                  </a:lnTo>
                  <a:lnTo>
                    <a:pt x="1449" y="302"/>
                  </a:lnTo>
                  <a:lnTo>
                    <a:pt x="1481" y="298"/>
                  </a:lnTo>
                  <a:lnTo>
                    <a:pt x="1514" y="296"/>
                  </a:lnTo>
                  <a:lnTo>
                    <a:pt x="1548" y="294"/>
                  </a:lnTo>
                  <a:lnTo>
                    <a:pt x="1581" y="293"/>
                  </a:lnTo>
                  <a:lnTo>
                    <a:pt x="1616" y="293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83" y="5683437"/>
            <a:ext cx="8604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182" y="2978467"/>
            <a:ext cx="4800600" cy="309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5"/>
          <p:cNvSpPr txBox="1">
            <a:spLocks noGrp="1"/>
          </p:cNvSpPr>
          <p:nvPr>
            <p:ph type="title"/>
          </p:nvPr>
        </p:nvSpPr>
        <p:spPr>
          <a:xfrm>
            <a:off x="1074057" y="350611"/>
            <a:ext cx="102652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itter"/>
              <a:buNone/>
            </a:pPr>
            <a:r>
              <a:rPr lang="cs-CZ" dirty="0" smtClean="0"/>
              <a:t>Děkuji za pozornost.</a:t>
            </a:r>
            <a:endParaRPr dirty="0"/>
          </a:p>
        </p:txBody>
      </p:sp>
      <p:sp>
        <p:nvSpPr>
          <p:cNvPr id="469" name="Google Shape;469;p45"/>
          <p:cNvSpPr txBox="1">
            <a:spLocks noGrp="1"/>
          </p:cNvSpPr>
          <p:nvPr>
            <p:ph type="subTitle" idx="1"/>
          </p:nvPr>
        </p:nvSpPr>
        <p:spPr>
          <a:xfrm>
            <a:off x="536319" y="1676174"/>
            <a:ext cx="11119362" cy="840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cs-CZ" dirty="0" smtClean="0"/>
              <a:t>petra.slamova@zspartyzanska.cz</a:t>
            </a:r>
            <a:endParaRPr dirty="0"/>
          </a:p>
        </p:txBody>
      </p:sp>
      <p:sp>
        <p:nvSpPr>
          <p:cNvPr id="2" name="Obdélník 1"/>
          <p:cNvSpPr/>
          <p:nvPr/>
        </p:nvSpPr>
        <p:spPr>
          <a:xfrm>
            <a:off x="646991" y="3915878"/>
            <a:ext cx="10692295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buClrTx/>
              <a:defRPr/>
            </a:pPr>
            <a:r>
              <a:rPr lang="cs-CZ" kern="1200" dirty="0">
                <a:solidFill>
                  <a:prstClr val="black"/>
                </a:solidFill>
              </a:rPr>
              <a:t>Další sdílení a úpravy materiálu jsou možné za podmínek licence </a:t>
            </a:r>
            <a:r>
              <a:rPr lang="cs-CZ" u="sng" kern="1200" dirty="0">
                <a:solidFill>
                  <a:prstClr val="black"/>
                </a:solidFill>
                <a:hlinkClick r:id="rId3"/>
              </a:rPr>
              <a:t>CC BY-NC-SA 4.0 Mezinárodní</a:t>
            </a:r>
            <a:r>
              <a:rPr lang="cs-CZ" kern="1200" dirty="0">
                <a:solidFill>
                  <a:prstClr val="black"/>
                </a:solidFill>
              </a:rPr>
              <a:t>. Jako autora materiálu uveďte zkratku NPI-DIGI a jako primární URL materiálu uvádějte adresu </a:t>
            </a:r>
            <a:r>
              <a:rPr lang="cs-CZ" kern="1200" dirty="0">
                <a:solidFill>
                  <a:prstClr val="black"/>
                </a:solidFill>
                <a:hlinkClick r:id="rId4"/>
              </a:rPr>
              <a:t>https://revize.edu.cz/</a:t>
            </a:r>
            <a:r>
              <a:rPr lang="cs-CZ" kern="1200" dirty="0">
                <a:solidFill>
                  <a:prstClr val="black"/>
                </a:solidFill>
              </a:rPr>
              <a:t>.</a:t>
            </a:r>
            <a:endParaRPr lang="cs-CZ" kern="1200" dirty="0">
              <a:latin typeface="Roboto"/>
              <a:ea typeface="Roboto"/>
              <a:cs typeface="Roboto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7224" y="4238793"/>
            <a:ext cx="1113558" cy="40060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0782" y="5259444"/>
            <a:ext cx="8604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>
            <a:spLocks noGrp="1"/>
          </p:cNvSpPr>
          <p:nvPr>
            <p:ph type="ctrTitle"/>
          </p:nvPr>
        </p:nvSpPr>
        <p:spPr>
          <a:xfrm>
            <a:off x="1387266" y="111585"/>
            <a:ext cx="9280733" cy="146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itter"/>
              <a:buNone/>
            </a:pPr>
            <a:r>
              <a:rPr lang="cs-CZ" dirty="0" smtClean="0"/>
              <a:t>Co nabízíme? </a:t>
            </a:r>
            <a:endParaRPr dirty="0"/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71717AEE-4275-4D4B-80BF-F078EF7295FB}"/>
              </a:ext>
            </a:extLst>
          </p:cNvPr>
          <p:cNvSpPr txBox="1"/>
          <p:nvPr/>
        </p:nvSpPr>
        <p:spPr>
          <a:xfrm>
            <a:off x="719504" y="2277208"/>
            <a:ext cx="10752992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Konkrétní učební </a:t>
            </a:r>
            <a:r>
              <a:rPr lang="cs-CZ" sz="3200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lekci </a:t>
            </a:r>
            <a:r>
              <a:rPr lang="cs-CZ" sz="3200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– téma: Kdo má jaké kompetence</a:t>
            </a:r>
          </a:p>
          <a:p>
            <a:endParaRPr lang="cs-CZ" sz="3200" dirty="0" smtClean="0"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r>
              <a:rPr lang="cs-CZ" sz="3200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Lekce </a:t>
            </a:r>
            <a:r>
              <a:rPr lang="cs-CZ" sz="3200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koncipována podle modelu E-U-R</a:t>
            </a:r>
          </a:p>
          <a:p>
            <a:r>
              <a:rPr lang="cs-CZ" sz="3200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Práce s </a:t>
            </a:r>
            <a:r>
              <a:rPr lang="cs-CZ" sz="3200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aplikací (nejen) do hodin VO: </a:t>
            </a:r>
          </a:p>
          <a:p>
            <a:r>
              <a:rPr lang="cs-CZ" sz="2800" dirty="0" err="1" smtClean="0">
                <a:solidFill>
                  <a:schemeClr val="accent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LearningApps</a:t>
            </a: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(a také </a:t>
            </a:r>
            <a:r>
              <a:rPr lang="cs-CZ" sz="2800" dirty="0" err="1" smtClean="0">
                <a:solidFill>
                  <a:schemeClr val="accent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Flippity</a:t>
            </a: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)</a:t>
            </a:r>
            <a:endParaRPr lang="cs-CZ" sz="2800" dirty="0" smtClean="0">
              <a:solidFill>
                <a:schemeClr val="accent1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endParaRPr lang="cs-CZ" sz="2400" dirty="0" smtClean="0">
              <a:solidFill>
                <a:schemeClr val="tx1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Práce s aplikacemi</a:t>
            </a:r>
          </a:p>
          <a:p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Ukázky z hodin</a:t>
            </a:r>
          </a:p>
          <a:p>
            <a:r>
              <a:rPr lang="cs-CZ" dirty="0">
                <a:hlinkClick r:id="rId3"/>
              </a:rPr>
              <a:t>https://learningapps.org/index.php?overview&amp;s=&amp;category=0&amp;tool</a:t>
            </a:r>
            <a:r>
              <a:rPr lang="cs-CZ" dirty="0"/>
              <a:t>=</a:t>
            </a:r>
          </a:p>
          <a:p>
            <a:r>
              <a:rPr lang="cs-CZ" dirty="0" smtClean="0">
                <a:hlinkClick r:id="rId4"/>
              </a:rPr>
              <a:t>https</a:t>
            </a:r>
            <a:r>
              <a:rPr lang="cs-CZ" dirty="0">
                <a:hlinkClick r:id="rId4"/>
              </a:rPr>
              <a:t>://</a:t>
            </a:r>
            <a:r>
              <a:rPr lang="cs-CZ" dirty="0" smtClean="0">
                <a:hlinkClick r:id="rId4"/>
              </a:rPr>
              <a:t>www.flippity.net</a:t>
            </a:r>
            <a:r>
              <a:rPr lang="cs-CZ" dirty="0" smtClean="0"/>
              <a:t>, </a:t>
            </a:r>
            <a:endParaRPr lang="cs-CZ" dirty="0" smtClean="0">
              <a:solidFill>
                <a:schemeClr val="accent1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endParaRPr lang="cs-CZ" sz="4000" dirty="0">
              <a:solidFill>
                <a:schemeClr val="accent1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endParaRPr lang="cs-CZ" sz="4000" dirty="0"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endParaRPr lang="cs-CZ" sz="4000" dirty="0"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endParaRPr lang="cs-CZ" sz="4000" dirty="0"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endParaRPr lang="cs-CZ" sz="4000" dirty="0"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endParaRPr lang="cs-CZ" sz="4000" dirty="0"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</p:txBody>
      </p:sp>
      <p:grpSp>
        <p:nvGrpSpPr>
          <p:cNvPr id="7" name="Skupina 6"/>
          <p:cNvGrpSpPr>
            <a:grpSpLocks noChangeAspect="1"/>
          </p:cNvGrpSpPr>
          <p:nvPr/>
        </p:nvGrpSpPr>
        <p:grpSpPr>
          <a:xfrm>
            <a:off x="10824730" y="6288156"/>
            <a:ext cx="822326" cy="288813"/>
            <a:chOff x="10150475" y="6088063"/>
            <a:chExt cx="1893888" cy="665162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0158413" y="6094413"/>
              <a:ext cx="1882775" cy="644525"/>
            </a:xfrm>
            <a:custGeom>
              <a:avLst/>
              <a:gdLst>
                <a:gd name="T0" fmla="*/ 398 w 16593"/>
                <a:gd name="T1" fmla="*/ 0 h 5682"/>
                <a:gd name="T2" fmla="*/ 16175 w 16593"/>
                <a:gd name="T3" fmla="*/ 27 h 5682"/>
                <a:gd name="T4" fmla="*/ 16217 w 16593"/>
                <a:gd name="T5" fmla="*/ 27 h 5682"/>
                <a:gd name="T6" fmla="*/ 16256 w 16593"/>
                <a:gd name="T7" fmla="*/ 27 h 5682"/>
                <a:gd name="T8" fmla="*/ 16296 w 16593"/>
                <a:gd name="T9" fmla="*/ 28 h 5682"/>
                <a:gd name="T10" fmla="*/ 16334 w 16593"/>
                <a:gd name="T11" fmla="*/ 30 h 5682"/>
                <a:gd name="T12" fmla="*/ 16351 w 16593"/>
                <a:gd name="T13" fmla="*/ 31 h 5682"/>
                <a:gd name="T14" fmla="*/ 16370 w 16593"/>
                <a:gd name="T15" fmla="*/ 34 h 5682"/>
                <a:gd name="T16" fmla="*/ 16387 w 16593"/>
                <a:gd name="T17" fmla="*/ 38 h 5682"/>
                <a:gd name="T18" fmla="*/ 16405 w 16593"/>
                <a:gd name="T19" fmla="*/ 42 h 5682"/>
                <a:gd name="T20" fmla="*/ 16420 w 16593"/>
                <a:gd name="T21" fmla="*/ 47 h 5682"/>
                <a:gd name="T22" fmla="*/ 16437 w 16593"/>
                <a:gd name="T23" fmla="*/ 54 h 5682"/>
                <a:gd name="T24" fmla="*/ 16452 w 16593"/>
                <a:gd name="T25" fmla="*/ 62 h 5682"/>
                <a:gd name="T26" fmla="*/ 16466 w 16593"/>
                <a:gd name="T27" fmla="*/ 70 h 5682"/>
                <a:gd name="T28" fmla="*/ 16481 w 16593"/>
                <a:gd name="T29" fmla="*/ 80 h 5682"/>
                <a:gd name="T30" fmla="*/ 16494 w 16593"/>
                <a:gd name="T31" fmla="*/ 92 h 5682"/>
                <a:gd name="T32" fmla="*/ 16507 w 16593"/>
                <a:gd name="T33" fmla="*/ 106 h 5682"/>
                <a:gd name="T34" fmla="*/ 16518 w 16593"/>
                <a:gd name="T35" fmla="*/ 121 h 5682"/>
                <a:gd name="T36" fmla="*/ 16530 w 16593"/>
                <a:gd name="T37" fmla="*/ 138 h 5682"/>
                <a:gd name="T38" fmla="*/ 16540 w 16593"/>
                <a:gd name="T39" fmla="*/ 156 h 5682"/>
                <a:gd name="T40" fmla="*/ 16550 w 16593"/>
                <a:gd name="T41" fmla="*/ 177 h 5682"/>
                <a:gd name="T42" fmla="*/ 16558 w 16593"/>
                <a:gd name="T43" fmla="*/ 200 h 5682"/>
                <a:gd name="T44" fmla="*/ 16566 w 16593"/>
                <a:gd name="T45" fmla="*/ 225 h 5682"/>
                <a:gd name="T46" fmla="*/ 16573 w 16593"/>
                <a:gd name="T47" fmla="*/ 252 h 5682"/>
                <a:gd name="T48" fmla="*/ 16579 w 16593"/>
                <a:gd name="T49" fmla="*/ 282 h 5682"/>
                <a:gd name="T50" fmla="*/ 16584 w 16593"/>
                <a:gd name="T51" fmla="*/ 314 h 5682"/>
                <a:gd name="T52" fmla="*/ 16587 w 16593"/>
                <a:gd name="T53" fmla="*/ 349 h 5682"/>
                <a:gd name="T54" fmla="*/ 16591 w 16593"/>
                <a:gd name="T55" fmla="*/ 385 h 5682"/>
                <a:gd name="T56" fmla="*/ 16593 w 16593"/>
                <a:gd name="T57" fmla="*/ 426 h 5682"/>
                <a:gd name="T58" fmla="*/ 16593 w 16593"/>
                <a:gd name="T59" fmla="*/ 469 h 5682"/>
                <a:gd name="T60" fmla="*/ 16574 w 16593"/>
                <a:gd name="T61" fmla="*/ 5682 h 5682"/>
                <a:gd name="T62" fmla="*/ 0 w 16593"/>
                <a:gd name="T63" fmla="*/ 5682 h 5682"/>
                <a:gd name="T64" fmla="*/ 0 w 16593"/>
                <a:gd name="T65" fmla="*/ 449 h 5682"/>
                <a:gd name="T66" fmla="*/ 0 w 16593"/>
                <a:gd name="T67" fmla="*/ 406 h 5682"/>
                <a:gd name="T68" fmla="*/ 2 w 16593"/>
                <a:gd name="T69" fmla="*/ 363 h 5682"/>
                <a:gd name="T70" fmla="*/ 4 w 16593"/>
                <a:gd name="T71" fmla="*/ 321 h 5682"/>
                <a:gd name="T72" fmla="*/ 10 w 16593"/>
                <a:gd name="T73" fmla="*/ 281 h 5682"/>
                <a:gd name="T74" fmla="*/ 13 w 16593"/>
                <a:gd name="T75" fmla="*/ 261 h 5682"/>
                <a:gd name="T76" fmla="*/ 17 w 16593"/>
                <a:gd name="T77" fmla="*/ 242 h 5682"/>
                <a:gd name="T78" fmla="*/ 22 w 16593"/>
                <a:gd name="T79" fmla="*/ 223 h 5682"/>
                <a:gd name="T80" fmla="*/ 27 w 16593"/>
                <a:gd name="T81" fmla="*/ 204 h 5682"/>
                <a:gd name="T82" fmla="*/ 34 w 16593"/>
                <a:gd name="T83" fmla="*/ 186 h 5682"/>
                <a:gd name="T84" fmla="*/ 41 w 16593"/>
                <a:gd name="T85" fmla="*/ 169 h 5682"/>
                <a:gd name="T86" fmla="*/ 49 w 16593"/>
                <a:gd name="T87" fmla="*/ 153 h 5682"/>
                <a:gd name="T88" fmla="*/ 59 w 16593"/>
                <a:gd name="T89" fmla="*/ 137 h 5682"/>
                <a:gd name="T90" fmla="*/ 69 w 16593"/>
                <a:gd name="T91" fmla="*/ 121 h 5682"/>
                <a:gd name="T92" fmla="*/ 81 w 16593"/>
                <a:gd name="T93" fmla="*/ 107 h 5682"/>
                <a:gd name="T94" fmla="*/ 93 w 16593"/>
                <a:gd name="T95" fmla="*/ 93 h 5682"/>
                <a:gd name="T96" fmla="*/ 108 w 16593"/>
                <a:gd name="T97" fmla="*/ 80 h 5682"/>
                <a:gd name="T98" fmla="*/ 122 w 16593"/>
                <a:gd name="T99" fmla="*/ 68 h 5682"/>
                <a:gd name="T100" fmla="*/ 139 w 16593"/>
                <a:gd name="T101" fmla="*/ 56 h 5682"/>
                <a:gd name="T102" fmla="*/ 158 w 16593"/>
                <a:gd name="T103" fmla="*/ 46 h 5682"/>
                <a:gd name="T104" fmla="*/ 178 w 16593"/>
                <a:gd name="T105" fmla="*/ 36 h 5682"/>
                <a:gd name="T106" fmla="*/ 199 w 16593"/>
                <a:gd name="T107" fmla="*/ 28 h 5682"/>
                <a:gd name="T108" fmla="*/ 223 w 16593"/>
                <a:gd name="T109" fmla="*/ 21 h 5682"/>
                <a:gd name="T110" fmla="*/ 247 w 16593"/>
                <a:gd name="T111" fmla="*/ 14 h 5682"/>
                <a:gd name="T112" fmla="*/ 274 w 16593"/>
                <a:gd name="T113" fmla="*/ 9 h 5682"/>
                <a:gd name="T114" fmla="*/ 302 w 16593"/>
                <a:gd name="T115" fmla="*/ 5 h 5682"/>
                <a:gd name="T116" fmla="*/ 332 w 16593"/>
                <a:gd name="T117" fmla="*/ 2 h 5682"/>
                <a:gd name="T118" fmla="*/ 365 w 16593"/>
                <a:gd name="T119" fmla="*/ 0 h 5682"/>
                <a:gd name="T120" fmla="*/ 398 w 16593"/>
                <a:gd name="T121" fmla="*/ 0 h 5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593" h="5682">
                  <a:moveTo>
                    <a:pt x="398" y="0"/>
                  </a:moveTo>
                  <a:lnTo>
                    <a:pt x="16175" y="27"/>
                  </a:lnTo>
                  <a:lnTo>
                    <a:pt x="16217" y="27"/>
                  </a:lnTo>
                  <a:lnTo>
                    <a:pt x="16256" y="27"/>
                  </a:lnTo>
                  <a:lnTo>
                    <a:pt x="16296" y="28"/>
                  </a:lnTo>
                  <a:lnTo>
                    <a:pt x="16334" y="30"/>
                  </a:lnTo>
                  <a:lnTo>
                    <a:pt x="16351" y="31"/>
                  </a:lnTo>
                  <a:lnTo>
                    <a:pt x="16370" y="34"/>
                  </a:lnTo>
                  <a:lnTo>
                    <a:pt x="16387" y="38"/>
                  </a:lnTo>
                  <a:lnTo>
                    <a:pt x="16405" y="42"/>
                  </a:lnTo>
                  <a:lnTo>
                    <a:pt x="16420" y="47"/>
                  </a:lnTo>
                  <a:lnTo>
                    <a:pt x="16437" y="54"/>
                  </a:lnTo>
                  <a:lnTo>
                    <a:pt x="16452" y="62"/>
                  </a:lnTo>
                  <a:lnTo>
                    <a:pt x="16466" y="70"/>
                  </a:lnTo>
                  <a:lnTo>
                    <a:pt x="16481" y="80"/>
                  </a:lnTo>
                  <a:lnTo>
                    <a:pt x="16494" y="92"/>
                  </a:lnTo>
                  <a:lnTo>
                    <a:pt x="16507" y="106"/>
                  </a:lnTo>
                  <a:lnTo>
                    <a:pt x="16518" y="121"/>
                  </a:lnTo>
                  <a:lnTo>
                    <a:pt x="16530" y="138"/>
                  </a:lnTo>
                  <a:lnTo>
                    <a:pt x="16540" y="156"/>
                  </a:lnTo>
                  <a:lnTo>
                    <a:pt x="16550" y="177"/>
                  </a:lnTo>
                  <a:lnTo>
                    <a:pt x="16558" y="200"/>
                  </a:lnTo>
                  <a:lnTo>
                    <a:pt x="16566" y="225"/>
                  </a:lnTo>
                  <a:lnTo>
                    <a:pt x="16573" y="252"/>
                  </a:lnTo>
                  <a:lnTo>
                    <a:pt x="16579" y="282"/>
                  </a:lnTo>
                  <a:lnTo>
                    <a:pt x="16584" y="314"/>
                  </a:lnTo>
                  <a:lnTo>
                    <a:pt x="16587" y="349"/>
                  </a:lnTo>
                  <a:lnTo>
                    <a:pt x="16591" y="385"/>
                  </a:lnTo>
                  <a:lnTo>
                    <a:pt x="16593" y="426"/>
                  </a:lnTo>
                  <a:lnTo>
                    <a:pt x="16593" y="469"/>
                  </a:lnTo>
                  <a:lnTo>
                    <a:pt x="16574" y="5682"/>
                  </a:lnTo>
                  <a:lnTo>
                    <a:pt x="0" y="5682"/>
                  </a:lnTo>
                  <a:lnTo>
                    <a:pt x="0" y="449"/>
                  </a:lnTo>
                  <a:lnTo>
                    <a:pt x="0" y="406"/>
                  </a:lnTo>
                  <a:lnTo>
                    <a:pt x="2" y="363"/>
                  </a:lnTo>
                  <a:lnTo>
                    <a:pt x="4" y="321"/>
                  </a:lnTo>
                  <a:lnTo>
                    <a:pt x="10" y="281"/>
                  </a:lnTo>
                  <a:lnTo>
                    <a:pt x="13" y="261"/>
                  </a:lnTo>
                  <a:lnTo>
                    <a:pt x="17" y="242"/>
                  </a:lnTo>
                  <a:lnTo>
                    <a:pt x="22" y="223"/>
                  </a:lnTo>
                  <a:lnTo>
                    <a:pt x="27" y="204"/>
                  </a:lnTo>
                  <a:lnTo>
                    <a:pt x="34" y="186"/>
                  </a:lnTo>
                  <a:lnTo>
                    <a:pt x="41" y="169"/>
                  </a:lnTo>
                  <a:lnTo>
                    <a:pt x="49" y="153"/>
                  </a:lnTo>
                  <a:lnTo>
                    <a:pt x="59" y="137"/>
                  </a:lnTo>
                  <a:lnTo>
                    <a:pt x="69" y="121"/>
                  </a:lnTo>
                  <a:lnTo>
                    <a:pt x="81" y="107"/>
                  </a:lnTo>
                  <a:lnTo>
                    <a:pt x="93" y="93"/>
                  </a:lnTo>
                  <a:lnTo>
                    <a:pt x="108" y="80"/>
                  </a:lnTo>
                  <a:lnTo>
                    <a:pt x="122" y="68"/>
                  </a:lnTo>
                  <a:lnTo>
                    <a:pt x="139" y="56"/>
                  </a:lnTo>
                  <a:lnTo>
                    <a:pt x="158" y="46"/>
                  </a:lnTo>
                  <a:lnTo>
                    <a:pt x="178" y="36"/>
                  </a:lnTo>
                  <a:lnTo>
                    <a:pt x="199" y="28"/>
                  </a:lnTo>
                  <a:lnTo>
                    <a:pt x="223" y="21"/>
                  </a:lnTo>
                  <a:lnTo>
                    <a:pt x="247" y="14"/>
                  </a:lnTo>
                  <a:lnTo>
                    <a:pt x="274" y="9"/>
                  </a:lnTo>
                  <a:lnTo>
                    <a:pt x="302" y="5"/>
                  </a:lnTo>
                  <a:lnTo>
                    <a:pt x="332" y="2"/>
                  </a:lnTo>
                  <a:lnTo>
                    <a:pt x="365" y="0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B5B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264775" y="6181725"/>
              <a:ext cx="430213" cy="431800"/>
            </a:xfrm>
            <a:custGeom>
              <a:avLst/>
              <a:gdLst>
                <a:gd name="T0" fmla="*/ 3787 w 3796"/>
                <a:gd name="T1" fmla="*/ 2101 h 3811"/>
                <a:gd name="T2" fmla="*/ 3736 w 3796"/>
                <a:gd name="T3" fmla="*/ 2381 h 3811"/>
                <a:gd name="T4" fmla="*/ 3648 w 3796"/>
                <a:gd name="T5" fmla="*/ 2647 h 3811"/>
                <a:gd name="T6" fmla="*/ 3521 w 3796"/>
                <a:gd name="T7" fmla="*/ 2894 h 3811"/>
                <a:gd name="T8" fmla="*/ 3364 w 3796"/>
                <a:gd name="T9" fmla="*/ 3118 h 3811"/>
                <a:gd name="T10" fmla="*/ 3175 w 3796"/>
                <a:gd name="T11" fmla="*/ 3316 h 3811"/>
                <a:gd name="T12" fmla="*/ 2960 w 3796"/>
                <a:gd name="T13" fmla="*/ 3485 h 3811"/>
                <a:gd name="T14" fmla="*/ 2722 w 3796"/>
                <a:gd name="T15" fmla="*/ 3623 h 3811"/>
                <a:gd name="T16" fmla="*/ 2464 w 3796"/>
                <a:gd name="T17" fmla="*/ 3725 h 3811"/>
                <a:gd name="T18" fmla="*/ 2188 w 3796"/>
                <a:gd name="T19" fmla="*/ 3789 h 3811"/>
                <a:gd name="T20" fmla="*/ 1899 w 3796"/>
                <a:gd name="T21" fmla="*/ 3811 h 3811"/>
                <a:gd name="T22" fmla="*/ 1610 w 3796"/>
                <a:gd name="T23" fmla="*/ 3789 h 3811"/>
                <a:gd name="T24" fmla="*/ 1334 w 3796"/>
                <a:gd name="T25" fmla="*/ 3726 h 3811"/>
                <a:gd name="T26" fmla="*/ 1077 w 3796"/>
                <a:gd name="T27" fmla="*/ 3624 h 3811"/>
                <a:gd name="T28" fmla="*/ 838 w 3796"/>
                <a:gd name="T29" fmla="*/ 3486 h 3811"/>
                <a:gd name="T30" fmla="*/ 623 w 3796"/>
                <a:gd name="T31" fmla="*/ 3317 h 3811"/>
                <a:gd name="T32" fmla="*/ 435 w 3796"/>
                <a:gd name="T33" fmla="*/ 3119 h 3811"/>
                <a:gd name="T34" fmla="*/ 276 w 3796"/>
                <a:gd name="T35" fmla="*/ 2896 h 3811"/>
                <a:gd name="T36" fmla="*/ 150 w 3796"/>
                <a:gd name="T37" fmla="*/ 2649 h 3811"/>
                <a:gd name="T38" fmla="*/ 60 w 3796"/>
                <a:gd name="T39" fmla="*/ 2384 h 3811"/>
                <a:gd name="T40" fmla="*/ 10 w 3796"/>
                <a:gd name="T41" fmla="*/ 2103 h 3811"/>
                <a:gd name="T42" fmla="*/ 0 w 3796"/>
                <a:gd name="T43" fmla="*/ 1907 h 3811"/>
                <a:gd name="T44" fmla="*/ 10 w 3796"/>
                <a:gd name="T45" fmla="*/ 1711 h 3811"/>
                <a:gd name="T46" fmla="*/ 60 w 3796"/>
                <a:gd name="T47" fmla="*/ 1430 h 3811"/>
                <a:gd name="T48" fmla="*/ 149 w 3796"/>
                <a:gd name="T49" fmla="*/ 1164 h 3811"/>
                <a:gd name="T50" fmla="*/ 275 w 3796"/>
                <a:gd name="T51" fmla="*/ 918 h 3811"/>
                <a:gd name="T52" fmla="*/ 433 w 3796"/>
                <a:gd name="T53" fmla="*/ 694 h 3811"/>
                <a:gd name="T54" fmla="*/ 622 w 3796"/>
                <a:gd name="T55" fmla="*/ 496 h 3811"/>
                <a:gd name="T56" fmla="*/ 837 w 3796"/>
                <a:gd name="T57" fmla="*/ 326 h 3811"/>
                <a:gd name="T58" fmla="*/ 1075 w 3796"/>
                <a:gd name="T59" fmla="*/ 189 h 3811"/>
                <a:gd name="T60" fmla="*/ 1332 w 3796"/>
                <a:gd name="T61" fmla="*/ 86 h 3811"/>
                <a:gd name="T62" fmla="*/ 1608 w 3796"/>
                <a:gd name="T63" fmla="*/ 22 h 3811"/>
                <a:gd name="T64" fmla="*/ 1897 w 3796"/>
                <a:gd name="T65" fmla="*/ 0 h 3811"/>
                <a:gd name="T66" fmla="*/ 2186 w 3796"/>
                <a:gd name="T67" fmla="*/ 22 h 3811"/>
                <a:gd name="T68" fmla="*/ 2462 w 3796"/>
                <a:gd name="T69" fmla="*/ 86 h 3811"/>
                <a:gd name="T70" fmla="*/ 2720 w 3796"/>
                <a:gd name="T71" fmla="*/ 188 h 3811"/>
                <a:gd name="T72" fmla="*/ 2959 w 3796"/>
                <a:gd name="T73" fmla="*/ 325 h 3811"/>
                <a:gd name="T74" fmla="*/ 3174 w 3796"/>
                <a:gd name="T75" fmla="*/ 495 h 3811"/>
                <a:gd name="T76" fmla="*/ 3362 w 3796"/>
                <a:gd name="T77" fmla="*/ 693 h 3811"/>
                <a:gd name="T78" fmla="*/ 3520 w 3796"/>
                <a:gd name="T79" fmla="*/ 916 h 3811"/>
                <a:gd name="T80" fmla="*/ 3647 w 3796"/>
                <a:gd name="T81" fmla="*/ 1162 h 3811"/>
                <a:gd name="T82" fmla="*/ 3735 w 3796"/>
                <a:gd name="T83" fmla="*/ 1428 h 3811"/>
                <a:gd name="T84" fmla="*/ 3786 w 3796"/>
                <a:gd name="T85" fmla="*/ 1709 h 3811"/>
                <a:gd name="T86" fmla="*/ 3796 w 3796"/>
                <a:gd name="T87" fmla="*/ 1905 h 3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96" h="3811">
                  <a:moveTo>
                    <a:pt x="3796" y="1906"/>
                  </a:moveTo>
                  <a:lnTo>
                    <a:pt x="3794" y="2004"/>
                  </a:lnTo>
                  <a:lnTo>
                    <a:pt x="3787" y="2101"/>
                  </a:lnTo>
                  <a:lnTo>
                    <a:pt x="3774" y="2196"/>
                  </a:lnTo>
                  <a:lnTo>
                    <a:pt x="3757" y="2289"/>
                  </a:lnTo>
                  <a:lnTo>
                    <a:pt x="3736" y="2381"/>
                  </a:lnTo>
                  <a:lnTo>
                    <a:pt x="3711" y="2472"/>
                  </a:lnTo>
                  <a:lnTo>
                    <a:pt x="3681" y="2560"/>
                  </a:lnTo>
                  <a:lnTo>
                    <a:pt x="3648" y="2647"/>
                  </a:lnTo>
                  <a:lnTo>
                    <a:pt x="3609" y="2731"/>
                  </a:lnTo>
                  <a:lnTo>
                    <a:pt x="3567" y="2814"/>
                  </a:lnTo>
                  <a:lnTo>
                    <a:pt x="3521" y="2894"/>
                  </a:lnTo>
                  <a:lnTo>
                    <a:pt x="3472" y="2971"/>
                  </a:lnTo>
                  <a:lnTo>
                    <a:pt x="3419" y="3045"/>
                  </a:lnTo>
                  <a:lnTo>
                    <a:pt x="3364" y="3118"/>
                  </a:lnTo>
                  <a:lnTo>
                    <a:pt x="3303" y="3187"/>
                  </a:lnTo>
                  <a:lnTo>
                    <a:pt x="3241" y="3253"/>
                  </a:lnTo>
                  <a:lnTo>
                    <a:pt x="3175" y="3316"/>
                  </a:lnTo>
                  <a:lnTo>
                    <a:pt x="3106" y="3375"/>
                  </a:lnTo>
                  <a:lnTo>
                    <a:pt x="3035" y="3432"/>
                  </a:lnTo>
                  <a:lnTo>
                    <a:pt x="2960" y="3485"/>
                  </a:lnTo>
                  <a:lnTo>
                    <a:pt x="2884" y="3535"/>
                  </a:lnTo>
                  <a:lnTo>
                    <a:pt x="2804" y="3581"/>
                  </a:lnTo>
                  <a:lnTo>
                    <a:pt x="2722" y="3623"/>
                  </a:lnTo>
                  <a:lnTo>
                    <a:pt x="2638" y="3661"/>
                  </a:lnTo>
                  <a:lnTo>
                    <a:pt x="2552" y="3695"/>
                  </a:lnTo>
                  <a:lnTo>
                    <a:pt x="2464" y="3725"/>
                  </a:lnTo>
                  <a:lnTo>
                    <a:pt x="2373" y="3750"/>
                  </a:lnTo>
                  <a:lnTo>
                    <a:pt x="2281" y="3772"/>
                  </a:lnTo>
                  <a:lnTo>
                    <a:pt x="2188" y="3789"/>
                  </a:lnTo>
                  <a:lnTo>
                    <a:pt x="2093" y="3801"/>
                  </a:lnTo>
                  <a:lnTo>
                    <a:pt x="1997" y="3809"/>
                  </a:lnTo>
                  <a:lnTo>
                    <a:pt x="1899" y="3811"/>
                  </a:lnTo>
                  <a:lnTo>
                    <a:pt x="1802" y="3809"/>
                  </a:lnTo>
                  <a:lnTo>
                    <a:pt x="1705" y="3802"/>
                  </a:lnTo>
                  <a:lnTo>
                    <a:pt x="1610" y="3789"/>
                  </a:lnTo>
                  <a:lnTo>
                    <a:pt x="1517" y="3772"/>
                  </a:lnTo>
                  <a:lnTo>
                    <a:pt x="1425" y="3751"/>
                  </a:lnTo>
                  <a:lnTo>
                    <a:pt x="1334" y="3726"/>
                  </a:lnTo>
                  <a:lnTo>
                    <a:pt x="1247" y="3696"/>
                  </a:lnTo>
                  <a:lnTo>
                    <a:pt x="1160" y="3662"/>
                  </a:lnTo>
                  <a:lnTo>
                    <a:pt x="1077" y="3624"/>
                  </a:lnTo>
                  <a:lnTo>
                    <a:pt x="994" y="3582"/>
                  </a:lnTo>
                  <a:lnTo>
                    <a:pt x="915" y="3536"/>
                  </a:lnTo>
                  <a:lnTo>
                    <a:pt x="838" y="3486"/>
                  </a:lnTo>
                  <a:lnTo>
                    <a:pt x="763" y="3433"/>
                  </a:lnTo>
                  <a:lnTo>
                    <a:pt x="691" y="3377"/>
                  </a:lnTo>
                  <a:lnTo>
                    <a:pt x="623" y="3317"/>
                  </a:lnTo>
                  <a:lnTo>
                    <a:pt x="557" y="3254"/>
                  </a:lnTo>
                  <a:lnTo>
                    <a:pt x="494" y="3188"/>
                  </a:lnTo>
                  <a:lnTo>
                    <a:pt x="435" y="3119"/>
                  </a:lnTo>
                  <a:lnTo>
                    <a:pt x="378" y="3048"/>
                  </a:lnTo>
                  <a:lnTo>
                    <a:pt x="325" y="2972"/>
                  </a:lnTo>
                  <a:lnTo>
                    <a:pt x="276" y="2896"/>
                  </a:lnTo>
                  <a:lnTo>
                    <a:pt x="230" y="2816"/>
                  </a:lnTo>
                  <a:lnTo>
                    <a:pt x="188" y="2733"/>
                  </a:lnTo>
                  <a:lnTo>
                    <a:pt x="150" y="2649"/>
                  </a:lnTo>
                  <a:lnTo>
                    <a:pt x="116" y="2563"/>
                  </a:lnTo>
                  <a:lnTo>
                    <a:pt x="86" y="2475"/>
                  </a:lnTo>
                  <a:lnTo>
                    <a:pt x="60" y="2384"/>
                  </a:lnTo>
                  <a:lnTo>
                    <a:pt x="39" y="2292"/>
                  </a:lnTo>
                  <a:lnTo>
                    <a:pt x="22" y="2198"/>
                  </a:lnTo>
                  <a:lnTo>
                    <a:pt x="10" y="2103"/>
                  </a:lnTo>
                  <a:lnTo>
                    <a:pt x="3" y="2006"/>
                  </a:lnTo>
                  <a:lnTo>
                    <a:pt x="0" y="1908"/>
                  </a:lnTo>
                  <a:lnTo>
                    <a:pt x="0" y="1907"/>
                  </a:lnTo>
                  <a:lnTo>
                    <a:pt x="0" y="1906"/>
                  </a:lnTo>
                  <a:lnTo>
                    <a:pt x="3" y="1807"/>
                  </a:lnTo>
                  <a:lnTo>
                    <a:pt x="10" y="1711"/>
                  </a:lnTo>
                  <a:lnTo>
                    <a:pt x="22" y="1616"/>
                  </a:lnTo>
                  <a:lnTo>
                    <a:pt x="39" y="1522"/>
                  </a:lnTo>
                  <a:lnTo>
                    <a:pt x="60" y="1430"/>
                  </a:lnTo>
                  <a:lnTo>
                    <a:pt x="85" y="1339"/>
                  </a:lnTo>
                  <a:lnTo>
                    <a:pt x="115" y="1251"/>
                  </a:lnTo>
                  <a:lnTo>
                    <a:pt x="149" y="1164"/>
                  </a:lnTo>
                  <a:lnTo>
                    <a:pt x="187" y="1080"/>
                  </a:lnTo>
                  <a:lnTo>
                    <a:pt x="229" y="998"/>
                  </a:lnTo>
                  <a:lnTo>
                    <a:pt x="275" y="918"/>
                  </a:lnTo>
                  <a:lnTo>
                    <a:pt x="324" y="840"/>
                  </a:lnTo>
                  <a:lnTo>
                    <a:pt x="377" y="766"/>
                  </a:lnTo>
                  <a:lnTo>
                    <a:pt x="433" y="694"/>
                  </a:lnTo>
                  <a:lnTo>
                    <a:pt x="493" y="625"/>
                  </a:lnTo>
                  <a:lnTo>
                    <a:pt x="556" y="559"/>
                  </a:lnTo>
                  <a:lnTo>
                    <a:pt x="622" y="496"/>
                  </a:lnTo>
                  <a:lnTo>
                    <a:pt x="690" y="436"/>
                  </a:lnTo>
                  <a:lnTo>
                    <a:pt x="761" y="380"/>
                  </a:lnTo>
                  <a:lnTo>
                    <a:pt x="837" y="326"/>
                  </a:lnTo>
                  <a:lnTo>
                    <a:pt x="913" y="277"/>
                  </a:lnTo>
                  <a:lnTo>
                    <a:pt x="993" y="231"/>
                  </a:lnTo>
                  <a:lnTo>
                    <a:pt x="1075" y="189"/>
                  </a:lnTo>
                  <a:lnTo>
                    <a:pt x="1158" y="150"/>
                  </a:lnTo>
                  <a:lnTo>
                    <a:pt x="1245" y="117"/>
                  </a:lnTo>
                  <a:lnTo>
                    <a:pt x="1332" y="86"/>
                  </a:lnTo>
                  <a:lnTo>
                    <a:pt x="1423" y="61"/>
                  </a:lnTo>
                  <a:lnTo>
                    <a:pt x="1515" y="39"/>
                  </a:lnTo>
                  <a:lnTo>
                    <a:pt x="1608" y="22"/>
                  </a:lnTo>
                  <a:lnTo>
                    <a:pt x="1703" y="11"/>
                  </a:lnTo>
                  <a:lnTo>
                    <a:pt x="1799" y="3"/>
                  </a:lnTo>
                  <a:lnTo>
                    <a:pt x="1897" y="0"/>
                  </a:lnTo>
                  <a:lnTo>
                    <a:pt x="1994" y="2"/>
                  </a:lnTo>
                  <a:lnTo>
                    <a:pt x="2091" y="10"/>
                  </a:lnTo>
                  <a:lnTo>
                    <a:pt x="2186" y="22"/>
                  </a:lnTo>
                  <a:lnTo>
                    <a:pt x="2279" y="39"/>
                  </a:lnTo>
                  <a:lnTo>
                    <a:pt x="2371" y="60"/>
                  </a:lnTo>
                  <a:lnTo>
                    <a:pt x="2462" y="86"/>
                  </a:lnTo>
                  <a:lnTo>
                    <a:pt x="2550" y="116"/>
                  </a:lnTo>
                  <a:lnTo>
                    <a:pt x="2636" y="150"/>
                  </a:lnTo>
                  <a:lnTo>
                    <a:pt x="2720" y="188"/>
                  </a:lnTo>
                  <a:lnTo>
                    <a:pt x="2802" y="230"/>
                  </a:lnTo>
                  <a:lnTo>
                    <a:pt x="2882" y="276"/>
                  </a:lnTo>
                  <a:lnTo>
                    <a:pt x="2959" y="325"/>
                  </a:lnTo>
                  <a:lnTo>
                    <a:pt x="3033" y="378"/>
                  </a:lnTo>
                  <a:lnTo>
                    <a:pt x="3105" y="435"/>
                  </a:lnTo>
                  <a:lnTo>
                    <a:pt x="3174" y="495"/>
                  </a:lnTo>
                  <a:lnTo>
                    <a:pt x="3240" y="558"/>
                  </a:lnTo>
                  <a:lnTo>
                    <a:pt x="3302" y="624"/>
                  </a:lnTo>
                  <a:lnTo>
                    <a:pt x="3362" y="693"/>
                  </a:lnTo>
                  <a:lnTo>
                    <a:pt x="3418" y="764"/>
                  </a:lnTo>
                  <a:lnTo>
                    <a:pt x="3471" y="839"/>
                  </a:lnTo>
                  <a:lnTo>
                    <a:pt x="3520" y="916"/>
                  </a:lnTo>
                  <a:lnTo>
                    <a:pt x="3566" y="997"/>
                  </a:lnTo>
                  <a:lnTo>
                    <a:pt x="3608" y="1078"/>
                  </a:lnTo>
                  <a:lnTo>
                    <a:pt x="3647" y="1162"/>
                  </a:lnTo>
                  <a:lnTo>
                    <a:pt x="3680" y="1249"/>
                  </a:lnTo>
                  <a:lnTo>
                    <a:pt x="3710" y="1337"/>
                  </a:lnTo>
                  <a:lnTo>
                    <a:pt x="3735" y="1428"/>
                  </a:lnTo>
                  <a:lnTo>
                    <a:pt x="3757" y="1520"/>
                  </a:lnTo>
                  <a:lnTo>
                    <a:pt x="3774" y="1613"/>
                  </a:lnTo>
                  <a:lnTo>
                    <a:pt x="3786" y="1709"/>
                  </a:lnTo>
                  <a:lnTo>
                    <a:pt x="3794" y="1805"/>
                  </a:lnTo>
                  <a:lnTo>
                    <a:pt x="3796" y="1904"/>
                  </a:lnTo>
                  <a:lnTo>
                    <a:pt x="3796" y="1905"/>
                  </a:lnTo>
                  <a:lnTo>
                    <a:pt x="3796" y="190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10233025" y="6149975"/>
              <a:ext cx="493713" cy="495300"/>
            </a:xfrm>
            <a:custGeom>
              <a:avLst/>
              <a:gdLst>
                <a:gd name="T0" fmla="*/ 4170 w 4349"/>
                <a:gd name="T1" fmla="*/ 1289 h 4369"/>
                <a:gd name="T2" fmla="*/ 4348 w 4349"/>
                <a:gd name="T3" fmla="*/ 2127 h 4369"/>
                <a:gd name="T4" fmla="*/ 4212 w 4349"/>
                <a:gd name="T5" fmla="*/ 2978 h 4369"/>
                <a:gd name="T6" fmla="*/ 3766 w 4349"/>
                <a:gd name="T7" fmla="*/ 3680 h 4369"/>
                <a:gd name="T8" fmla="*/ 3058 w 4349"/>
                <a:gd name="T9" fmla="*/ 4186 h 4369"/>
                <a:gd name="T10" fmla="*/ 2227 w 4349"/>
                <a:gd name="T11" fmla="*/ 4368 h 4369"/>
                <a:gd name="T12" fmla="*/ 1393 w 4349"/>
                <a:gd name="T13" fmla="*/ 4226 h 4369"/>
                <a:gd name="T14" fmla="*/ 682 w 4349"/>
                <a:gd name="T15" fmla="*/ 3763 h 4369"/>
                <a:gd name="T16" fmla="*/ 181 w 4349"/>
                <a:gd name="T17" fmla="*/ 3065 h 4369"/>
                <a:gd name="T18" fmla="*/ 1 w 4349"/>
                <a:gd name="T19" fmla="*/ 2239 h 4369"/>
                <a:gd name="T20" fmla="*/ 141 w 4349"/>
                <a:gd name="T21" fmla="*/ 1397 h 4369"/>
                <a:gd name="T22" fmla="*/ 603 w 4349"/>
                <a:gd name="T23" fmla="*/ 674 h 4369"/>
                <a:gd name="T24" fmla="*/ 1290 w 4349"/>
                <a:gd name="T25" fmla="*/ 178 h 4369"/>
                <a:gd name="T26" fmla="*/ 2116 w 4349"/>
                <a:gd name="T27" fmla="*/ 0 h 4369"/>
                <a:gd name="T28" fmla="*/ 2966 w 4349"/>
                <a:gd name="T29" fmla="*/ 138 h 4369"/>
                <a:gd name="T30" fmla="*/ 3677 w 4349"/>
                <a:gd name="T31" fmla="*/ 594 h 4369"/>
                <a:gd name="T32" fmla="*/ 560 w 4349"/>
                <a:gd name="T33" fmla="*/ 1425 h 4369"/>
                <a:gd name="T34" fmla="*/ 394 w 4349"/>
                <a:gd name="T35" fmla="*/ 2095 h 4369"/>
                <a:gd name="T36" fmla="*/ 494 w 4349"/>
                <a:gd name="T37" fmla="*/ 2783 h 4369"/>
                <a:gd name="T38" fmla="*/ 856 w 4349"/>
                <a:gd name="T39" fmla="*/ 3374 h 4369"/>
                <a:gd name="T40" fmla="*/ 1421 w 4349"/>
                <a:gd name="T41" fmla="*/ 3803 h 4369"/>
                <a:gd name="T42" fmla="*/ 2088 w 4349"/>
                <a:gd name="T43" fmla="*/ 3969 h 4369"/>
                <a:gd name="T44" fmla="*/ 2780 w 4349"/>
                <a:gd name="T45" fmla="*/ 3868 h 4369"/>
                <a:gd name="T46" fmla="*/ 3379 w 4349"/>
                <a:gd name="T47" fmla="*/ 3500 h 4369"/>
                <a:gd name="T48" fmla="*/ 3796 w 4349"/>
                <a:gd name="T49" fmla="*/ 2952 h 4369"/>
                <a:gd name="T50" fmla="*/ 3956 w 4349"/>
                <a:gd name="T51" fmla="*/ 2278 h 4369"/>
                <a:gd name="T52" fmla="*/ 3859 w 4349"/>
                <a:gd name="T53" fmla="*/ 1573 h 4369"/>
                <a:gd name="T54" fmla="*/ 3501 w 4349"/>
                <a:gd name="T55" fmla="*/ 980 h 4369"/>
                <a:gd name="T56" fmla="*/ 2941 w 4349"/>
                <a:gd name="T57" fmla="*/ 558 h 4369"/>
                <a:gd name="T58" fmla="*/ 2269 w 4349"/>
                <a:gd name="T59" fmla="*/ 395 h 4369"/>
                <a:gd name="T60" fmla="*/ 1574 w 4349"/>
                <a:gd name="T61" fmla="*/ 493 h 4369"/>
                <a:gd name="T62" fmla="*/ 990 w 4349"/>
                <a:gd name="T63" fmla="*/ 853 h 4369"/>
                <a:gd name="T64" fmla="*/ 1676 w 4349"/>
                <a:gd name="T65" fmla="*/ 1799 h 4369"/>
                <a:gd name="T66" fmla="*/ 1431 w 4349"/>
                <a:gd name="T67" fmla="*/ 1857 h 4369"/>
                <a:gd name="T68" fmla="*/ 1333 w 4349"/>
                <a:gd name="T69" fmla="*/ 2113 h 4369"/>
                <a:gd name="T70" fmla="*/ 1378 w 4349"/>
                <a:gd name="T71" fmla="*/ 2433 h 4369"/>
                <a:gd name="T72" fmla="*/ 1567 w 4349"/>
                <a:gd name="T73" fmla="*/ 2567 h 4369"/>
                <a:gd name="T74" fmla="*/ 1855 w 4349"/>
                <a:gd name="T75" fmla="*/ 2446 h 4369"/>
                <a:gd name="T76" fmla="*/ 1985 w 4349"/>
                <a:gd name="T77" fmla="*/ 2729 h 4369"/>
                <a:gd name="T78" fmla="*/ 1676 w 4349"/>
                <a:gd name="T79" fmla="*/ 2856 h 4369"/>
                <a:gd name="T80" fmla="*/ 1210 w 4349"/>
                <a:gd name="T81" fmla="*/ 2761 h 4369"/>
                <a:gd name="T82" fmla="*/ 949 w 4349"/>
                <a:gd name="T83" fmla="*/ 2334 h 4369"/>
                <a:gd name="T84" fmla="*/ 1041 w 4349"/>
                <a:gd name="T85" fmla="*/ 1789 h 4369"/>
                <a:gd name="T86" fmla="*/ 1443 w 4349"/>
                <a:gd name="T87" fmla="*/ 1518 h 4369"/>
                <a:gd name="T88" fmla="*/ 1843 w 4349"/>
                <a:gd name="T89" fmla="*/ 1550 h 4369"/>
                <a:gd name="T90" fmla="*/ 2103 w 4349"/>
                <a:gd name="T91" fmla="*/ 1749 h 4369"/>
                <a:gd name="T92" fmla="*/ 2981 w 4349"/>
                <a:gd name="T93" fmla="*/ 1818 h 4369"/>
                <a:gd name="T94" fmla="*/ 2719 w 4349"/>
                <a:gd name="T95" fmla="*/ 1831 h 4369"/>
                <a:gd name="T96" fmla="*/ 2591 w 4349"/>
                <a:gd name="T97" fmla="*/ 2050 h 4369"/>
                <a:gd name="T98" fmla="*/ 2608 w 4349"/>
                <a:gd name="T99" fmla="*/ 2387 h 4369"/>
                <a:gd name="T100" fmla="*/ 2774 w 4349"/>
                <a:gd name="T101" fmla="*/ 2557 h 4369"/>
                <a:gd name="T102" fmla="*/ 3067 w 4349"/>
                <a:gd name="T103" fmla="*/ 2496 h 4369"/>
                <a:gd name="T104" fmla="*/ 3290 w 4349"/>
                <a:gd name="T105" fmla="*/ 2687 h 4369"/>
                <a:gd name="T106" fmla="*/ 3000 w 4349"/>
                <a:gd name="T107" fmla="*/ 2846 h 4369"/>
                <a:gd name="T108" fmla="*/ 2550 w 4349"/>
                <a:gd name="T109" fmla="*/ 2805 h 4369"/>
                <a:gd name="T110" fmla="*/ 2231 w 4349"/>
                <a:gd name="T111" fmla="*/ 2435 h 4369"/>
                <a:gd name="T112" fmla="*/ 2254 w 4349"/>
                <a:gd name="T113" fmla="*/ 1874 h 4369"/>
                <a:gd name="T114" fmla="*/ 2608 w 4349"/>
                <a:gd name="T115" fmla="*/ 1541 h 4369"/>
                <a:gd name="T116" fmla="*/ 3040 w 4349"/>
                <a:gd name="T117" fmla="*/ 1531 h 4369"/>
                <a:gd name="T118" fmla="*/ 3320 w 4349"/>
                <a:gd name="T119" fmla="*/ 1700 h 4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49" h="4369">
                  <a:moveTo>
                    <a:pt x="3717" y="632"/>
                  </a:moveTo>
                  <a:lnTo>
                    <a:pt x="3756" y="672"/>
                  </a:lnTo>
                  <a:lnTo>
                    <a:pt x="3793" y="713"/>
                  </a:lnTo>
                  <a:lnTo>
                    <a:pt x="3830" y="754"/>
                  </a:lnTo>
                  <a:lnTo>
                    <a:pt x="3865" y="796"/>
                  </a:lnTo>
                  <a:lnTo>
                    <a:pt x="3899" y="838"/>
                  </a:lnTo>
                  <a:lnTo>
                    <a:pt x="3931" y="881"/>
                  </a:lnTo>
                  <a:lnTo>
                    <a:pt x="3962" y="924"/>
                  </a:lnTo>
                  <a:lnTo>
                    <a:pt x="3993" y="968"/>
                  </a:lnTo>
                  <a:lnTo>
                    <a:pt x="4022" y="1012"/>
                  </a:lnTo>
                  <a:lnTo>
                    <a:pt x="4050" y="1057"/>
                  </a:lnTo>
                  <a:lnTo>
                    <a:pt x="4076" y="1102"/>
                  </a:lnTo>
                  <a:lnTo>
                    <a:pt x="4101" y="1148"/>
                  </a:lnTo>
                  <a:lnTo>
                    <a:pt x="4125" y="1194"/>
                  </a:lnTo>
                  <a:lnTo>
                    <a:pt x="4148" y="1241"/>
                  </a:lnTo>
                  <a:lnTo>
                    <a:pt x="4170" y="1289"/>
                  </a:lnTo>
                  <a:lnTo>
                    <a:pt x="4190" y="1337"/>
                  </a:lnTo>
                  <a:lnTo>
                    <a:pt x="4210" y="1386"/>
                  </a:lnTo>
                  <a:lnTo>
                    <a:pt x="4227" y="1436"/>
                  </a:lnTo>
                  <a:lnTo>
                    <a:pt x="4244" y="1485"/>
                  </a:lnTo>
                  <a:lnTo>
                    <a:pt x="4260" y="1535"/>
                  </a:lnTo>
                  <a:lnTo>
                    <a:pt x="4273" y="1587"/>
                  </a:lnTo>
                  <a:lnTo>
                    <a:pt x="4287" y="1638"/>
                  </a:lnTo>
                  <a:lnTo>
                    <a:pt x="4298" y="1690"/>
                  </a:lnTo>
                  <a:lnTo>
                    <a:pt x="4309" y="1743"/>
                  </a:lnTo>
                  <a:lnTo>
                    <a:pt x="4318" y="1796"/>
                  </a:lnTo>
                  <a:lnTo>
                    <a:pt x="4326" y="1850"/>
                  </a:lnTo>
                  <a:lnTo>
                    <a:pt x="4333" y="1904"/>
                  </a:lnTo>
                  <a:lnTo>
                    <a:pt x="4338" y="1959"/>
                  </a:lnTo>
                  <a:lnTo>
                    <a:pt x="4342" y="2014"/>
                  </a:lnTo>
                  <a:lnTo>
                    <a:pt x="4345" y="2071"/>
                  </a:lnTo>
                  <a:lnTo>
                    <a:pt x="4348" y="2127"/>
                  </a:lnTo>
                  <a:lnTo>
                    <a:pt x="4349" y="2184"/>
                  </a:lnTo>
                  <a:lnTo>
                    <a:pt x="4348" y="2241"/>
                  </a:lnTo>
                  <a:lnTo>
                    <a:pt x="4345" y="2297"/>
                  </a:lnTo>
                  <a:lnTo>
                    <a:pt x="4342" y="2353"/>
                  </a:lnTo>
                  <a:lnTo>
                    <a:pt x="4338" y="2409"/>
                  </a:lnTo>
                  <a:lnTo>
                    <a:pt x="4333" y="2463"/>
                  </a:lnTo>
                  <a:lnTo>
                    <a:pt x="4327" y="2517"/>
                  </a:lnTo>
                  <a:lnTo>
                    <a:pt x="4318" y="2571"/>
                  </a:lnTo>
                  <a:lnTo>
                    <a:pt x="4309" y="2624"/>
                  </a:lnTo>
                  <a:lnTo>
                    <a:pt x="4300" y="2676"/>
                  </a:lnTo>
                  <a:lnTo>
                    <a:pt x="4288" y="2728"/>
                  </a:lnTo>
                  <a:lnTo>
                    <a:pt x="4274" y="2779"/>
                  </a:lnTo>
                  <a:lnTo>
                    <a:pt x="4261" y="2830"/>
                  </a:lnTo>
                  <a:lnTo>
                    <a:pt x="4245" y="2879"/>
                  </a:lnTo>
                  <a:lnTo>
                    <a:pt x="4230" y="2930"/>
                  </a:lnTo>
                  <a:lnTo>
                    <a:pt x="4212" y="2978"/>
                  </a:lnTo>
                  <a:lnTo>
                    <a:pt x="4193" y="3026"/>
                  </a:lnTo>
                  <a:lnTo>
                    <a:pt x="4173" y="3074"/>
                  </a:lnTo>
                  <a:lnTo>
                    <a:pt x="4152" y="3121"/>
                  </a:lnTo>
                  <a:lnTo>
                    <a:pt x="4129" y="3167"/>
                  </a:lnTo>
                  <a:lnTo>
                    <a:pt x="4105" y="3213"/>
                  </a:lnTo>
                  <a:lnTo>
                    <a:pt x="4081" y="3258"/>
                  </a:lnTo>
                  <a:lnTo>
                    <a:pt x="4055" y="3304"/>
                  </a:lnTo>
                  <a:lnTo>
                    <a:pt x="4028" y="3348"/>
                  </a:lnTo>
                  <a:lnTo>
                    <a:pt x="3999" y="3392"/>
                  </a:lnTo>
                  <a:lnTo>
                    <a:pt x="3970" y="3434"/>
                  </a:lnTo>
                  <a:lnTo>
                    <a:pt x="3938" y="3476"/>
                  </a:lnTo>
                  <a:lnTo>
                    <a:pt x="3906" y="3518"/>
                  </a:lnTo>
                  <a:lnTo>
                    <a:pt x="3874" y="3559"/>
                  </a:lnTo>
                  <a:lnTo>
                    <a:pt x="3838" y="3600"/>
                  </a:lnTo>
                  <a:lnTo>
                    <a:pt x="3803" y="3640"/>
                  </a:lnTo>
                  <a:lnTo>
                    <a:pt x="3766" y="3680"/>
                  </a:lnTo>
                  <a:lnTo>
                    <a:pt x="3727" y="3718"/>
                  </a:lnTo>
                  <a:lnTo>
                    <a:pt x="3687" y="3758"/>
                  </a:lnTo>
                  <a:lnTo>
                    <a:pt x="3645" y="3797"/>
                  </a:lnTo>
                  <a:lnTo>
                    <a:pt x="3602" y="3835"/>
                  </a:lnTo>
                  <a:lnTo>
                    <a:pt x="3559" y="3871"/>
                  </a:lnTo>
                  <a:lnTo>
                    <a:pt x="3517" y="3906"/>
                  </a:lnTo>
                  <a:lnTo>
                    <a:pt x="3473" y="3939"/>
                  </a:lnTo>
                  <a:lnTo>
                    <a:pt x="3428" y="3972"/>
                  </a:lnTo>
                  <a:lnTo>
                    <a:pt x="3384" y="4003"/>
                  </a:lnTo>
                  <a:lnTo>
                    <a:pt x="3338" y="4033"/>
                  </a:lnTo>
                  <a:lnTo>
                    <a:pt x="3293" y="4061"/>
                  </a:lnTo>
                  <a:lnTo>
                    <a:pt x="3247" y="4088"/>
                  </a:lnTo>
                  <a:lnTo>
                    <a:pt x="3200" y="4114"/>
                  </a:lnTo>
                  <a:lnTo>
                    <a:pt x="3153" y="4139"/>
                  </a:lnTo>
                  <a:lnTo>
                    <a:pt x="3105" y="4162"/>
                  </a:lnTo>
                  <a:lnTo>
                    <a:pt x="3058" y="4186"/>
                  </a:lnTo>
                  <a:lnTo>
                    <a:pt x="3009" y="4206"/>
                  </a:lnTo>
                  <a:lnTo>
                    <a:pt x="2960" y="4225"/>
                  </a:lnTo>
                  <a:lnTo>
                    <a:pt x="2911" y="4244"/>
                  </a:lnTo>
                  <a:lnTo>
                    <a:pt x="2861" y="4261"/>
                  </a:lnTo>
                  <a:lnTo>
                    <a:pt x="2811" y="4277"/>
                  </a:lnTo>
                  <a:lnTo>
                    <a:pt x="2761" y="4291"/>
                  </a:lnTo>
                  <a:lnTo>
                    <a:pt x="2710" y="4305"/>
                  </a:lnTo>
                  <a:lnTo>
                    <a:pt x="2658" y="4317"/>
                  </a:lnTo>
                  <a:lnTo>
                    <a:pt x="2605" y="4328"/>
                  </a:lnTo>
                  <a:lnTo>
                    <a:pt x="2553" y="4337"/>
                  </a:lnTo>
                  <a:lnTo>
                    <a:pt x="2500" y="4346"/>
                  </a:lnTo>
                  <a:lnTo>
                    <a:pt x="2447" y="4352"/>
                  </a:lnTo>
                  <a:lnTo>
                    <a:pt x="2392" y="4358"/>
                  </a:lnTo>
                  <a:lnTo>
                    <a:pt x="2338" y="4363"/>
                  </a:lnTo>
                  <a:lnTo>
                    <a:pt x="2283" y="4366"/>
                  </a:lnTo>
                  <a:lnTo>
                    <a:pt x="2227" y="4368"/>
                  </a:lnTo>
                  <a:lnTo>
                    <a:pt x="2171" y="4369"/>
                  </a:lnTo>
                  <a:lnTo>
                    <a:pt x="2117" y="4368"/>
                  </a:lnTo>
                  <a:lnTo>
                    <a:pt x="2061" y="4366"/>
                  </a:lnTo>
                  <a:lnTo>
                    <a:pt x="2007" y="4363"/>
                  </a:lnTo>
                  <a:lnTo>
                    <a:pt x="1954" y="4358"/>
                  </a:lnTo>
                  <a:lnTo>
                    <a:pt x="1901" y="4353"/>
                  </a:lnTo>
                  <a:lnTo>
                    <a:pt x="1847" y="4346"/>
                  </a:lnTo>
                  <a:lnTo>
                    <a:pt x="1795" y="4337"/>
                  </a:lnTo>
                  <a:lnTo>
                    <a:pt x="1743" y="4328"/>
                  </a:lnTo>
                  <a:lnTo>
                    <a:pt x="1692" y="4317"/>
                  </a:lnTo>
                  <a:lnTo>
                    <a:pt x="1641" y="4306"/>
                  </a:lnTo>
                  <a:lnTo>
                    <a:pt x="1591" y="4292"/>
                  </a:lnTo>
                  <a:lnTo>
                    <a:pt x="1541" y="4278"/>
                  </a:lnTo>
                  <a:lnTo>
                    <a:pt x="1491" y="4262"/>
                  </a:lnTo>
                  <a:lnTo>
                    <a:pt x="1442" y="4245"/>
                  </a:lnTo>
                  <a:lnTo>
                    <a:pt x="1393" y="4226"/>
                  </a:lnTo>
                  <a:lnTo>
                    <a:pt x="1345" y="4208"/>
                  </a:lnTo>
                  <a:lnTo>
                    <a:pt x="1298" y="4187"/>
                  </a:lnTo>
                  <a:lnTo>
                    <a:pt x="1251" y="4165"/>
                  </a:lnTo>
                  <a:lnTo>
                    <a:pt x="1204" y="4142"/>
                  </a:lnTo>
                  <a:lnTo>
                    <a:pt x="1159" y="4116"/>
                  </a:lnTo>
                  <a:lnTo>
                    <a:pt x="1113" y="4091"/>
                  </a:lnTo>
                  <a:lnTo>
                    <a:pt x="1068" y="4064"/>
                  </a:lnTo>
                  <a:lnTo>
                    <a:pt x="1023" y="4036"/>
                  </a:lnTo>
                  <a:lnTo>
                    <a:pt x="979" y="4005"/>
                  </a:lnTo>
                  <a:lnTo>
                    <a:pt x="935" y="3975"/>
                  </a:lnTo>
                  <a:lnTo>
                    <a:pt x="891" y="3942"/>
                  </a:lnTo>
                  <a:lnTo>
                    <a:pt x="848" y="3910"/>
                  </a:lnTo>
                  <a:lnTo>
                    <a:pt x="807" y="3874"/>
                  </a:lnTo>
                  <a:lnTo>
                    <a:pt x="765" y="3839"/>
                  </a:lnTo>
                  <a:lnTo>
                    <a:pt x="723" y="3802"/>
                  </a:lnTo>
                  <a:lnTo>
                    <a:pt x="682" y="3763"/>
                  </a:lnTo>
                  <a:lnTo>
                    <a:pt x="642" y="3724"/>
                  </a:lnTo>
                  <a:lnTo>
                    <a:pt x="603" y="3684"/>
                  </a:lnTo>
                  <a:lnTo>
                    <a:pt x="565" y="3642"/>
                  </a:lnTo>
                  <a:lnTo>
                    <a:pt x="528" y="3601"/>
                  </a:lnTo>
                  <a:lnTo>
                    <a:pt x="491" y="3559"/>
                  </a:lnTo>
                  <a:lnTo>
                    <a:pt x="457" y="3516"/>
                  </a:lnTo>
                  <a:lnTo>
                    <a:pt x="424" y="3473"/>
                  </a:lnTo>
                  <a:lnTo>
                    <a:pt x="392" y="3430"/>
                  </a:lnTo>
                  <a:lnTo>
                    <a:pt x="361" y="3386"/>
                  </a:lnTo>
                  <a:lnTo>
                    <a:pt x="332" y="3341"/>
                  </a:lnTo>
                  <a:lnTo>
                    <a:pt x="304" y="3296"/>
                  </a:lnTo>
                  <a:lnTo>
                    <a:pt x="276" y="3251"/>
                  </a:lnTo>
                  <a:lnTo>
                    <a:pt x="251" y="3205"/>
                  </a:lnTo>
                  <a:lnTo>
                    <a:pt x="226" y="3159"/>
                  </a:lnTo>
                  <a:lnTo>
                    <a:pt x="203" y="3112"/>
                  </a:lnTo>
                  <a:lnTo>
                    <a:pt x="181" y="3065"/>
                  </a:lnTo>
                  <a:lnTo>
                    <a:pt x="161" y="3017"/>
                  </a:lnTo>
                  <a:lnTo>
                    <a:pt x="141" y="2968"/>
                  </a:lnTo>
                  <a:lnTo>
                    <a:pt x="123" y="2919"/>
                  </a:lnTo>
                  <a:lnTo>
                    <a:pt x="106" y="2870"/>
                  </a:lnTo>
                  <a:lnTo>
                    <a:pt x="91" y="2821"/>
                  </a:lnTo>
                  <a:lnTo>
                    <a:pt x="76" y="2770"/>
                  </a:lnTo>
                  <a:lnTo>
                    <a:pt x="62" y="2719"/>
                  </a:lnTo>
                  <a:lnTo>
                    <a:pt x="51" y="2668"/>
                  </a:lnTo>
                  <a:lnTo>
                    <a:pt x="41" y="2616"/>
                  </a:lnTo>
                  <a:lnTo>
                    <a:pt x="31" y="2564"/>
                  </a:lnTo>
                  <a:lnTo>
                    <a:pt x="23" y="2511"/>
                  </a:lnTo>
                  <a:lnTo>
                    <a:pt x="15" y="2457"/>
                  </a:lnTo>
                  <a:lnTo>
                    <a:pt x="10" y="2404"/>
                  </a:lnTo>
                  <a:lnTo>
                    <a:pt x="6" y="2349"/>
                  </a:lnTo>
                  <a:lnTo>
                    <a:pt x="3" y="2295"/>
                  </a:lnTo>
                  <a:lnTo>
                    <a:pt x="1" y="2239"/>
                  </a:lnTo>
                  <a:lnTo>
                    <a:pt x="0" y="2184"/>
                  </a:lnTo>
                  <a:lnTo>
                    <a:pt x="1" y="2128"/>
                  </a:lnTo>
                  <a:lnTo>
                    <a:pt x="3" y="2073"/>
                  </a:lnTo>
                  <a:lnTo>
                    <a:pt x="6" y="2018"/>
                  </a:lnTo>
                  <a:lnTo>
                    <a:pt x="10" y="1964"/>
                  </a:lnTo>
                  <a:lnTo>
                    <a:pt x="15" y="1909"/>
                  </a:lnTo>
                  <a:lnTo>
                    <a:pt x="23" y="1856"/>
                  </a:lnTo>
                  <a:lnTo>
                    <a:pt x="31" y="1803"/>
                  </a:lnTo>
                  <a:lnTo>
                    <a:pt x="41" y="1751"/>
                  </a:lnTo>
                  <a:lnTo>
                    <a:pt x="51" y="1699"/>
                  </a:lnTo>
                  <a:lnTo>
                    <a:pt x="62" y="1647"/>
                  </a:lnTo>
                  <a:lnTo>
                    <a:pt x="76" y="1596"/>
                  </a:lnTo>
                  <a:lnTo>
                    <a:pt x="91" y="1546"/>
                  </a:lnTo>
                  <a:lnTo>
                    <a:pt x="106" y="1496"/>
                  </a:lnTo>
                  <a:lnTo>
                    <a:pt x="123" y="1446"/>
                  </a:lnTo>
                  <a:lnTo>
                    <a:pt x="141" y="1397"/>
                  </a:lnTo>
                  <a:lnTo>
                    <a:pt x="161" y="1348"/>
                  </a:lnTo>
                  <a:lnTo>
                    <a:pt x="181" y="1300"/>
                  </a:lnTo>
                  <a:lnTo>
                    <a:pt x="203" y="1253"/>
                  </a:lnTo>
                  <a:lnTo>
                    <a:pt x="226" y="1205"/>
                  </a:lnTo>
                  <a:lnTo>
                    <a:pt x="251" y="1158"/>
                  </a:lnTo>
                  <a:lnTo>
                    <a:pt x="276" y="1112"/>
                  </a:lnTo>
                  <a:lnTo>
                    <a:pt x="304" y="1066"/>
                  </a:lnTo>
                  <a:lnTo>
                    <a:pt x="332" y="1020"/>
                  </a:lnTo>
                  <a:lnTo>
                    <a:pt x="361" y="976"/>
                  </a:lnTo>
                  <a:lnTo>
                    <a:pt x="392" y="931"/>
                  </a:lnTo>
                  <a:lnTo>
                    <a:pt x="424" y="887"/>
                  </a:lnTo>
                  <a:lnTo>
                    <a:pt x="457" y="844"/>
                  </a:lnTo>
                  <a:lnTo>
                    <a:pt x="491" y="800"/>
                  </a:lnTo>
                  <a:lnTo>
                    <a:pt x="528" y="758"/>
                  </a:lnTo>
                  <a:lnTo>
                    <a:pt x="565" y="715"/>
                  </a:lnTo>
                  <a:lnTo>
                    <a:pt x="603" y="674"/>
                  </a:lnTo>
                  <a:lnTo>
                    <a:pt x="642" y="632"/>
                  </a:lnTo>
                  <a:lnTo>
                    <a:pt x="681" y="594"/>
                  </a:lnTo>
                  <a:lnTo>
                    <a:pt x="721" y="556"/>
                  </a:lnTo>
                  <a:lnTo>
                    <a:pt x="762" y="519"/>
                  </a:lnTo>
                  <a:lnTo>
                    <a:pt x="804" y="485"/>
                  </a:lnTo>
                  <a:lnTo>
                    <a:pt x="844" y="450"/>
                  </a:lnTo>
                  <a:lnTo>
                    <a:pt x="887" y="418"/>
                  </a:lnTo>
                  <a:lnTo>
                    <a:pt x="929" y="386"/>
                  </a:lnTo>
                  <a:lnTo>
                    <a:pt x="973" y="356"/>
                  </a:lnTo>
                  <a:lnTo>
                    <a:pt x="1017" y="327"/>
                  </a:lnTo>
                  <a:lnTo>
                    <a:pt x="1060" y="298"/>
                  </a:lnTo>
                  <a:lnTo>
                    <a:pt x="1105" y="272"/>
                  </a:lnTo>
                  <a:lnTo>
                    <a:pt x="1151" y="247"/>
                  </a:lnTo>
                  <a:lnTo>
                    <a:pt x="1196" y="223"/>
                  </a:lnTo>
                  <a:lnTo>
                    <a:pt x="1243" y="200"/>
                  </a:lnTo>
                  <a:lnTo>
                    <a:pt x="1290" y="178"/>
                  </a:lnTo>
                  <a:lnTo>
                    <a:pt x="1337" y="158"/>
                  </a:lnTo>
                  <a:lnTo>
                    <a:pt x="1386" y="138"/>
                  </a:lnTo>
                  <a:lnTo>
                    <a:pt x="1434" y="120"/>
                  </a:lnTo>
                  <a:lnTo>
                    <a:pt x="1483" y="103"/>
                  </a:lnTo>
                  <a:lnTo>
                    <a:pt x="1533" y="89"/>
                  </a:lnTo>
                  <a:lnTo>
                    <a:pt x="1583" y="74"/>
                  </a:lnTo>
                  <a:lnTo>
                    <a:pt x="1635" y="62"/>
                  </a:lnTo>
                  <a:lnTo>
                    <a:pt x="1686" y="49"/>
                  </a:lnTo>
                  <a:lnTo>
                    <a:pt x="1737" y="38"/>
                  </a:lnTo>
                  <a:lnTo>
                    <a:pt x="1790" y="29"/>
                  </a:lnTo>
                  <a:lnTo>
                    <a:pt x="1842" y="22"/>
                  </a:lnTo>
                  <a:lnTo>
                    <a:pt x="1897" y="14"/>
                  </a:lnTo>
                  <a:lnTo>
                    <a:pt x="1950" y="9"/>
                  </a:lnTo>
                  <a:lnTo>
                    <a:pt x="2005" y="5"/>
                  </a:lnTo>
                  <a:lnTo>
                    <a:pt x="2059" y="2"/>
                  </a:lnTo>
                  <a:lnTo>
                    <a:pt x="2116" y="0"/>
                  </a:lnTo>
                  <a:lnTo>
                    <a:pt x="2171" y="0"/>
                  </a:lnTo>
                  <a:lnTo>
                    <a:pt x="2228" y="0"/>
                  </a:lnTo>
                  <a:lnTo>
                    <a:pt x="2285" y="2"/>
                  </a:lnTo>
                  <a:lnTo>
                    <a:pt x="2340" y="5"/>
                  </a:lnTo>
                  <a:lnTo>
                    <a:pt x="2395" y="9"/>
                  </a:lnTo>
                  <a:lnTo>
                    <a:pt x="2451" y="14"/>
                  </a:lnTo>
                  <a:lnTo>
                    <a:pt x="2504" y="22"/>
                  </a:lnTo>
                  <a:lnTo>
                    <a:pt x="2558" y="29"/>
                  </a:lnTo>
                  <a:lnTo>
                    <a:pt x="2611" y="38"/>
                  </a:lnTo>
                  <a:lnTo>
                    <a:pt x="2664" y="49"/>
                  </a:lnTo>
                  <a:lnTo>
                    <a:pt x="2715" y="62"/>
                  </a:lnTo>
                  <a:lnTo>
                    <a:pt x="2767" y="74"/>
                  </a:lnTo>
                  <a:lnTo>
                    <a:pt x="2817" y="89"/>
                  </a:lnTo>
                  <a:lnTo>
                    <a:pt x="2867" y="103"/>
                  </a:lnTo>
                  <a:lnTo>
                    <a:pt x="2917" y="120"/>
                  </a:lnTo>
                  <a:lnTo>
                    <a:pt x="2966" y="138"/>
                  </a:lnTo>
                  <a:lnTo>
                    <a:pt x="3015" y="158"/>
                  </a:lnTo>
                  <a:lnTo>
                    <a:pt x="3063" y="178"/>
                  </a:lnTo>
                  <a:lnTo>
                    <a:pt x="3111" y="200"/>
                  </a:lnTo>
                  <a:lnTo>
                    <a:pt x="3158" y="223"/>
                  </a:lnTo>
                  <a:lnTo>
                    <a:pt x="3203" y="247"/>
                  </a:lnTo>
                  <a:lnTo>
                    <a:pt x="3249" y="272"/>
                  </a:lnTo>
                  <a:lnTo>
                    <a:pt x="3294" y="298"/>
                  </a:lnTo>
                  <a:lnTo>
                    <a:pt x="3339" y="327"/>
                  </a:lnTo>
                  <a:lnTo>
                    <a:pt x="3384" y="356"/>
                  </a:lnTo>
                  <a:lnTo>
                    <a:pt x="3427" y="386"/>
                  </a:lnTo>
                  <a:lnTo>
                    <a:pt x="3471" y="418"/>
                  </a:lnTo>
                  <a:lnTo>
                    <a:pt x="3512" y="450"/>
                  </a:lnTo>
                  <a:lnTo>
                    <a:pt x="3554" y="485"/>
                  </a:lnTo>
                  <a:lnTo>
                    <a:pt x="3596" y="519"/>
                  </a:lnTo>
                  <a:lnTo>
                    <a:pt x="3637" y="556"/>
                  </a:lnTo>
                  <a:lnTo>
                    <a:pt x="3677" y="594"/>
                  </a:lnTo>
                  <a:lnTo>
                    <a:pt x="3717" y="632"/>
                  </a:lnTo>
                  <a:close/>
                  <a:moveTo>
                    <a:pt x="926" y="917"/>
                  </a:moveTo>
                  <a:lnTo>
                    <a:pt x="892" y="951"/>
                  </a:lnTo>
                  <a:lnTo>
                    <a:pt x="861" y="985"/>
                  </a:lnTo>
                  <a:lnTo>
                    <a:pt x="831" y="1020"/>
                  </a:lnTo>
                  <a:lnTo>
                    <a:pt x="800" y="1055"/>
                  </a:lnTo>
                  <a:lnTo>
                    <a:pt x="772" y="1090"/>
                  </a:lnTo>
                  <a:lnTo>
                    <a:pt x="744" y="1126"/>
                  </a:lnTo>
                  <a:lnTo>
                    <a:pt x="718" y="1162"/>
                  </a:lnTo>
                  <a:lnTo>
                    <a:pt x="692" y="1199"/>
                  </a:lnTo>
                  <a:lnTo>
                    <a:pt x="668" y="1236"/>
                  </a:lnTo>
                  <a:lnTo>
                    <a:pt x="644" y="1273"/>
                  </a:lnTo>
                  <a:lnTo>
                    <a:pt x="622" y="1310"/>
                  </a:lnTo>
                  <a:lnTo>
                    <a:pt x="600" y="1349"/>
                  </a:lnTo>
                  <a:lnTo>
                    <a:pt x="580" y="1387"/>
                  </a:lnTo>
                  <a:lnTo>
                    <a:pt x="560" y="1425"/>
                  </a:lnTo>
                  <a:lnTo>
                    <a:pt x="543" y="1465"/>
                  </a:lnTo>
                  <a:lnTo>
                    <a:pt x="525" y="1504"/>
                  </a:lnTo>
                  <a:lnTo>
                    <a:pt x="509" y="1544"/>
                  </a:lnTo>
                  <a:lnTo>
                    <a:pt x="495" y="1585"/>
                  </a:lnTo>
                  <a:lnTo>
                    <a:pt x="480" y="1624"/>
                  </a:lnTo>
                  <a:lnTo>
                    <a:pt x="467" y="1665"/>
                  </a:lnTo>
                  <a:lnTo>
                    <a:pt x="455" y="1707"/>
                  </a:lnTo>
                  <a:lnTo>
                    <a:pt x="444" y="1748"/>
                  </a:lnTo>
                  <a:lnTo>
                    <a:pt x="434" y="1790"/>
                  </a:lnTo>
                  <a:lnTo>
                    <a:pt x="426" y="1833"/>
                  </a:lnTo>
                  <a:lnTo>
                    <a:pt x="417" y="1876"/>
                  </a:lnTo>
                  <a:lnTo>
                    <a:pt x="411" y="1919"/>
                  </a:lnTo>
                  <a:lnTo>
                    <a:pt x="405" y="1962"/>
                  </a:lnTo>
                  <a:lnTo>
                    <a:pt x="401" y="2006"/>
                  </a:lnTo>
                  <a:lnTo>
                    <a:pt x="396" y="2050"/>
                  </a:lnTo>
                  <a:lnTo>
                    <a:pt x="394" y="2095"/>
                  </a:lnTo>
                  <a:lnTo>
                    <a:pt x="392" y="2139"/>
                  </a:lnTo>
                  <a:lnTo>
                    <a:pt x="392" y="2185"/>
                  </a:lnTo>
                  <a:lnTo>
                    <a:pt x="392" y="2230"/>
                  </a:lnTo>
                  <a:lnTo>
                    <a:pt x="394" y="2275"/>
                  </a:lnTo>
                  <a:lnTo>
                    <a:pt x="396" y="2319"/>
                  </a:lnTo>
                  <a:lnTo>
                    <a:pt x="401" y="2363"/>
                  </a:lnTo>
                  <a:lnTo>
                    <a:pt x="405" y="2407"/>
                  </a:lnTo>
                  <a:lnTo>
                    <a:pt x="410" y="2450"/>
                  </a:lnTo>
                  <a:lnTo>
                    <a:pt x="417" y="2493"/>
                  </a:lnTo>
                  <a:lnTo>
                    <a:pt x="425" y="2536"/>
                  </a:lnTo>
                  <a:lnTo>
                    <a:pt x="434" y="2578"/>
                  </a:lnTo>
                  <a:lnTo>
                    <a:pt x="443" y="2619"/>
                  </a:lnTo>
                  <a:lnTo>
                    <a:pt x="454" y="2660"/>
                  </a:lnTo>
                  <a:lnTo>
                    <a:pt x="466" y="2701"/>
                  </a:lnTo>
                  <a:lnTo>
                    <a:pt x="479" y="2742"/>
                  </a:lnTo>
                  <a:lnTo>
                    <a:pt x="494" y="2783"/>
                  </a:lnTo>
                  <a:lnTo>
                    <a:pt x="508" y="2823"/>
                  </a:lnTo>
                  <a:lnTo>
                    <a:pt x="524" y="2861"/>
                  </a:lnTo>
                  <a:lnTo>
                    <a:pt x="541" y="2901"/>
                  </a:lnTo>
                  <a:lnTo>
                    <a:pt x="559" y="2939"/>
                  </a:lnTo>
                  <a:lnTo>
                    <a:pt x="578" y="2978"/>
                  </a:lnTo>
                  <a:lnTo>
                    <a:pt x="598" y="3015"/>
                  </a:lnTo>
                  <a:lnTo>
                    <a:pt x="620" y="3053"/>
                  </a:lnTo>
                  <a:lnTo>
                    <a:pt x="642" y="3091"/>
                  </a:lnTo>
                  <a:lnTo>
                    <a:pt x="665" y="3128"/>
                  </a:lnTo>
                  <a:lnTo>
                    <a:pt x="689" y="3163"/>
                  </a:lnTo>
                  <a:lnTo>
                    <a:pt x="715" y="3200"/>
                  </a:lnTo>
                  <a:lnTo>
                    <a:pt x="741" y="3235"/>
                  </a:lnTo>
                  <a:lnTo>
                    <a:pt x="768" y="3270"/>
                  </a:lnTo>
                  <a:lnTo>
                    <a:pt x="796" y="3306"/>
                  </a:lnTo>
                  <a:lnTo>
                    <a:pt x="826" y="3340"/>
                  </a:lnTo>
                  <a:lnTo>
                    <a:pt x="856" y="3374"/>
                  </a:lnTo>
                  <a:lnTo>
                    <a:pt x="888" y="3407"/>
                  </a:lnTo>
                  <a:lnTo>
                    <a:pt x="920" y="3441"/>
                  </a:lnTo>
                  <a:lnTo>
                    <a:pt x="953" y="3473"/>
                  </a:lnTo>
                  <a:lnTo>
                    <a:pt x="987" y="3505"/>
                  </a:lnTo>
                  <a:lnTo>
                    <a:pt x="1021" y="3535"/>
                  </a:lnTo>
                  <a:lnTo>
                    <a:pt x="1055" y="3565"/>
                  </a:lnTo>
                  <a:lnTo>
                    <a:pt x="1090" y="3594"/>
                  </a:lnTo>
                  <a:lnTo>
                    <a:pt x="1125" y="3621"/>
                  </a:lnTo>
                  <a:lnTo>
                    <a:pt x="1161" y="3647"/>
                  </a:lnTo>
                  <a:lnTo>
                    <a:pt x="1197" y="3672"/>
                  </a:lnTo>
                  <a:lnTo>
                    <a:pt x="1234" y="3697"/>
                  </a:lnTo>
                  <a:lnTo>
                    <a:pt x="1270" y="3720"/>
                  </a:lnTo>
                  <a:lnTo>
                    <a:pt x="1307" y="3742"/>
                  </a:lnTo>
                  <a:lnTo>
                    <a:pt x="1344" y="3763"/>
                  </a:lnTo>
                  <a:lnTo>
                    <a:pt x="1383" y="3784"/>
                  </a:lnTo>
                  <a:lnTo>
                    <a:pt x="1421" y="3803"/>
                  </a:lnTo>
                  <a:lnTo>
                    <a:pt x="1459" y="3821"/>
                  </a:lnTo>
                  <a:lnTo>
                    <a:pt x="1499" y="3838"/>
                  </a:lnTo>
                  <a:lnTo>
                    <a:pt x="1538" y="3855"/>
                  </a:lnTo>
                  <a:lnTo>
                    <a:pt x="1578" y="3869"/>
                  </a:lnTo>
                  <a:lnTo>
                    <a:pt x="1619" y="3883"/>
                  </a:lnTo>
                  <a:lnTo>
                    <a:pt x="1660" y="3896"/>
                  </a:lnTo>
                  <a:lnTo>
                    <a:pt x="1700" y="3908"/>
                  </a:lnTo>
                  <a:lnTo>
                    <a:pt x="1742" y="3919"/>
                  </a:lnTo>
                  <a:lnTo>
                    <a:pt x="1784" y="3929"/>
                  </a:lnTo>
                  <a:lnTo>
                    <a:pt x="1826" y="3937"/>
                  </a:lnTo>
                  <a:lnTo>
                    <a:pt x="1868" y="3946"/>
                  </a:lnTo>
                  <a:lnTo>
                    <a:pt x="1911" y="3952"/>
                  </a:lnTo>
                  <a:lnTo>
                    <a:pt x="1955" y="3958"/>
                  </a:lnTo>
                  <a:lnTo>
                    <a:pt x="1999" y="3962"/>
                  </a:lnTo>
                  <a:lnTo>
                    <a:pt x="2043" y="3966"/>
                  </a:lnTo>
                  <a:lnTo>
                    <a:pt x="2088" y="3969"/>
                  </a:lnTo>
                  <a:lnTo>
                    <a:pt x="2132" y="3970"/>
                  </a:lnTo>
                  <a:lnTo>
                    <a:pt x="2178" y="3971"/>
                  </a:lnTo>
                  <a:lnTo>
                    <a:pt x="2223" y="3970"/>
                  </a:lnTo>
                  <a:lnTo>
                    <a:pt x="2268" y="3969"/>
                  </a:lnTo>
                  <a:lnTo>
                    <a:pt x="2313" y="3966"/>
                  </a:lnTo>
                  <a:lnTo>
                    <a:pt x="2357" y="3962"/>
                  </a:lnTo>
                  <a:lnTo>
                    <a:pt x="2402" y="3957"/>
                  </a:lnTo>
                  <a:lnTo>
                    <a:pt x="2445" y="3952"/>
                  </a:lnTo>
                  <a:lnTo>
                    <a:pt x="2488" y="3945"/>
                  </a:lnTo>
                  <a:lnTo>
                    <a:pt x="2531" y="3937"/>
                  </a:lnTo>
                  <a:lnTo>
                    <a:pt x="2573" y="3929"/>
                  </a:lnTo>
                  <a:lnTo>
                    <a:pt x="2616" y="3918"/>
                  </a:lnTo>
                  <a:lnTo>
                    <a:pt x="2656" y="3908"/>
                  </a:lnTo>
                  <a:lnTo>
                    <a:pt x="2698" y="3895"/>
                  </a:lnTo>
                  <a:lnTo>
                    <a:pt x="2739" y="3883"/>
                  </a:lnTo>
                  <a:lnTo>
                    <a:pt x="2780" y="3868"/>
                  </a:lnTo>
                  <a:lnTo>
                    <a:pt x="2820" y="3853"/>
                  </a:lnTo>
                  <a:lnTo>
                    <a:pt x="2860" y="3837"/>
                  </a:lnTo>
                  <a:lnTo>
                    <a:pt x="2900" y="3820"/>
                  </a:lnTo>
                  <a:lnTo>
                    <a:pt x="2938" y="3801"/>
                  </a:lnTo>
                  <a:lnTo>
                    <a:pt x="2977" y="3782"/>
                  </a:lnTo>
                  <a:lnTo>
                    <a:pt x="3016" y="3761"/>
                  </a:lnTo>
                  <a:lnTo>
                    <a:pt x="3053" y="3740"/>
                  </a:lnTo>
                  <a:lnTo>
                    <a:pt x="3091" y="3717"/>
                  </a:lnTo>
                  <a:lnTo>
                    <a:pt x="3128" y="3694"/>
                  </a:lnTo>
                  <a:lnTo>
                    <a:pt x="3165" y="3669"/>
                  </a:lnTo>
                  <a:lnTo>
                    <a:pt x="3201" y="3644"/>
                  </a:lnTo>
                  <a:lnTo>
                    <a:pt x="3238" y="3618"/>
                  </a:lnTo>
                  <a:lnTo>
                    <a:pt x="3273" y="3589"/>
                  </a:lnTo>
                  <a:lnTo>
                    <a:pt x="3309" y="3561"/>
                  </a:lnTo>
                  <a:lnTo>
                    <a:pt x="3343" y="3531"/>
                  </a:lnTo>
                  <a:lnTo>
                    <a:pt x="3379" y="3500"/>
                  </a:lnTo>
                  <a:lnTo>
                    <a:pt x="3412" y="3468"/>
                  </a:lnTo>
                  <a:lnTo>
                    <a:pt x="3447" y="3436"/>
                  </a:lnTo>
                  <a:lnTo>
                    <a:pt x="3478" y="3404"/>
                  </a:lnTo>
                  <a:lnTo>
                    <a:pt x="3508" y="3373"/>
                  </a:lnTo>
                  <a:lnTo>
                    <a:pt x="3537" y="3340"/>
                  </a:lnTo>
                  <a:lnTo>
                    <a:pt x="3567" y="3307"/>
                  </a:lnTo>
                  <a:lnTo>
                    <a:pt x="3594" y="3274"/>
                  </a:lnTo>
                  <a:lnTo>
                    <a:pt x="3620" y="3240"/>
                  </a:lnTo>
                  <a:lnTo>
                    <a:pt x="3646" y="3205"/>
                  </a:lnTo>
                  <a:lnTo>
                    <a:pt x="3670" y="3170"/>
                  </a:lnTo>
                  <a:lnTo>
                    <a:pt x="3694" y="3136"/>
                  </a:lnTo>
                  <a:lnTo>
                    <a:pt x="3716" y="3099"/>
                  </a:lnTo>
                  <a:lnTo>
                    <a:pt x="3738" y="3064"/>
                  </a:lnTo>
                  <a:lnTo>
                    <a:pt x="3759" y="3026"/>
                  </a:lnTo>
                  <a:lnTo>
                    <a:pt x="3778" y="2989"/>
                  </a:lnTo>
                  <a:lnTo>
                    <a:pt x="3796" y="2952"/>
                  </a:lnTo>
                  <a:lnTo>
                    <a:pt x="3814" y="2913"/>
                  </a:lnTo>
                  <a:lnTo>
                    <a:pt x="3831" y="2874"/>
                  </a:lnTo>
                  <a:lnTo>
                    <a:pt x="3845" y="2834"/>
                  </a:lnTo>
                  <a:lnTo>
                    <a:pt x="3860" y="2794"/>
                  </a:lnTo>
                  <a:lnTo>
                    <a:pt x="3874" y="2755"/>
                  </a:lnTo>
                  <a:lnTo>
                    <a:pt x="3886" y="2714"/>
                  </a:lnTo>
                  <a:lnTo>
                    <a:pt x="3898" y="2672"/>
                  </a:lnTo>
                  <a:lnTo>
                    <a:pt x="3908" y="2630"/>
                  </a:lnTo>
                  <a:lnTo>
                    <a:pt x="3917" y="2588"/>
                  </a:lnTo>
                  <a:lnTo>
                    <a:pt x="3927" y="2545"/>
                  </a:lnTo>
                  <a:lnTo>
                    <a:pt x="3934" y="2502"/>
                  </a:lnTo>
                  <a:lnTo>
                    <a:pt x="3940" y="2458"/>
                  </a:lnTo>
                  <a:lnTo>
                    <a:pt x="3946" y="2413"/>
                  </a:lnTo>
                  <a:lnTo>
                    <a:pt x="3951" y="2369"/>
                  </a:lnTo>
                  <a:lnTo>
                    <a:pt x="3954" y="2323"/>
                  </a:lnTo>
                  <a:lnTo>
                    <a:pt x="3956" y="2278"/>
                  </a:lnTo>
                  <a:lnTo>
                    <a:pt x="3958" y="2231"/>
                  </a:lnTo>
                  <a:lnTo>
                    <a:pt x="3958" y="2185"/>
                  </a:lnTo>
                  <a:lnTo>
                    <a:pt x="3958" y="2138"/>
                  </a:lnTo>
                  <a:lnTo>
                    <a:pt x="3956" y="2092"/>
                  </a:lnTo>
                  <a:lnTo>
                    <a:pt x="3954" y="2047"/>
                  </a:lnTo>
                  <a:lnTo>
                    <a:pt x="3950" y="2000"/>
                  </a:lnTo>
                  <a:lnTo>
                    <a:pt x="3946" y="1956"/>
                  </a:lnTo>
                  <a:lnTo>
                    <a:pt x="3940" y="1911"/>
                  </a:lnTo>
                  <a:lnTo>
                    <a:pt x="3933" y="1867"/>
                  </a:lnTo>
                  <a:lnTo>
                    <a:pt x="3926" y="1824"/>
                  </a:lnTo>
                  <a:lnTo>
                    <a:pt x="3917" y="1781"/>
                  </a:lnTo>
                  <a:lnTo>
                    <a:pt x="3908" y="1739"/>
                  </a:lnTo>
                  <a:lnTo>
                    <a:pt x="3897" y="1697"/>
                  </a:lnTo>
                  <a:lnTo>
                    <a:pt x="3885" y="1655"/>
                  </a:lnTo>
                  <a:lnTo>
                    <a:pt x="3873" y="1614"/>
                  </a:lnTo>
                  <a:lnTo>
                    <a:pt x="3859" y="1573"/>
                  </a:lnTo>
                  <a:lnTo>
                    <a:pt x="3844" y="1532"/>
                  </a:lnTo>
                  <a:lnTo>
                    <a:pt x="3829" y="1492"/>
                  </a:lnTo>
                  <a:lnTo>
                    <a:pt x="3812" y="1454"/>
                  </a:lnTo>
                  <a:lnTo>
                    <a:pt x="3794" y="1414"/>
                  </a:lnTo>
                  <a:lnTo>
                    <a:pt x="3774" y="1375"/>
                  </a:lnTo>
                  <a:lnTo>
                    <a:pt x="3756" y="1337"/>
                  </a:lnTo>
                  <a:lnTo>
                    <a:pt x="3735" y="1300"/>
                  </a:lnTo>
                  <a:lnTo>
                    <a:pt x="3713" y="1262"/>
                  </a:lnTo>
                  <a:lnTo>
                    <a:pt x="3690" y="1225"/>
                  </a:lnTo>
                  <a:lnTo>
                    <a:pt x="3666" y="1190"/>
                  </a:lnTo>
                  <a:lnTo>
                    <a:pt x="3641" y="1153"/>
                  </a:lnTo>
                  <a:lnTo>
                    <a:pt x="3615" y="1117"/>
                  </a:lnTo>
                  <a:lnTo>
                    <a:pt x="3588" y="1083"/>
                  </a:lnTo>
                  <a:lnTo>
                    <a:pt x="3560" y="1048"/>
                  </a:lnTo>
                  <a:lnTo>
                    <a:pt x="3531" y="1014"/>
                  </a:lnTo>
                  <a:lnTo>
                    <a:pt x="3501" y="980"/>
                  </a:lnTo>
                  <a:lnTo>
                    <a:pt x="3471" y="947"/>
                  </a:lnTo>
                  <a:lnTo>
                    <a:pt x="3438" y="914"/>
                  </a:lnTo>
                  <a:lnTo>
                    <a:pt x="3406" y="882"/>
                  </a:lnTo>
                  <a:lnTo>
                    <a:pt x="3373" y="851"/>
                  </a:lnTo>
                  <a:lnTo>
                    <a:pt x="3339" y="821"/>
                  </a:lnTo>
                  <a:lnTo>
                    <a:pt x="3305" y="792"/>
                  </a:lnTo>
                  <a:lnTo>
                    <a:pt x="3270" y="764"/>
                  </a:lnTo>
                  <a:lnTo>
                    <a:pt x="3236" y="737"/>
                  </a:lnTo>
                  <a:lnTo>
                    <a:pt x="3200" y="711"/>
                  </a:lnTo>
                  <a:lnTo>
                    <a:pt x="3165" y="686"/>
                  </a:lnTo>
                  <a:lnTo>
                    <a:pt x="3128" y="662"/>
                  </a:lnTo>
                  <a:lnTo>
                    <a:pt x="3092" y="639"/>
                  </a:lnTo>
                  <a:lnTo>
                    <a:pt x="3055" y="617"/>
                  </a:lnTo>
                  <a:lnTo>
                    <a:pt x="3018" y="597"/>
                  </a:lnTo>
                  <a:lnTo>
                    <a:pt x="2979" y="577"/>
                  </a:lnTo>
                  <a:lnTo>
                    <a:pt x="2941" y="558"/>
                  </a:lnTo>
                  <a:lnTo>
                    <a:pt x="2903" y="540"/>
                  </a:lnTo>
                  <a:lnTo>
                    <a:pt x="2863" y="523"/>
                  </a:lnTo>
                  <a:lnTo>
                    <a:pt x="2823" y="507"/>
                  </a:lnTo>
                  <a:lnTo>
                    <a:pt x="2784" y="492"/>
                  </a:lnTo>
                  <a:lnTo>
                    <a:pt x="2743" y="478"/>
                  </a:lnTo>
                  <a:lnTo>
                    <a:pt x="2702" y="466"/>
                  </a:lnTo>
                  <a:lnTo>
                    <a:pt x="2661" y="454"/>
                  </a:lnTo>
                  <a:lnTo>
                    <a:pt x="2619" y="444"/>
                  </a:lnTo>
                  <a:lnTo>
                    <a:pt x="2577" y="433"/>
                  </a:lnTo>
                  <a:lnTo>
                    <a:pt x="2534" y="425"/>
                  </a:lnTo>
                  <a:lnTo>
                    <a:pt x="2492" y="418"/>
                  </a:lnTo>
                  <a:lnTo>
                    <a:pt x="2448" y="410"/>
                  </a:lnTo>
                  <a:lnTo>
                    <a:pt x="2404" y="405"/>
                  </a:lnTo>
                  <a:lnTo>
                    <a:pt x="2360" y="401"/>
                  </a:lnTo>
                  <a:lnTo>
                    <a:pt x="2315" y="397"/>
                  </a:lnTo>
                  <a:lnTo>
                    <a:pt x="2269" y="395"/>
                  </a:lnTo>
                  <a:lnTo>
                    <a:pt x="2224" y="393"/>
                  </a:lnTo>
                  <a:lnTo>
                    <a:pt x="2178" y="393"/>
                  </a:lnTo>
                  <a:lnTo>
                    <a:pt x="2131" y="393"/>
                  </a:lnTo>
                  <a:lnTo>
                    <a:pt x="2087" y="395"/>
                  </a:lnTo>
                  <a:lnTo>
                    <a:pt x="2041" y="397"/>
                  </a:lnTo>
                  <a:lnTo>
                    <a:pt x="1997" y="401"/>
                  </a:lnTo>
                  <a:lnTo>
                    <a:pt x="1952" y="405"/>
                  </a:lnTo>
                  <a:lnTo>
                    <a:pt x="1908" y="411"/>
                  </a:lnTo>
                  <a:lnTo>
                    <a:pt x="1865" y="418"/>
                  </a:lnTo>
                  <a:lnTo>
                    <a:pt x="1822" y="425"/>
                  </a:lnTo>
                  <a:lnTo>
                    <a:pt x="1780" y="434"/>
                  </a:lnTo>
                  <a:lnTo>
                    <a:pt x="1738" y="444"/>
                  </a:lnTo>
                  <a:lnTo>
                    <a:pt x="1696" y="454"/>
                  </a:lnTo>
                  <a:lnTo>
                    <a:pt x="1654" y="466"/>
                  </a:lnTo>
                  <a:lnTo>
                    <a:pt x="1614" y="479"/>
                  </a:lnTo>
                  <a:lnTo>
                    <a:pt x="1574" y="493"/>
                  </a:lnTo>
                  <a:lnTo>
                    <a:pt x="1534" y="508"/>
                  </a:lnTo>
                  <a:lnTo>
                    <a:pt x="1495" y="523"/>
                  </a:lnTo>
                  <a:lnTo>
                    <a:pt x="1456" y="540"/>
                  </a:lnTo>
                  <a:lnTo>
                    <a:pt x="1417" y="558"/>
                  </a:lnTo>
                  <a:lnTo>
                    <a:pt x="1379" y="577"/>
                  </a:lnTo>
                  <a:lnTo>
                    <a:pt x="1341" y="598"/>
                  </a:lnTo>
                  <a:lnTo>
                    <a:pt x="1305" y="619"/>
                  </a:lnTo>
                  <a:lnTo>
                    <a:pt x="1268" y="641"/>
                  </a:lnTo>
                  <a:lnTo>
                    <a:pt x="1232" y="664"/>
                  </a:lnTo>
                  <a:lnTo>
                    <a:pt x="1196" y="688"/>
                  </a:lnTo>
                  <a:lnTo>
                    <a:pt x="1161" y="713"/>
                  </a:lnTo>
                  <a:lnTo>
                    <a:pt x="1125" y="738"/>
                  </a:lnTo>
                  <a:lnTo>
                    <a:pt x="1091" y="765"/>
                  </a:lnTo>
                  <a:lnTo>
                    <a:pt x="1057" y="794"/>
                  </a:lnTo>
                  <a:lnTo>
                    <a:pt x="1024" y="823"/>
                  </a:lnTo>
                  <a:lnTo>
                    <a:pt x="990" y="853"/>
                  </a:lnTo>
                  <a:lnTo>
                    <a:pt x="958" y="885"/>
                  </a:lnTo>
                  <a:lnTo>
                    <a:pt x="926" y="917"/>
                  </a:lnTo>
                  <a:close/>
                  <a:moveTo>
                    <a:pt x="1862" y="1971"/>
                  </a:moveTo>
                  <a:lnTo>
                    <a:pt x="1852" y="1950"/>
                  </a:lnTo>
                  <a:lnTo>
                    <a:pt x="1840" y="1929"/>
                  </a:lnTo>
                  <a:lnTo>
                    <a:pt x="1829" y="1910"/>
                  </a:lnTo>
                  <a:lnTo>
                    <a:pt x="1816" y="1894"/>
                  </a:lnTo>
                  <a:lnTo>
                    <a:pt x="1803" y="1877"/>
                  </a:lnTo>
                  <a:lnTo>
                    <a:pt x="1789" y="1862"/>
                  </a:lnTo>
                  <a:lnTo>
                    <a:pt x="1775" y="1850"/>
                  </a:lnTo>
                  <a:lnTo>
                    <a:pt x="1760" y="1837"/>
                  </a:lnTo>
                  <a:lnTo>
                    <a:pt x="1744" y="1827"/>
                  </a:lnTo>
                  <a:lnTo>
                    <a:pt x="1728" y="1818"/>
                  </a:lnTo>
                  <a:lnTo>
                    <a:pt x="1712" y="1810"/>
                  </a:lnTo>
                  <a:lnTo>
                    <a:pt x="1694" y="1803"/>
                  </a:lnTo>
                  <a:lnTo>
                    <a:pt x="1676" y="1799"/>
                  </a:lnTo>
                  <a:lnTo>
                    <a:pt x="1657" y="1795"/>
                  </a:lnTo>
                  <a:lnTo>
                    <a:pt x="1638" y="1793"/>
                  </a:lnTo>
                  <a:lnTo>
                    <a:pt x="1618" y="1793"/>
                  </a:lnTo>
                  <a:lnTo>
                    <a:pt x="1600" y="1793"/>
                  </a:lnTo>
                  <a:lnTo>
                    <a:pt x="1582" y="1794"/>
                  </a:lnTo>
                  <a:lnTo>
                    <a:pt x="1567" y="1796"/>
                  </a:lnTo>
                  <a:lnTo>
                    <a:pt x="1550" y="1799"/>
                  </a:lnTo>
                  <a:lnTo>
                    <a:pt x="1534" y="1802"/>
                  </a:lnTo>
                  <a:lnTo>
                    <a:pt x="1520" y="1807"/>
                  </a:lnTo>
                  <a:lnTo>
                    <a:pt x="1505" y="1812"/>
                  </a:lnTo>
                  <a:lnTo>
                    <a:pt x="1491" y="1817"/>
                  </a:lnTo>
                  <a:lnTo>
                    <a:pt x="1479" y="1823"/>
                  </a:lnTo>
                  <a:lnTo>
                    <a:pt x="1465" y="1831"/>
                  </a:lnTo>
                  <a:lnTo>
                    <a:pt x="1454" y="1839"/>
                  </a:lnTo>
                  <a:lnTo>
                    <a:pt x="1442" y="1847"/>
                  </a:lnTo>
                  <a:lnTo>
                    <a:pt x="1431" y="1857"/>
                  </a:lnTo>
                  <a:lnTo>
                    <a:pt x="1421" y="1867"/>
                  </a:lnTo>
                  <a:lnTo>
                    <a:pt x="1411" y="1878"/>
                  </a:lnTo>
                  <a:lnTo>
                    <a:pt x="1402" y="1890"/>
                  </a:lnTo>
                  <a:lnTo>
                    <a:pt x="1393" y="1903"/>
                  </a:lnTo>
                  <a:lnTo>
                    <a:pt x="1385" y="1916"/>
                  </a:lnTo>
                  <a:lnTo>
                    <a:pt x="1378" y="1930"/>
                  </a:lnTo>
                  <a:lnTo>
                    <a:pt x="1370" y="1945"/>
                  </a:lnTo>
                  <a:lnTo>
                    <a:pt x="1364" y="1961"/>
                  </a:lnTo>
                  <a:lnTo>
                    <a:pt x="1358" y="1976"/>
                  </a:lnTo>
                  <a:lnTo>
                    <a:pt x="1353" y="1994"/>
                  </a:lnTo>
                  <a:lnTo>
                    <a:pt x="1347" y="2012"/>
                  </a:lnTo>
                  <a:lnTo>
                    <a:pt x="1343" y="2030"/>
                  </a:lnTo>
                  <a:lnTo>
                    <a:pt x="1340" y="2050"/>
                  </a:lnTo>
                  <a:lnTo>
                    <a:pt x="1337" y="2070"/>
                  </a:lnTo>
                  <a:lnTo>
                    <a:pt x="1334" y="2091"/>
                  </a:lnTo>
                  <a:lnTo>
                    <a:pt x="1333" y="2113"/>
                  </a:lnTo>
                  <a:lnTo>
                    <a:pt x="1331" y="2135"/>
                  </a:lnTo>
                  <a:lnTo>
                    <a:pt x="1330" y="2158"/>
                  </a:lnTo>
                  <a:lnTo>
                    <a:pt x="1330" y="2182"/>
                  </a:lnTo>
                  <a:lnTo>
                    <a:pt x="1330" y="2206"/>
                  </a:lnTo>
                  <a:lnTo>
                    <a:pt x="1331" y="2229"/>
                  </a:lnTo>
                  <a:lnTo>
                    <a:pt x="1333" y="2251"/>
                  </a:lnTo>
                  <a:lnTo>
                    <a:pt x="1334" y="2273"/>
                  </a:lnTo>
                  <a:lnTo>
                    <a:pt x="1337" y="2294"/>
                  </a:lnTo>
                  <a:lnTo>
                    <a:pt x="1340" y="2314"/>
                  </a:lnTo>
                  <a:lnTo>
                    <a:pt x="1343" y="2334"/>
                  </a:lnTo>
                  <a:lnTo>
                    <a:pt x="1347" y="2351"/>
                  </a:lnTo>
                  <a:lnTo>
                    <a:pt x="1353" y="2369"/>
                  </a:lnTo>
                  <a:lnTo>
                    <a:pt x="1358" y="2387"/>
                  </a:lnTo>
                  <a:lnTo>
                    <a:pt x="1364" y="2403"/>
                  </a:lnTo>
                  <a:lnTo>
                    <a:pt x="1370" y="2418"/>
                  </a:lnTo>
                  <a:lnTo>
                    <a:pt x="1378" y="2433"/>
                  </a:lnTo>
                  <a:lnTo>
                    <a:pt x="1385" y="2448"/>
                  </a:lnTo>
                  <a:lnTo>
                    <a:pt x="1393" y="2460"/>
                  </a:lnTo>
                  <a:lnTo>
                    <a:pt x="1402" y="2473"/>
                  </a:lnTo>
                  <a:lnTo>
                    <a:pt x="1411" y="2485"/>
                  </a:lnTo>
                  <a:lnTo>
                    <a:pt x="1421" y="2496"/>
                  </a:lnTo>
                  <a:lnTo>
                    <a:pt x="1431" y="2506"/>
                  </a:lnTo>
                  <a:lnTo>
                    <a:pt x="1442" y="2516"/>
                  </a:lnTo>
                  <a:lnTo>
                    <a:pt x="1454" y="2524"/>
                  </a:lnTo>
                  <a:lnTo>
                    <a:pt x="1465" y="2533"/>
                  </a:lnTo>
                  <a:lnTo>
                    <a:pt x="1479" y="2540"/>
                  </a:lnTo>
                  <a:lnTo>
                    <a:pt x="1491" y="2546"/>
                  </a:lnTo>
                  <a:lnTo>
                    <a:pt x="1505" y="2551"/>
                  </a:lnTo>
                  <a:lnTo>
                    <a:pt x="1520" y="2557"/>
                  </a:lnTo>
                  <a:lnTo>
                    <a:pt x="1534" y="2561"/>
                  </a:lnTo>
                  <a:lnTo>
                    <a:pt x="1550" y="2564"/>
                  </a:lnTo>
                  <a:lnTo>
                    <a:pt x="1567" y="2567"/>
                  </a:lnTo>
                  <a:lnTo>
                    <a:pt x="1582" y="2569"/>
                  </a:lnTo>
                  <a:lnTo>
                    <a:pt x="1600" y="2570"/>
                  </a:lnTo>
                  <a:lnTo>
                    <a:pt x="1618" y="2570"/>
                  </a:lnTo>
                  <a:lnTo>
                    <a:pt x="1641" y="2569"/>
                  </a:lnTo>
                  <a:lnTo>
                    <a:pt x="1664" y="2567"/>
                  </a:lnTo>
                  <a:lnTo>
                    <a:pt x="1685" y="2564"/>
                  </a:lnTo>
                  <a:lnTo>
                    <a:pt x="1705" y="2559"/>
                  </a:lnTo>
                  <a:lnTo>
                    <a:pt x="1725" y="2551"/>
                  </a:lnTo>
                  <a:lnTo>
                    <a:pt x="1745" y="2544"/>
                  </a:lnTo>
                  <a:lnTo>
                    <a:pt x="1763" y="2534"/>
                  </a:lnTo>
                  <a:lnTo>
                    <a:pt x="1781" y="2523"/>
                  </a:lnTo>
                  <a:lnTo>
                    <a:pt x="1797" y="2511"/>
                  </a:lnTo>
                  <a:lnTo>
                    <a:pt x="1813" y="2496"/>
                  </a:lnTo>
                  <a:lnTo>
                    <a:pt x="1828" y="2481"/>
                  </a:lnTo>
                  <a:lnTo>
                    <a:pt x="1841" y="2463"/>
                  </a:lnTo>
                  <a:lnTo>
                    <a:pt x="1855" y="2446"/>
                  </a:lnTo>
                  <a:lnTo>
                    <a:pt x="1867" y="2426"/>
                  </a:lnTo>
                  <a:lnTo>
                    <a:pt x="1879" y="2404"/>
                  </a:lnTo>
                  <a:lnTo>
                    <a:pt x="1889" y="2381"/>
                  </a:lnTo>
                  <a:lnTo>
                    <a:pt x="2155" y="2523"/>
                  </a:lnTo>
                  <a:lnTo>
                    <a:pt x="2143" y="2544"/>
                  </a:lnTo>
                  <a:lnTo>
                    <a:pt x="2130" y="2564"/>
                  </a:lnTo>
                  <a:lnTo>
                    <a:pt x="2118" y="2584"/>
                  </a:lnTo>
                  <a:lnTo>
                    <a:pt x="2104" y="2603"/>
                  </a:lnTo>
                  <a:lnTo>
                    <a:pt x="2091" y="2621"/>
                  </a:lnTo>
                  <a:lnTo>
                    <a:pt x="2077" y="2638"/>
                  </a:lnTo>
                  <a:lnTo>
                    <a:pt x="2062" y="2655"/>
                  </a:lnTo>
                  <a:lnTo>
                    <a:pt x="2048" y="2671"/>
                  </a:lnTo>
                  <a:lnTo>
                    <a:pt x="2033" y="2687"/>
                  </a:lnTo>
                  <a:lnTo>
                    <a:pt x="2018" y="2701"/>
                  </a:lnTo>
                  <a:lnTo>
                    <a:pt x="2002" y="2716"/>
                  </a:lnTo>
                  <a:lnTo>
                    <a:pt x="1985" y="2729"/>
                  </a:lnTo>
                  <a:lnTo>
                    <a:pt x="1970" y="2742"/>
                  </a:lnTo>
                  <a:lnTo>
                    <a:pt x="1952" y="2755"/>
                  </a:lnTo>
                  <a:lnTo>
                    <a:pt x="1935" y="2766"/>
                  </a:lnTo>
                  <a:lnTo>
                    <a:pt x="1917" y="2778"/>
                  </a:lnTo>
                  <a:lnTo>
                    <a:pt x="1900" y="2787"/>
                  </a:lnTo>
                  <a:lnTo>
                    <a:pt x="1881" y="2797"/>
                  </a:lnTo>
                  <a:lnTo>
                    <a:pt x="1862" y="2806"/>
                  </a:lnTo>
                  <a:lnTo>
                    <a:pt x="1843" y="2814"/>
                  </a:lnTo>
                  <a:lnTo>
                    <a:pt x="1823" y="2822"/>
                  </a:lnTo>
                  <a:lnTo>
                    <a:pt x="1804" y="2829"/>
                  </a:lnTo>
                  <a:lnTo>
                    <a:pt x="1784" y="2835"/>
                  </a:lnTo>
                  <a:lnTo>
                    <a:pt x="1763" y="2841"/>
                  </a:lnTo>
                  <a:lnTo>
                    <a:pt x="1742" y="2846"/>
                  </a:lnTo>
                  <a:lnTo>
                    <a:pt x="1720" y="2850"/>
                  </a:lnTo>
                  <a:lnTo>
                    <a:pt x="1699" y="2854"/>
                  </a:lnTo>
                  <a:lnTo>
                    <a:pt x="1676" y="2856"/>
                  </a:lnTo>
                  <a:lnTo>
                    <a:pt x="1654" y="2859"/>
                  </a:lnTo>
                  <a:lnTo>
                    <a:pt x="1631" y="2860"/>
                  </a:lnTo>
                  <a:lnTo>
                    <a:pt x="1608" y="2861"/>
                  </a:lnTo>
                  <a:lnTo>
                    <a:pt x="1584" y="2861"/>
                  </a:lnTo>
                  <a:lnTo>
                    <a:pt x="1548" y="2861"/>
                  </a:lnTo>
                  <a:lnTo>
                    <a:pt x="1513" y="2859"/>
                  </a:lnTo>
                  <a:lnTo>
                    <a:pt x="1479" y="2855"/>
                  </a:lnTo>
                  <a:lnTo>
                    <a:pt x="1446" y="2851"/>
                  </a:lnTo>
                  <a:lnTo>
                    <a:pt x="1412" y="2845"/>
                  </a:lnTo>
                  <a:lnTo>
                    <a:pt x="1381" y="2836"/>
                  </a:lnTo>
                  <a:lnTo>
                    <a:pt x="1351" y="2827"/>
                  </a:lnTo>
                  <a:lnTo>
                    <a:pt x="1320" y="2816"/>
                  </a:lnTo>
                  <a:lnTo>
                    <a:pt x="1291" y="2805"/>
                  </a:lnTo>
                  <a:lnTo>
                    <a:pt x="1264" y="2791"/>
                  </a:lnTo>
                  <a:lnTo>
                    <a:pt x="1237" y="2777"/>
                  </a:lnTo>
                  <a:lnTo>
                    <a:pt x="1210" y="2761"/>
                  </a:lnTo>
                  <a:lnTo>
                    <a:pt x="1185" y="2743"/>
                  </a:lnTo>
                  <a:lnTo>
                    <a:pt x="1161" y="2724"/>
                  </a:lnTo>
                  <a:lnTo>
                    <a:pt x="1138" y="2703"/>
                  </a:lnTo>
                  <a:lnTo>
                    <a:pt x="1115" y="2681"/>
                  </a:lnTo>
                  <a:lnTo>
                    <a:pt x="1093" y="2658"/>
                  </a:lnTo>
                  <a:lnTo>
                    <a:pt x="1073" y="2634"/>
                  </a:lnTo>
                  <a:lnTo>
                    <a:pt x="1054" y="2609"/>
                  </a:lnTo>
                  <a:lnTo>
                    <a:pt x="1037" y="2583"/>
                  </a:lnTo>
                  <a:lnTo>
                    <a:pt x="1022" y="2556"/>
                  </a:lnTo>
                  <a:lnTo>
                    <a:pt x="1007" y="2527"/>
                  </a:lnTo>
                  <a:lnTo>
                    <a:pt x="994" y="2497"/>
                  </a:lnTo>
                  <a:lnTo>
                    <a:pt x="982" y="2467"/>
                  </a:lnTo>
                  <a:lnTo>
                    <a:pt x="972" y="2435"/>
                  </a:lnTo>
                  <a:lnTo>
                    <a:pt x="963" y="2403"/>
                  </a:lnTo>
                  <a:lnTo>
                    <a:pt x="955" y="2369"/>
                  </a:lnTo>
                  <a:lnTo>
                    <a:pt x="949" y="2334"/>
                  </a:lnTo>
                  <a:lnTo>
                    <a:pt x="945" y="2298"/>
                  </a:lnTo>
                  <a:lnTo>
                    <a:pt x="940" y="2261"/>
                  </a:lnTo>
                  <a:lnTo>
                    <a:pt x="938" y="2222"/>
                  </a:lnTo>
                  <a:lnTo>
                    <a:pt x="938" y="2184"/>
                  </a:lnTo>
                  <a:lnTo>
                    <a:pt x="938" y="2145"/>
                  </a:lnTo>
                  <a:lnTo>
                    <a:pt x="940" y="2108"/>
                  </a:lnTo>
                  <a:lnTo>
                    <a:pt x="945" y="2072"/>
                  </a:lnTo>
                  <a:lnTo>
                    <a:pt x="950" y="2036"/>
                  </a:lnTo>
                  <a:lnTo>
                    <a:pt x="956" y="2001"/>
                  </a:lnTo>
                  <a:lnTo>
                    <a:pt x="963" y="1968"/>
                  </a:lnTo>
                  <a:lnTo>
                    <a:pt x="973" y="1935"/>
                  </a:lnTo>
                  <a:lnTo>
                    <a:pt x="983" y="1904"/>
                  </a:lnTo>
                  <a:lnTo>
                    <a:pt x="996" y="1874"/>
                  </a:lnTo>
                  <a:lnTo>
                    <a:pt x="1009" y="1844"/>
                  </a:lnTo>
                  <a:lnTo>
                    <a:pt x="1024" y="1816"/>
                  </a:lnTo>
                  <a:lnTo>
                    <a:pt x="1041" y="1789"/>
                  </a:lnTo>
                  <a:lnTo>
                    <a:pt x="1058" y="1762"/>
                  </a:lnTo>
                  <a:lnTo>
                    <a:pt x="1077" y="1736"/>
                  </a:lnTo>
                  <a:lnTo>
                    <a:pt x="1098" y="1712"/>
                  </a:lnTo>
                  <a:lnTo>
                    <a:pt x="1120" y="1689"/>
                  </a:lnTo>
                  <a:lnTo>
                    <a:pt x="1143" y="1666"/>
                  </a:lnTo>
                  <a:lnTo>
                    <a:pt x="1167" y="1646"/>
                  </a:lnTo>
                  <a:lnTo>
                    <a:pt x="1192" y="1626"/>
                  </a:lnTo>
                  <a:lnTo>
                    <a:pt x="1217" y="1609"/>
                  </a:lnTo>
                  <a:lnTo>
                    <a:pt x="1242" y="1592"/>
                  </a:lnTo>
                  <a:lnTo>
                    <a:pt x="1269" y="1577"/>
                  </a:lnTo>
                  <a:lnTo>
                    <a:pt x="1296" y="1564"/>
                  </a:lnTo>
                  <a:lnTo>
                    <a:pt x="1324" y="1551"/>
                  </a:lnTo>
                  <a:lnTo>
                    <a:pt x="1353" y="1541"/>
                  </a:lnTo>
                  <a:lnTo>
                    <a:pt x="1383" y="1531"/>
                  </a:lnTo>
                  <a:lnTo>
                    <a:pt x="1412" y="1524"/>
                  </a:lnTo>
                  <a:lnTo>
                    <a:pt x="1443" y="1518"/>
                  </a:lnTo>
                  <a:lnTo>
                    <a:pt x="1475" y="1512"/>
                  </a:lnTo>
                  <a:lnTo>
                    <a:pt x="1507" y="1508"/>
                  </a:lnTo>
                  <a:lnTo>
                    <a:pt x="1541" y="1506"/>
                  </a:lnTo>
                  <a:lnTo>
                    <a:pt x="1574" y="1506"/>
                  </a:lnTo>
                  <a:lnTo>
                    <a:pt x="1599" y="1506"/>
                  </a:lnTo>
                  <a:lnTo>
                    <a:pt x="1623" y="1507"/>
                  </a:lnTo>
                  <a:lnTo>
                    <a:pt x="1647" y="1508"/>
                  </a:lnTo>
                  <a:lnTo>
                    <a:pt x="1671" y="1510"/>
                  </a:lnTo>
                  <a:lnTo>
                    <a:pt x="1694" y="1513"/>
                  </a:lnTo>
                  <a:lnTo>
                    <a:pt x="1716" y="1516"/>
                  </a:lnTo>
                  <a:lnTo>
                    <a:pt x="1739" y="1521"/>
                  </a:lnTo>
                  <a:lnTo>
                    <a:pt x="1761" y="1526"/>
                  </a:lnTo>
                  <a:lnTo>
                    <a:pt x="1782" y="1531"/>
                  </a:lnTo>
                  <a:lnTo>
                    <a:pt x="1803" y="1536"/>
                  </a:lnTo>
                  <a:lnTo>
                    <a:pt x="1823" y="1543"/>
                  </a:lnTo>
                  <a:lnTo>
                    <a:pt x="1843" y="1550"/>
                  </a:lnTo>
                  <a:lnTo>
                    <a:pt x="1863" y="1558"/>
                  </a:lnTo>
                  <a:lnTo>
                    <a:pt x="1882" y="1567"/>
                  </a:lnTo>
                  <a:lnTo>
                    <a:pt x="1901" y="1575"/>
                  </a:lnTo>
                  <a:lnTo>
                    <a:pt x="1918" y="1585"/>
                  </a:lnTo>
                  <a:lnTo>
                    <a:pt x="1936" y="1595"/>
                  </a:lnTo>
                  <a:lnTo>
                    <a:pt x="1954" y="1607"/>
                  </a:lnTo>
                  <a:lnTo>
                    <a:pt x="1971" y="1618"/>
                  </a:lnTo>
                  <a:lnTo>
                    <a:pt x="1987" y="1630"/>
                  </a:lnTo>
                  <a:lnTo>
                    <a:pt x="2003" y="1642"/>
                  </a:lnTo>
                  <a:lnTo>
                    <a:pt x="2019" y="1656"/>
                  </a:lnTo>
                  <a:lnTo>
                    <a:pt x="2034" y="1669"/>
                  </a:lnTo>
                  <a:lnTo>
                    <a:pt x="2049" y="1684"/>
                  </a:lnTo>
                  <a:lnTo>
                    <a:pt x="2062" y="1700"/>
                  </a:lnTo>
                  <a:lnTo>
                    <a:pt x="2076" y="1716"/>
                  </a:lnTo>
                  <a:lnTo>
                    <a:pt x="2090" y="1732"/>
                  </a:lnTo>
                  <a:lnTo>
                    <a:pt x="2103" y="1749"/>
                  </a:lnTo>
                  <a:lnTo>
                    <a:pt x="2115" y="1767"/>
                  </a:lnTo>
                  <a:lnTo>
                    <a:pt x="2127" y="1785"/>
                  </a:lnTo>
                  <a:lnTo>
                    <a:pt x="2139" y="1803"/>
                  </a:lnTo>
                  <a:lnTo>
                    <a:pt x="2150" y="1823"/>
                  </a:lnTo>
                  <a:lnTo>
                    <a:pt x="1862" y="1971"/>
                  </a:lnTo>
                  <a:close/>
                  <a:moveTo>
                    <a:pt x="3114" y="1971"/>
                  </a:moveTo>
                  <a:lnTo>
                    <a:pt x="3102" y="1950"/>
                  </a:lnTo>
                  <a:lnTo>
                    <a:pt x="3092" y="1929"/>
                  </a:lnTo>
                  <a:lnTo>
                    <a:pt x="3080" y="1910"/>
                  </a:lnTo>
                  <a:lnTo>
                    <a:pt x="3068" y="1894"/>
                  </a:lnTo>
                  <a:lnTo>
                    <a:pt x="3055" y="1877"/>
                  </a:lnTo>
                  <a:lnTo>
                    <a:pt x="3042" y="1862"/>
                  </a:lnTo>
                  <a:lnTo>
                    <a:pt x="3027" y="1850"/>
                  </a:lnTo>
                  <a:lnTo>
                    <a:pt x="3012" y="1837"/>
                  </a:lnTo>
                  <a:lnTo>
                    <a:pt x="2997" y="1827"/>
                  </a:lnTo>
                  <a:lnTo>
                    <a:pt x="2981" y="1818"/>
                  </a:lnTo>
                  <a:lnTo>
                    <a:pt x="2965" y="1810"/>
                  </a:lnTo>
                  <a:lnTo>
                    <a:pt x="2948" y="1803"/>
                  </a:lnTo>
                  <a:lnTo>
                    <a:pt x="2930" y="1799"/>
                  </a:lnTo>
                  <a:lnTo>
                    <a:pt x="2912" y="1795"/>
                  </a:lnTo>
                  <a:lnTo>
                    <a:pt x="2893" y="1793"/>
                  </a:lnTo>
                  <a:lnTo>
                    <a:pt x="2874" y="1793"/>
                  </a:lnTo>
                  <a:lnTo>
                    <a:pt x="2856" y="1793"/>
                  </a:lnTo>
                  <a:lnTo>
                    <a:pt x="2838" y="1794"/>
                  </a:lnTo>
                  <a:lnTo>
                    <a:pt x="2821" y="1796"/>
                  </a:lnTo>
                  <a:lnTo>
                    <a:pt x="2805" y="1799"/>
                  </a:lnTo>
                  <a:lnTo>
                    <a:pt x="2789" y="1802"/>
                  </a:lnTo>
                  <a:lnTo>
                    <a:pt x="2774" y="1807"/>
                  </a:lnTo>
                  <a:lnTo>
                    <a:pt x="2760" y="1812"/>
                  </a:lnTo>
                  <a:lnTo>
                    <a:pt x="2745" y="1817"/>
                  </a:lnTo>
                  <a:lnTo>
                    <a:pt x="2732" y="1823"/>
                  </a:lnTo>
                  <a:lnTo>
                    <a:pt x="2719" y="1831"/>
                  </a:lnTo>
                  <a:lnTo>
                    <a:pt x="2707" y="1839"/>
                  </a:lnTo>
                  <a:lnTo>
                    <a:pt x="2695" y="1847"/>
                  </a:lnTo>
                  <a:lnTo>
                    <a:pt x="2684" y="1857"/>
                  </a:lnTo>
                  <a:lnTo>
                    <a:pt x="2673" y="1867"/>
                  </a:lnTo>
                  <a:lnTo>
                    <a:pt x="2663" y="1878"/>
                  </a:lnTo>
                  <a:lnTo>
                    <a:pt x="2653" y="1890"/>
                  </a:lnTo>
                  <a:lnTo>
                    <a:pt x="2645" y="1903"/>
                  </a:lnTo>
                  <a:lnTo>
                    <a:pt x="2637" y="1916"/>
                  </a:lnTo>
                  <a:lnTo>
                    <a:pt x="2628" y="1930"/>
                  </a:lnTo>
                  <a:lnTo>
                    <a:pt x="2621" y="1945"/>
                  </a:lnTo>
                  <a:lnTo>
                    <a:pt x="2615" y="1961"/>
                  </a:lnTo>
                  <a:lnTo>
                    <a:pt x="2608" y="1976"/>
                  </a:lnTo>
                  <a:lnTo>
                    <a:pt x="2603" y="1994"/>
                  </a:lnTo>
                  <a:lnTo>
                    <a:pt x="2599" y="2012"/>
                  </a:lnTo>
                  <a:lnTo>
                    <a:pt x="2594" y="2030"/>
                  </a:lnTo>
                  <a:lnTo>
                    <a:pt x="2591" y="2050"/>
                  </a:lnTo>
                  <a:lnTo>
                    <a:pt x="2588" y="2070"/>
                  </a:lnTo>
                  <a:lnTo>
                    <a:pt x="2584" y="2091"/>
                  </a:lnTo>
                  <a:lnTo>
                    <a:pt x="2582" y="2113"/>
                  </a:lnTo>
                  <a:lnTo>
                    <a:pt x="2581" y="2135"/>
                  </a:lnTo>
                  <a:lnTo>
                    <a:pt x="2580" y="2158"/>
                  </a:lnTo>
                  <a:lnTo>
                    <a:pt x="2580" y="2182"/>
                  </a:lnTo>
                  <a:lnTo>
                    <a:pt x="2580" y="2206"/>
                  </a:lnTo>
                  <a:lnTo>
                    <a:pt x="2581" y="2229"/>
                  </a:lnTo>
                  <a:lnTo>
                    <a:pt x="2582" y="2251"/>
                  </a:lnTo>
                  <a:lnTo>
                    <a:pt x="2584" y="2273"/>
                  </a:lnTo>
                  <a:lnTo>
                    <a:pt x="2588" y="2294"/>
                  </a:lnTo>
                  <a:lnTo>
                    <a:pt x="2591" y="2314"/>
                  </a:lnTo>
                  <a:lnTo>
                    <a:pt x="2594" y="2334"/>
                  </a:lnTo>
                  <a:lnTo>
                    <a:pt x="2599" y="2351"/>
                  </a:lnTo>
                  <a:lnTo>
                    <a:pt x="2603" y="2369"/>
                  </a:lnTo>
                  <a:lnTo>
                    <a:pt x="2608" y="2387"/>
                  </a:lnTo>
                  <a:lnTo>
                    <a:pt x="2615" y="2403"/>
                  </a:lnTo>
                  <a:lnTo>
                    <a:pt x="2621" y="2418"/>
                  </a:lnTo>
                  <a:lnTo>
                    <a:pt x="2628" y="2433"/>
                  </a:lnTo>
                  <a:lnTo>
                    <a:pt x="2637" y="2448"/>
                  </a:lnTo>
                  <a:lnTo>
                    <a:pt x="2645" y="2460"/>
                  </a:lnTo>
                  <a:lnTo>
                    <a:pt x="2653" y="2473"/>
                  </a:lnTo>
                  <a:lnTo>
                    <a:pt x="2663" y="2485"/>
                  </a:lnTo>
                  <a:lnTo>
                    <a:pt x="2673" y="2496"/>
                  </a:lnTo>
                  <a:lnTo>
                    <a:pt x="2684" y="2506"/>
                  </a:lnTo>
                  <a:lnTo>
                    <a:pt x="2695" y="2516"/>
                  </a:lnTo>
                  <a:lnTo>
                    <a:pt x="2707" y="2524"/>
                  </a:lnTo>
                  <a:lnTo>
                    <a:pt x="2719" y="2533"/>
                  </a:lnTo>
                  <a:lnTo>
                    <a:pt x="2732" y="2540"/>
                  </a:lnTo>
                  <a:lnTo>
                    <a:pt x="2745" y="2546"/>
                  </a:lnTo>
                  <a:lnTo>
                    <a:pt x="2760" y="2551"/>
                  </a:lnTo>
                  <a:lnTo>
                    <a:pt x="2774" y="2557"/>
                  </a:lnTo>
                  <a:lnTo>
                    <a:pt x="2789" y="2561"/>
                  </a:lnTo>
                  <a:lnTo>
                    <a:pt x="2805" y="2564"/>
                  </a:lnTo>
                  <a:lnTo>
                    <a:pt x="2821" y="2567"/>
                  </a:lnTo>
                  <a:lnTo>
                    <a:pt x="2838" y="2569"/>
                  </a:lnTo>
                  <a:lnTo>
                    <a:pt x="2856" y="2570"/>
                  </a:lnTo>
                  <a:lnTo>
                    <a:pt x="2874" y="2570"/>
                  </a:lnTo>
                  <a:lnTo>
                    <a:pt x="2898" y="2569"/>
                  </a:lnTo>
                  <a:lnTo>
                    <a:pt x="2920" y="2567"/>
                  </a:lnTo>
                  <a:lnTo>
                    <a:pt x="2941" y="2564"/>
                  </a:lnTo>
                  <a:lnTo>
                    <a:pt x="2962" y="2559"/>
                  </a:lnTo>
                  <a:lnTo>
                    <a:pt x="2982" y="2551"/>
                  </a:lnTo>
                  <a:lnTo>
                    <a:pt x="3001" y="2544"/>
                  </a:lnTo>
                  <a:lnTo>
                    <a:pt x="3019" y="2534"/>
                  </a:lnTo>
                  <a:lnTo>
                    <a:pt x="3035" y="2523"/>
                  </a:lnTo>
                  <a:lnTo>
                    <a:pt x="3052" y="2511"/>
                  </a:lnTo>
                  <a:lnTo>
                    <a:pt x="3067" y="2496"/>
                  </a:lnTo>
                  <a:lnTo>
                    <a:pt x="3081" y="2481"/>
                  </a:lnTo>
                  <a:lnTo>
                    <a:pt x="3095" y="2463"/>
                  </a:lnTo>
                  <a:lnTo>
                    <a:pt x="3107" y="2446"/>
                  </a:lnTo>
                  <a:lnTo>
                    <a:pt x="3120" y="2426"/>
                  </a:lnTo>
                  <a:lnTo>
                    <a:pt x="3130" y="2404"/>
                  </a:lnTo>
                  <a:lnTo>
                    <a:pt x="3140" y="2381"/>
                  </a:lnTo>
                  <a:lnTo>
                    <a:pt x="3412" y="2523"/>
                  </a:lnTo>
                  <a:lnTo>
                    <a:pt x="3400" y="2544"/>
                  </a:lnTo>
                  <a:lnTo>
                    <a:pt x="3388" y="2564"/>
                  </a:lnTo>
                  <a:lnTo>
                    <a:pt x="3375" y="2584"/>
                  </a:lnTo>
                  <a:lnTo>
                    <a:pt x="3362" y="2603"/>
                  </a:lnTo>
                  <a:lnTo>
                    <a:pt x="3349" y="2621"/>
                  </a:lnTo>
                  <a:lnTo>
                    <a:pt x="3334" y="2638"/>
                  </a:lnTo>
                  <a:lnTo>
                    <a:pt x="3320" y="2655"/>
                  </a:lnTo>
                  <a:lnTo>
                    <a:pt x="3306" y="2671"/>
                  </a:lnTo>
                  <a:lnTo>
                    <a:pt x="3290" y="2687"/>
                  </a:lnTo>
                  <a:lnTo>
                    <a:pt x="3275" y="2701"/>
                  </a:lnTo>
                  <a:lnTo>
                    <a:pt x="3259" y="2716"/>
                  </a:lnTo>
                  <a:lnTo>
                    <a:pt x="3243" y="2729"/>
                  </a:lnTo>
                  <a:lnTo>
                    <a:pt x="3226" y="2742"/>
                  </a:lnTo>
                  <a:lnTo>
                    <a:pt x="3210" y="2755"/>
                  </a:lnTo>
                  <a:lnTo>
                    <a:pt x="3192" y="2766"/>
                  </a:lnTo>
                  <a:lnTo>
                    <a:pt x="3175" y="2778"/>
                  </a:lnTo>
                  <a:lnTo>
                    <a:pt x="3156" y="2787"/>
                  </a:lnTo>
                  <a:lnTo>
                    <a:pt x="3139" y="2797"/>
                  </a:lnTo>
                  <a:lnTo>
                    <a:pt x="3120" y="2806"/>
                  </a:lnTo>
                  <a:lnTo>
                    <a:pt x="3101" y="2814"/>
                  </a:lnTo>
                  <a:lnTo>
                    <a:pt x="3081" y="2822"/>
                  </a:lnTo>
                  <a:lnTo>
                    <a:pt x="3061" y="2829"/>
                  </a:lnTo>
                  <a:lnTo>
                    <a:pt x="3042" y="2835"/>
                  </a:lnTo>
                  <a:lnTo>
                    <a:pt x="3021" y="2841"/>
                  </a:lnTo>
                  <a:lnTo>
                    <a:pt x="3000" y="2846"/>
                  </a:lnTo>
                  <a:lnTo>
                    <a:pt x="2978" y="2850"/>
                  </a:lnTo>
                  <a:lnTo>
                    <a:pt x="2957" y="2854"/>
                  </a:lnTo>
                  <a:lnTo>
                    <a:pt x="2934" y="2856"/>
                  </a:lnTo>
                  <a:lnTo>
                    <a:pt x="2912" y="2859"/>
                  </a:lnTo>
                  <a:lnTo>
                    <a:pt x="2889" y="2860"/>
                  </a:lnTo>
                  <a:lnTo>
                    <a:pt x="2866" y="2861"/>
                  </a:lnTo>
                  <a:lnTo>
                    <a:pt x="2842" y="2861"/>
                  </a:lnTo>
                  <a:lnTo>
                    <a:pt x="2807" y="2861"/>
                  </a:lnTo>
                  <a:lnTo>
                    <a:pt x="2771" y="2859"/>
                  </a:lnTo>
                  <a:lnTo>
                    <a:pt x="2737" y="2855"/>
                  </a:lnTo>
                  <a:lnTo>
                    <a:pt x="2703" y="2851"/>
                  </a:lnTo>
                  <a:lnTo>
                    <a:pt x="2671" y="2845"/>
                  </a:lnTo>
                  <a:lnTo>
                    <a:pt x="2640" y="2836"/>
                  </a:lnTo>
                  <a:lnTo>
                    <a:pt x="2608" y="2827"/>
                  </a:lnTo>
                  <a:lnTo>
                    <a:pt x="2579" y="2816"/>
                  </a:lnTo>
                  <a:lnTo>
                    <a:pt x="2550" y="2805"/>
                  </a:lnTo>
                  <a:lnTo>
                    <a:pt x="2522" y="2791"/>
                  </a:lnTo>
                  <a:lnTo>
                    <a:pt x="2495" y="2777"/>
                  </a:lnTo>
                  <a:lnTo>
                    <a:pt x="2469" y="2761"/>
                  </a:lnTo>
                  <a:lnTo>
                    <a:pt x="2444" y="2743"/>
                  </a:lnTo>
                  <a:lnTo>
                    <a:pt x="2420" y="2724"/>
                  </a:lnTo>
                  <a:lnTo>
                    <a:pt x="2395" y="2703"/>
                  </a:lnTo>
                  <a:lnTo>
                    <a:pt x="2374" y="2681"/>
                  </a:lnTo>
                  <a:lnTo>
                    <a:pt x="2352" y="2658"/>
                  </a:lnTo>
                  <a:lnTo>
                    <a:pt x="2332" y="2634"/>
                  </a:lnTo>
                  <a:lnTo>
                    <a:pt x="2313" y="2609"/>
                  </a:lnTo>
                  <a:lnTo>
                    <a:pt x="2296" y="2583"/>
                  </a:lnTo>
                  <a:lnTo>
                    <a:pt x="2281" y="2556"/>
                  </a:lnTo>
                  <a:lnTo>
                    <a:pt x="2266" y="2527"/>
                  </a:lnTo>
                  <a:lnTo>
                    <a:pt x="2252" y="2497"/>
                  </a:lnTo>
                  <a:lnTo>
                    <a:pt x="2241" y="2467"/>
                  </a:lnTo>
                  <a:lnTo>
                    <a:pt x="2231" y="2435"/>
                  </a:lnTo>
                  <a:lnTo>
                    <a:pt x="2222" y="2403"/>
                  </a:lnTo>
                  <a:lnTo>
                    <a:pt x="2214" y="2369"/>
                  </a:lnTo>
                  <a:lnTo>
                    <a:pt x="2209" y="2334"/>
                  </a:lnTo>
                  <a:lnTo>
                    <a:pt x="2203" y="2298"/>
                  </a:lnTo>
                  <a:lnTo>
                    <a:pt x="2200" y="2261"/>
                  </a:lnTo>
                  <a:lnTo>
                    <a:pt x="2198" y="2222"/>
                  </a:lnTo>
                  <a:lnTo>
                    <a:pt x="2197" y="2184"/>
                  </a:lnTo>
                  <a:lnTo>
                    <a:pt x="2198" y="2145"/>
                  </a:lnTo>
                  <a:lnTo>
                    <a:pt x="2200" y="2108"/>
                  </a:lnTo>
                  <a:lnTo>
                    <a:pt x="2203" y="2072"/>
                  </a:lnTo>
                  <a:lnTo>
                    <a:pt x="2209" y="2036"/>
                  </a:lnTo>
                  <a:lnTo>
                    <a:pt x="2215" y="2001"/>
                  </a:lnTo>
                  <a:lnTo>
                    <a:pt x="2222" y="1968"/>
                  </a:lnTo>
                  <a:lnTo>
                    <a:pt x="2232" y="1935"/>
                  </a:lnTo>
                  <a:lnTo>
                    <a:pt x="2242" y="1904"/>
                  </a:lnTo>
                  <a:lnTo>
                    <a:pt x="2254" y="1874"/>
                  </a:lnTo>
                  <a:lnTo>
                    <a:pt x="2267" y="1844"/>
                  </a:lnTo>
                  <a:lnTo>
                    <a:pt x="2282" y="1816"/>
                  </a:lnTo>
                  <a:lnTo>
                    <a:pt x="2298" y="1789"/>
                  </a:lnTo>
                  <a:lnTo>
                    <a:pt x="2315" y="1762"/>
                  </a:lnTo>
                  <a:lnTo>
                    <a:pt x="2334" y="1736"/>
                  </a:lnTo>
                  <a:lnTo>
                    <a:pt x="2355" y="1712"/>
                  </a:lnTo>
                  <a:lnTo>
                    <a:pt x="2377" y="1689"/>
                  </a:lnTo>
                  <a:lnTo>
                    <a:pt x="2399" y="1666"/>
                  </a:lnTo>
                  <a:lnTo>
                    <a:pt x="2423" y="1646"/>
                  </a:lnTo>
                  <a:lnTo>
                    <a:pt x="2447" y="1626"/>
                  </a:lnTo>
                  <a:lnTo>
                    <a:pt x="2472" y="1609"/>
                  </a:lnTo>
                  <a:lnTo>
                    <a:pt x="2498" y="1592"/>
                  </a:lnTo>
                  <a:lnTo>
                    <a:pt x="2524" y="1577"/>
                  </a:lnTo>
                  <a:lnTo>
                    <a:pt x="2551" y="1564"/>
                  </a:lnTo>
                  <a:lnTo>
                    <a:pt x="2579" y="1551"/>
                  </a:lnTo>
                  <a:lnTo>
                    <a:pt x="2608" y="1541"/>
                  </a:lnTo>
                  <a:lnTo>
                    <a:pt x="2638" y="1531"/>
                  </a:lnTo>
                  <a:lnTo>
                    <a:pt x="2668" y="1524"/>
                  </a:lnTo>
                  <a:lnTo>
                    <a:pt x="2699" y="1518"/>
                  </a:lnTo>
                  <a:lnTo>
                    <a:pt x="2732" y="1512"/>
                  </a:lnTo>
                  <a:lnTo>
                    <a:pt x="2764" y="1508"/>
                  </a:lnTo>
                  <a:lnTo>
                    <a:pt x="2797" y="1506"/>
                  </a:lnTo>
                  <a:lnTo>
                    <a:pt x="2832" y="1506"/>
                  </a:lnTo>
                  <a:lnTo>
                    <a:pt x="2857" y="1506"/>
                  </a:lnTo>
                  <a:lnTo>
                    <a:pt x="2881" y="1507"/>
                  </a:lnTo>
                  <a:lnTo>
                    <a:pt x="2905" y="1508"/>
                  </a:lnTo>
                  <a:lnTo>
                    <a:pt x="2929" y="1510"/>
                  </a:lnTo>
                  <a:lnTo>
                    <a:pt x="2952" y="1513"/>
                  </a:lnTo>
                  <a:lnTo>
                    <a:pt x="2975" y="1516"/>
                  </a:lnTo>
                  <a:lnTo>
                    <a:pt x="2997" y="1521"/>
                  </a:lnTo>
                  <a:lnTo>
                    <a:pt x="3019" y="1526"/>
                  </a:lnTo>
                  <a:lnTo>
                    <a:pt x="3040" y="1531"/>
                  </a:lnTo>
                  <a:lnTo>
                    <a:pt x="3060" y="1536"/>
                  </a:lnTo>
                  <a:lnTo>
                    <a:pt x="3081" y="1543"/>
                  </a:lnTo>
                  <a:lnTo>
                    <a:pt x="3101" y="1550"/>
                  </a:lnTo>
                  <a:lnTo>
                    <a:pt x="3120" y="1558"/>
                  </a:lnTo>
                  <a:lnTo>
                    <a:pt x="3140" y="1567"/>
                  </a:lnTo>
                  <a:lnTo>
                    <a:pt x="3159" y="1575"/>
                  </a:lnTo>
                  <a:lnTo>
                    <a:pt x="3176" y="1585"/>
                  </a:lnTo>
                  <a:lnTo>
                    <a:pt x="3194" y="1595"/>
                  </a:lnTo>
                  <a:lnTo>
                    <a:pt x="3211" y="1607"/>
                  </a:lnTo>
                  <a:lnTo>
                    <a:pt x="3229" y="1618"/>
                  </a:lnTo>
                  <a:lnTo>
                    <a:pt x="3244" y="1630"/>
                  </a:lnTo>
                  <a:lnTo>
                    <a:pt x="3261" y="1642"/>
                  </a:lnTo>
                  <a:lnTo>
                    <a:pt x="3277" y="1656"/>
                  </a:lnTo>
                  <a:lnTo>
                    <a:pt x="3291" y="1669"/>
                  </a:lnTo>
                  <a:lnTo>
                    <a:pt x="3306" y="1684"/>
                  </a:lnTo>
                  <a:lnTo>
                    <a:pt x="3320" y="1700"/>
                  </a:lnTo>
                  <a:lnTo>
                    <a:pt x="3334" y="1716"/>
                  </a:lnTo>
                  <a:lnTo>
                    <a:pt x="3346" y="1732"/>
                  </a:lnTo>
                  <a:lnTo>
                    <a:pt x="3360" y="1749"/>
                  </a:lnTo>
                  <a:lnTo>
                    <a:pt x="3373" y="1767"/>
                  </a:lnTo>
                  <a:lnTo>
                    <a:pt x="3384" y="1785"/>
                  </a:lnTo>
                  <a:lnTo>
                    <a:pt x="3396" y="1803"/>
                  </a:lnTo>
                  <a:lnTo>
                    <a:pt x="3407" y="1823"/>
                  </a:lnTo>
                  <a:lnTo>
                    <a:pt x="3114" y="1971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0150475" y="6088063"/>
              <a:ext cx="1893888" cy="665162"/>
            </a:xfrm>
            <a:custGeom>
              <a:avLst/>
              <a:gdLst>
                <a:gd name="T0" fmla="*/ 281 w 16702"/>
                <a:gd name="T1" fmla="*/ 2 h 5866"/>
                <a:gd name="T2" fmla="*/ 220 w 16702"/>
                <a:gd name="T3" fmla="*/ 14 h 5866"/>
                <a:gd name="T4" fmla="*/ 164 w 16702"/>
                <a:gd name="T5" fmla="*/ 38 h 5866"/>
                <a:gd name="T6" fmla="*/ 114 w 16702"/>
                <a:gd name="T7" fmla="*/ 71 h 5866"/>
                <a:gd name="T8" fmla="*/ 72 w 16702"/>
                <a:gd name="T9" fmla="*/ 114 h 5866"/>
                <a:gd name="T10" fmla="*/ 38 w 16702"/>
                <a:gd name="T11" fmla="*/ 164 h 5866"/>
                <a:gd name="T12" fmla="*/ 14 w 16702"/>
                <a:gd name="T13" fmla="*/ 221 h 5866"/>
                <a:gd name="T14" fmla="*/ 2 w 16702"/>
                <a:gd name="T15" fmla="*/ 282 h 5866"/>
                <a:gd name="T16" fmla="*/ 0 w 16702"/>
                <a:gd name="T17" fmla="*/ 5802 h 5866"/>
                <a:gd name="T18" fmla="*/ 8 w 16702"/>
                <a:gd name="T19" fmla="*/ 5829 h 5866"/>
                <a:gd name="T20" fmla="*/ 26 w 16702"/>
                <a:gd name="T21" fmla="*/ 5850 h 5866"/>
                <a:gd name="T22" fmla="*/ 50 w 16702"/>
                <a:gd name="T23" fmla="*/ 5863 h 5866"/>
                <a:gd name="T24" fmla="*/ 16631 w 16702"/>
                <a:gd name="T25" fmla="*/ 5866 h 5866"/>
                <a:gd name="T26" fmla="*/ 16659 w 16702"/>
                <a:gd name="T27" fmla="*/ 5861 h 5866"/>
                <a:gd name="T28" fmla="*/ 16681 w 16702"/>
                <a:gd name="T29" fmla="*/ 5845 h 5866"/>
                <a:gd name="T30" fmla="*/ 16697 w 16702"/>
                <a:gd name="T31" fmla="*/ 5823 h 5866"/>
                <a:gd name="T32" fmla="*/ 16702 w 16702"/>
                <a:gd name="T33" fmla="*/ 5795 h 5866"/>
                <a:gd name="T34" fmla="*/ 16699 w 16702"/>
                <a:gd name="T35" fmla="*/ 266 h 5866"/>
                <a:gd name="T36" fmla="*/ 16683 w 16702"/>
                <a:gd name="T37" fmla="*/ 206 h 5866"/>
                <a:gd name="T38" fmla="*/ 16657 w 16702"/>
                <a:gd name="T39" fmla="*/ 151 h 5866"/>
                <a:gd name="T40" fmla="*/ 16621 w 16702"/>
                <a:gd name="T41" fmla="*/ 103 h 5866"/>
                <a:gd name="T42" fmla="*/ 16577 w 16702"/>
                <a:gd name="T43" fmla="*/ 63 h 5866"/>
                <a:gd name="T44" fmla="*/ 16525 w 16702"/>
                <a:gd name="T45" fmla="*/ 31 h 5866"/>
                <a:gd name="T46" fmla="*/ 16467 w 16702"/>
                <a:gd name="T47" fmla="*/ 9 h 5866"/>
                <a:gd name="T48" fmla="*/ 16406 w 16702"/>
                <a:gd name="T49" fmla="*/ 0 h 5866"/>
                <a:gd name="T50" fmla="*/ 16407 w 16702"/>
                <a:gd name="T51" fmla="*/ 142 h 5866"/>
                <a:gd name="T52" fmla="*/ 16471 w 16702"/>
                <a:gd name="T53" fmla="*/ 162 h 5866"/>
                <a:gd name="T54" fmla="*/ 16521 w 16702"/>
                <a:gd name="T55" fmla="*/ 204 h 5866"/>
                <a:gd name="T56" fmla="*/ 16553 w 16702"/>
                <a:gd name="T57" fmla="*/ 263 h 5866"/>
                <a:gd name="T58" fmla="*/ 16561 w 16702"/>
                <a:gd name="T59" fmla="*/ 338 h 5866"/>
                <a:gd name="T60" fmla="*/ 16561 w 16702"/>
                <a:gd name="T61" fmla="*/ 874 h 5866"/>
                <a:gd name="T62" fmla="*/ 16561 w 16702"/>
                <a:gd name="T63" fmla="*/ 1905 h 5866"/>
                <a:gd name="T64" fmla="*/ 16561 w 16702"/>
                <a:gd name="T65" fmla="*/ 3171 h 5866"/>
                <a:gd name="T66" fmla="*/ 5070 w 16702"/>
                <a:gd name="T67" fmla="*/ 4114 h 5866"/>
                <a:gd name="T68" fmla="*/ 4895 w 16702"/>
                <a:gd name="T69" fmla="*/ 4388 h 5866"/>
                <a:gd name="T70" fmla="*/ 4685 w 16702"/>
                <a:gd name="T71" fmla="*/ 4636 h 5866"/>
                <a:gd name="T72" fmla="*/ 4446 w 16702"/>
                <a:gd name="T73" fmla="*/ 4855 h 5866"/>
                <a:gd name="T74" fmla="*/ 4180 w 16702"/>
                <a:gd name="T75" fmla="*/ 5042 h 5866"/>
                <a:gd name="T76" fmla="*/ 3889 w 16702"/>
                <a:gd name="T77" fmla="*/ 5192 h 5866"/>
                <a:gd name="T78" fmla="*/ 3578 w 16702"/>
                <a:gd name="T79" fmla="*/ 5303 h 5866"/>
                <a:gd name="T80" fmla="*/ 3250 w 16702"/>
                <a:gd name="T81" fmla="*/ 5373 h 5866"/>
                <a:gd name="T82" fmla="*/ 2906 w 16702"/>
                <a:gd name="T83" fmla="*/ 5397 h 5866"/>
                <a:gd name="T84" fmla="*/ 2563 w 16702"/>
                <a:gd name="T85" fmla="*/ 5373 h 5866"/>
                <a:gd name="T86" fmla="*/ 2235 w 16702"/>
                <a:gd name="T87" fmla="*/ 5303 h 5866"/>
                <a:gd name="T88" fmla="*/ 1923 w 16702"/>
                <a:gd name="T89" fmla="*/ 5192 h 5866"/>
                <a:gd name="T90" fmla="*/ 1633 w 16702"/>
                <a:gd name="T91" fmla="*/ 5042 h 5866"/>
                <a:gd name="T92" fmla="*/ 1366 w 16702"/>
                <a:gd name="T93" fmla="*/ 4856 h 5866"/>
                <a:gd name="T94" fmla="*/ 1127 w 16702"/>
                <a:gd name="T95" fmla="*/ 4637 h 5866"/>
                <a:gd name="T96" fmla="*/ 919 w 16702"/>
                <a:gd name="T97" fmla="*/ 4388 h 5866"/>
                <a:gd name="T98" fmla="*/ 742 w 16702"/>
                <a:gd name="T99" fmla="*/ 4114 h 5866"/>
                <a:gd name="T100" fmla="*/ 141 w 16702"/>
                <a:gd name="T101" fmla="*/ 3171 h 5866"/>
                <a:gd name="T102" fmla="*/ 141 w 16702"/>
                <a:gd name="T103" fmla="*/ 1905 h 5866"/>
                <a:gd name="T104" fmla="*/ 141 w 16702"/>
                <a:gd name="T105" fmla="*/ 874 h 5866"/>
                <a:gd name="T106" fmla="*/ 141 w 16702"/>
                <a:gd name="T107" fmla="*/ 338 h 5866"/>
                <a:gd name="T108" fmla="*/ 149 w 16702"/>
                <a:gd name="T109" fmla="*/ 263 h 5866"/>
                <a:gd name="T110" fmla="*/ 181 w 16702"/>
                <a:gd name="T111" fmla="*/ 204 h 5866"/>
                <a:gd name="T112" fmla="*/ 231 w 16702"/>
                <a:gd name="T113" fmla="*/ 162 h 5866"/>
                <a:gd name="T114" fmla="*/ 295 w 16702"/>
                <a:gd name="T115" fmla="*/ 142 h 5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702" h="5866">
                  <a:moveTo>
                    <a:pt x="16390" y="0"/>
                  </a:moveTo>
                  <a:lnTo>
                    <a:pt x="313" y="0"/>
                  </a:lnTo>
                  <a:lnTo>
                    <a:pt x="296" y="0"/>
                  </a:lnTo>
                  <a:lnTo>
                    <a:pt x="281" y="2"/>
                  </a:lnTo>
                  <a:lnTo>
                    <a:pt x="265" y="3"/>
                  </a:lnTo>
                  <a:lnTo>
                    <a:pt x="249" y="6"/>
                  </a:lnTo>
                  <a:lnTo>
                    <a:pt x="235" y="9"/>
                  </a:lnTo>
                  <a:lnTo>
                    <a:pt x="220" y="14"/>
                  </a:lnTo>
                  <a:lnTo>
                    <a:pt x="206" y="19"/>
                  </a:lnTo>
                  <a:lnTo>
                    <a:pt x="191" y="25"/>
                  </a:lnTo>
                  <a:lnTo>
                    <a:pt x="177" y="31"/>
                  </a:lnTo>
                  <a:lnTo>
                    <a:pt x="164" y="38"/>
                  </a:lnTo>
                  <a:lnTo>
                    <a:pt x="150" y="45"/>
                  </a:lnTo>
                  <a:lnTo>
                    <a:pt x="138" y="53"/>
                  </a:lnTo>
                  <a:lnTo>
                    <a:pt x="125" y="63"/>
                  </a:lnTo>
                  <a:lnTo>
                    <a:pt x="114" y="71"/>
                  </a:lnTo>
                  <a:lnTo>
                    <a:pt x="102" y="82"/>
                  </a:lnTo>
                  <a:lnTo>
                    <a:pt x="92" y="92"/>
                  </a:lnTo>
                  <a:lnTo>
                    <a:pt x="81" y="103"/>
                  </a:lnTo>
                  <a:lnTo>
                    <a:pt x="72" y="114"/>
                  </a:lnTo>
                  <a:lnTo>
                    <a:pt x="63" y="126"/>
                  </a:lnTo>
                  <a:lnTo>
                    <a:pt x="53" y="138"/>
                  </a:lnTo>
                  <a:lnTo>
                    <a:pt x="45" y="151"/>
                  </a:lnTo>
                  <a:lnTo>
                    <a:pt x="38" y="164"/>
                  </a:lnTo>
                  <a:lnTo>
                    <a:pt x="31" y="178"/>
                  </a:lnTo>
                  <a:lnTo>
                    <a:pt x="25" y="192"/>
                  </a:lnTo>
                  <a:lnTo>
                    <a:pt x="19" y="206"/>
                  </a:lnTo>
                  <a:lnTo>
                    <a:pt x="14" y="221"/>
                  </a:lnTo>
                  <a:lnTo>
                    <a:pt x="9" y="236"/>
                  </a:lnTo>
                  <a:lnTo>
                    <a:pt x="6" y="250"/>
                  </a:lnTo>
                  <a:lnTo>
                    <a:pt x="3" y="266"/>
                  </a:lnTo>
                  <a:lnTo>
                    <a:pt x="2" y="282"/>
                  </a:lnTo>
                  <a:lnTo>
                    <a:pt x="0" y="297"/>
                  </a:lnTo>
                  <a:lnTo>
                    <a:pt x="0" y="313"/>
                  </a:lnTo>
                  <a:lnTo>
                    <a:pt x="0" y="5795"/>
                  </a:lnTo>
                  <a:lnTo>
                    <a:pt x="0" y="5802"/>
                  </a:lnTo>
                  <a:lnTo>
                    <a:pt x="1" y="5809"/>
                  </a:lnTo>
                  <a:lnTo>
                    <a:pt x="3" y="5817"/>
                  </a:lnTo>
                  <a:lnTo>
                    <a:pt x="5" y="5823"/>
                  </a:lnTo>
                  <a:lnTo>
                    <a:pt x="8" y="5829"/>
                  </a:lnTo>
                  <a:lnTo>
                    <a:pt x="13" y="5835"/>
                  </a:lnTo>
                  <a:lnTo>
                    <a:pt x="16" y="5840"/>
                  </a:lnTo>
                  <a:lnTo>
                    <a:pt x="21" y="5845"/>
                  </a:lnTo>
                  <a:lnTo>
                    <a:pt x="26" y="5850"/>
                  </a:lnTo>
                  <a:lnTo>
                    <a:pt x="31" y="5853"/>
                  </a:lnTo>
                  <a:lnTo>
                    <a:pt x="37" y="5858"/>
                  </a:lnTo>
                  <a:lnTo>
                    <a:pt x="43" y="5861"/>
                  </a:lnTo>
                  <a:lnTo>
                    <a:pt x="50" y="5863"/>
                  </a:lnTo>
                  <a:lnTo>
                    <a:pt x="56" y="5865"/>
                  </a:lnTo>
                  <a:lnTo>
                    <a:pt x="64" y="5866"/>
                  </a:lnTo>
                  <a:lnTo>
                    <a:pt x="71" y="5866"/>
                  </a:lnTo>
                  <a:lnTo>
                    <a:pt x="16631" y="5866"/>
                  </a:lnTo>
                  <a:lnTo>
                    <a:pt x="16638" y="5866"/>
                  </a:lnTo>
                  <a:lnTo>
                    <a:pt x="16646" y="5865"/>
                  </a:lnTo>
                  <a:lnTo>
                    <a:pt x="16652" y="5863"/>
                  </a:lnTo>
                  <a:lnTo>
                    <a:pt x="16659" y="5861"/>
                  </a:lnTo>
                  <a:lnTo>
                    <a:pt x="16665" y="5858"/>
                  </a:lnTo>
                  <a:lnTo>
                    <a:pt x="16671" y="5853"/>
                  </a:lnTo>
                  <a:lnTo>
                    <a:pt x="16676" y="5850"/>
                  </a:lnTo>
                  <a:lnTo>
                    <a:pt x="16681" y="5845"/>
                  </a:lnTo>
                  <a:lnTo>
                    <a:pt x="16686" y="5840"/>
                  </a:lnTo>
                  <a:lnTo>
                    <a:pt x="16689" y="5835"/>
                  </a:lnTo>
                  <a:lnTo>
                    <a:pt x="16694" y="5829"/>
                  </a:lnTo>
                  <a:lnTo>
                    <a:pt x="16697" y="5823"/>
                  </a:lnTo>
                  <a:lnTo>
                    <a:pt x="16699" y="5817"/>
                  </a:lnTo>
                  <a:lnTo>
                    <a:pt x="16701" y="5809"/>
                  </a:lnTo>
                  <a:lnTo>
                    <a:pt x="16702" y="5802"/>
                  </a:lnTo>
                  <a:lnTo>
                    <a:pt x="16702" y="5795"/>
                  </a:lnTo>
                  <a:lnTo>
                    <a:pt x="16702" y="313"/>
                  </a:lnTo>
                  <a:lnTo>
                    <a:pt x="16702" y="297"/>
                  </a:lnTo>
                  <a:lnTo>
                    <a:pt x="16700" y="282"/>
                  </a:lnTo>
                  <a:lnTo>
                    <a:pt x="16699" y="266"/>
                  </a:lnTo>
                  <a:lnTo>
                    <a:pt x="16696" y="250"/>
                  </a:lnTo>
                  <a:lnTo>
                    <a:pt x="16693" y="236"/>
                  </a:lnTo>
                  <a:lnTo>
                    <a:pt x="16688" y="221"/>
                  </a:lnTo>
                  <a:lnTo>
                    <a:pt x="16683" y="206"/>
                  </a:lnTo>
                  <a:lnTo>
                    <a:pt x="16677" y="192"/>
                  </a:lnTo>
                  <a:lnTo>
                    <a:pt x="16671" y="178"/>
                  </a:lnTo>
                  <a:lnTo>
                    <a:pt x="16664" y="164"/>
                  </a:lnTo>
                  <a:lnTo>
                    <a:pt x="16657" y="151"/>
                  </a:lnTo>
                  <a:lnTo>
                    <a:pt x="16649" y="138"/>
                  </a:lnTo>
                  <a:lnTo>
                    <a:pt x="16639" y="126"/>
                  </a:lnTo>
                  <a:lnTo>
                    <a:pt x="16631" y="114"/>
                  </a:lnTo>
                  <a:lnTo>
                    <a:pt x="16621" y="103"/>
                  </a:lnTo>
                  <a:lnTo>
                    <a:pt x="16610" y="92"/>
                  </a:lnTo>
                  <a:lnTo>
                    <a:pt x="16600" y="82"/>
                  </a:lnTo>
                  <a:lnTo>
                    <a:pt x="16588" y="71"/>
                  </a:lnTo>
                  <a:lnTo>
                    <a:pt x="16577" y="63"/>
                  </a:lnTo>
                  <a:lnTo>
                    <a:pt x="16564" y="53"/>
                  </a:lnTo>
                  <a:lnTo>
                    <a:pt x="16552" y="45"/>
                  </a:lnTo>
                  <a:lnTo>
                    <a:pt x="16538" y="38"/>
                  </a:lnTo>
                  <a:lnTo>
                    <a:pt x="16525" y="31"/>
                  </a:lnTo>
                  <a:lnTo>
                    <a:pt x="16511" y="25"/>
                  </a:lnTo>
                  <a:lnTo>
                    <a:pt x="16496" y="19"/>
                  </a:lnTo>
                  <a:lnTo>
                    <a:pt x="16482" y="14"/>
                  </a:lnTo>
                  <a:lnTo>
                    <a:pt x="16467" y="9"/>
                  </a:lnTo>
                  <a:lnTo>
                    <a:pt x="16453" y="6"/>
                  </a:lnTo>
                  <a:lnTo>
                    <a:pt x="16437" y="3"/>
                  </a:lnTo>
                  <a:lnTo>
                    <a:pt x="16421" y="2"/>
                  </a:lnTo>
                  <a:lnTo>
                    <a:pt x="16406" y="0"/>
                  </a:lnTo>
                  <a:lnTo>
                    <a:pt x="16390" y="0"/>
                  </a:lnTo>
                  <a:close/>
                  <a:moveTo>
                    <a:pt x="313" y="141"/>
                  </a:moveTo>
                  <a:lnTo>
                    <a:pt x="16390" y="141"/>
                  </a:lnTo>
                  <a:lnTo>
                    <a:pt x="16407" y="142"/>
                  </a:lnTo>
                  <a:lnTo>
                    <a:pt x="16424" y="146"/>
                  </a:lnTo>
                  <a:lnTo>
                    <a:pt x="16440" y="150"/>
                  </a:lnTo>
                  <a:lnTo>
                    <a:pt x="16456" y="155"/>
                  </a:lnTo>
                  <a:lnTo>
                    <a:pt x="16471" y="162"/>
                  </a:lnTo>
                  <a:lnTo>
                    <a:pt x="16485" y="171"/>
                  </a:lnTo>
                  <a:lnTo>
                    <a:pt x="16498" y="181"/>
                  </a:lnTo>
                  <a:lnTo>
                    <a:pt x="16510" y="192"/>
                  </a:lnTo>
                  <a:lnTo>
                    <a:pt x="16521" y="204"/>
                  </a:lnTo>
                  <a:lnTo>
                    <a:pt x="16531" y="218"/>
                  </a:lnTo>
                  <a:lnTo>
                    <a:pt x="16540" y="231"/>
                  </a:lnTo>
                  <a:lnTo>
                    <a:pt x="16548" y="247"/>
                  </a:lnTo>
                  <a:lnTo>
                    <a:pt x="16553" y="263"/>
                  </a:lnTo>
                  <a:lnTo>
                    <a:pt x="16557" y="279"/>
                  </a:lnTo>
                  <a:lnTo>
                    <a:pt x="16560" y="296"/>
                  </a:lnTo>
                  <a:lnTo>
                    <a:pt x="16561" y="313"/>
                  </a:lnTo>
                  <a:lnTo>
                    <a:pt x="16561" y="338"/>
                  </a:lnTo>
                  <a:lnTo>
                    <a:pt x="16561" y="412"/>
                  </a:lnTo>
                  <a:lnTo>
                    <a:pt x="16561" y="528"/>
                  </a:lnTo>
                  <a:lnTo>
                    <a:pt x="16561" y="683"/>
                  </a:lnTo>
                  <a:lnTo>
                    <a:pt x="16561" y="874"/>
                  </a:lnTo>
                  <a:lnTo>
                    <a:pt x="16561" y="1096"/>
                  </a:lnTo>
                  <a:lnTo>
                    <a:pt x="16561" y="1344"/>
                  </a:lnTo>
                  <a:lnTo>
                    <a:pt x="16561" y="1615"/>
                  </a:lnTo>
                  <a:lnTo>
                    <a:pt x="16561" y="1905"/>
                  </a:lnTo>
                  <a:lnTo>
                    <a:pt x="16561" y="2210"/>
                  </a:lnTo>
                  <a:lnTo>
                    <a:pt x="16561" y="2526"/>
                  </a:lnTo>
                  <a:lnTo>
                    <a:pt x="16561" y="2847"/>
                  </a:lnTo>
                  <a:lnTo>
                    <a:pt x="16561" y="3171"/>
                  </a:lnTo>
                  <a:lnTo>
                    <a:pt x="16561" y="3492"/>
                  </a:lnTo>
                  <a:lnTo>
                    <a:pt x="16561" y="3809"/>
                  </a:lnTo>
                  <a:lnTo>
                    <a:pt x="16561" y="4114"/>
                  </a:lnTo>
                  <a:lnTo>
                    <a:pt x="5070" y="4114"/>
                  </a:lnTo>
                  <a:lnTo>
                    <a:pt x="5029" y="4185"/>
                  </a:lnTo>
                  <a:lnTo>
                    <a:pt x="4987" y="4254"/>
                  </a:lnTo>
                  <a:lnTo>
                    <a:pt x="4942" y="4322"/>
                  </a:lnTo>
                  <a:lnTo>
                    <a:pt x="4895" y="4388"/>
                  </a:lnTo>
                  <a:lnTo>
                    <a:pt x="4846" y="4453"/>
                  </a:lnTo>
                  <a:lnTo>
                    <a:pt x="4793" y="4516"/>
                  </a:lnTo>
                  <a:lnTo>
                    <a:pt x="4740" y="4578"/>
                  </a:lnTo>
                  <a:lnTo>
                    <a:pt x="4685" y="4636"/>
                  </a:lnTo>
                  <a:lnTo>
                    <a:pt x="4629" y="4694"/>
                  </a:lnTo>
                  <a:lnTo>
                    <a:pt x="4569" y="4750"/>
                  </a:lnTo>
                  <a:lnTo>
                    <a:pt x="4508" y="4804"/>
                  </a:lnTo>
                  <a:lnTo>
                    <a:pt x="4446" y="4855"/>
                  </a:lnTo>
                  <a:lnTo>
                    <a:pt x="4382" y="4905"/>
                  </a:lnTo>
                  <a:lnTo>
                    <a:pt x="4316" y="4953"/>
                  </a:lnTo>
                  <a:lnTo>
                    <a:pt x="4249" y="4999"/>
                  </a:lnTo>
                  <a:lnTo>
                    <a:pt x="4180" y="5042"/>
                  </a:lnTo>
                  <a:lnTo>
                    <a:pt x="4109" y="5082"/>
                  </a:lnTo>
                  <a:lnTo>
                    <a:pt x="4037" y="5122"/>
                  </a:lnTo>
                  <a:lnTo>
                    <a:pt x="3964" y="5158"/>
                  </a:lnTo>
                  <a:lnTo>
                    <a:pt x="3889" y="5192"/>
                  </a:lnTo>
                  <a:lnTo>
                    <a:pt x="3813" y="5224"/>
                  </a:lnTo>
                  <a:lnTo>
                    <a:pt x="3736" y="5253"/>
                  </a:lnTo>
                  <a:lnTo>
                    <a:pt x="3658" y="5279"/>
                  </a:lnTo>
                  <a:lnTo>
                    <a:pt x="3578" y="5303"/>
                  </a:lnTo>
                  <a:lnTo>
                    <a:pt x="3497" y="5325"/>
                  </a:lnTo>
                  <a:lnTo>
                    <a:pt x="3416" y="5344"/>
                  </a:lnTo>
                  <a:lnTo>
                    <a:pt x="3333" y="5360"/>
                  </a:lnTo>
                  <a:lnTo>
                    <a:pt x="3250" y="5373"/>
                  </a:lnTo>
                  <a:lnTo>
                    <a:pt x="3165" y="5383"/>
                  </a:lnTo>
                  <a:lnTo>
                    <a:pt x="3079" y="5390"/>
                  </a:lnTo>
                  <a:lnTo>
                    <a:pt x="2993" y="5396"/>
                  </a:lnTo>
                  <a:lnTo>
                    <a:pt x="2906" y="5397"/>
                  </a:lnTo>
                  <a:lnTo>
                    <a:pt x="2820" y="5396"/>
                  </a:lnTo>
                  <a:lnTo>
                    <a:pt x="2733" y="5390"/>
                  </a:lnTo>
                  <a:lnTo>
                    <a:pt x="2647" y="5383"/>
                  </a:lnTo>
                  <a:lnTo>
                    <a:pt x="2563" y="5373"/>
                  </a:lnTo>
                  <a:lnTo>
                    <a:pt x="2479" y="5360"/>
                  </a:lnTo>
                  <a:lnTo>
                    <a:pt x="2397" y="5344"/>
                  </a:lnTo>
                  <a:lnTo>
                    <a:pt x="2315" y="5325"/>
                  </a:lnTo>
                  <a:lnTo>
                    <a:pt x="2235" y="5303"/>
                  </a:lnTo>
                  <a:lnTo>
                    <a:pt x="2155" y="5279"/>
                  </a:lnTo>
                  <a:lnTo>
                    <a:pt x="2076" y="5253"/>
                  </a:lnTo>
                  <a:lnTo>
                    <a:pt x="1999" y="5224"/>
                  </a:lnTo>
                  <a:lnTo>
                    <a:pt x="1923" y="5192"/>
                  </a:lnTo>
                  <a:lnTo>
                    <a:pt x="1849" y="5158"/>
                  </a:lnTo>
                  <a:lnTo>
                    <a:pt x="1776" y="5122"/>
                  </a:lnTo>
                  <a:lnTo>
                    <a:pt x="1704" y="5084"/>
                  </a:lnTo>
                  <a:lnTo>
                    <a:pt x="1633" y="5042"/>
                  </a:lnTo>
                  <a:lnTo>
                    <a:pt x="1564" y="4999"/>
                  </a:lnTo>
                  <a:lnTo>
                    <a:pt x="1497" y="4954"/>
                  </a:lnTo>
                  <a:lnTo>
                    <a:pt x="1431" y="4905"/>
                  </a:lnTo>
                  <a:lnTo>
                    <a:pt x="1366" y="4856"/>
                  </a:lnTo>
                  <a:lnTo>
                    <a:pt x="1304" y="4804"/>
                  </a:lnTo>
                  <a:lnTo>
                    <a:pt x="1243" y="4750"/>
                  </a:lnTo>
                  <a:lnTo>
                    <a:pt x="1185" y="4695"/>
                  </a:lnTo>
                  <a:lnTo>
                    <a:pt x="1127" y="4637"/>
                  </a:lnTo>
                  <a:lnTo>
                    <a:pt x="1072" y="4578"/>
                  </a:lnTo>
                  <a:lnTo>
                    <a:pt x="1019" y="4516"/>
                  </a:lnTo>
                  <a:lnTo>
                    <a:pt x="968" y="4453"/>
                  </a:lnTo>
                  <a:lnTo>
                    <a:pt x="919" y="4388"/>
                  </a:lnTo>
                  <a:lnTo>
                    <a:pt x="871" y="4322"/>
                  </a:lnTo>
                  <a:lnTo>
                    <a:pt x="826" y="4254"/>
                  </a:lnTo>
                  <a:lnTo>
                    <a:pt x="783" y="4185"/>
                  </a:lnTo>
                  <a:lnTo>
                    <a:pt x="742" y="4114"/>
                  </a:lnTo>
                  <a:lnTo>
                    <a:pt x="141" y="4114"/>
                  </a:lnTo>
                  <a:lnTo>
                    <a:pt x="141" y="3809"/>
                  </a:lnTo>
                  <a:lnTo>
                    <a:pt x="141" y="3492"/>
                  </a:lnTo>
                  <a:lnTo>
                    <a:pt x="141" y="3171"/>
                  </a:lnTo>
                  <a:lnTo>
                    <a:pt x="141" y="2847"/>
                  </a:lnTo>
                  <a:lnTo>
                    <a:pt x="141" y="2526"/>
                  </a:lnTo>
                  <a:lnTo>
                    <a:pt x="141" y="2210"/>
                  </a:lnTo>
                  <a:lnTo>
                    <a:pt x="141" y="1905"/>
                  </a:lnTo>
                  <a:lnTo>
                    <a:pt x="141" y="1615"/>
                  </a:lnTo>
                  <a:lnTo>
                    <a:pt x="141" y="1344"/>
                  </a:lnTo>
                  <a:lnTo>
                    <a:pt x="141" y="1096"/>
                  </a:lnTo>
                  <a:lnTo>
                    <a:pt x="141" y="874"/>
                  </a:lnTo>
                  <a:lnTo>
                    <a:pt x="141" y="683"/>
                  </a:lnTo>
                  <a:lnTo>
                    <a:pt x="141" y="528"/>
                  </a:lnTo>
                  <a:lnTo>
                    <a:pt x="141" y="412"/>
                  </a:lnTo>
                  <a:lnTo>
                    <a:pt x="141" y="338"/>
                  </a:lnTo>
                  <a:lnTo>
                    <a:pt x="141" y="313"/>
                  </a:lnTo>
                  <a:lnTo>
                    <a:pt x="142" y="296"/>
                  </a:lnTo>
                  <a:lnTo>
                    <a:pt x="145" y="279"/>
                  </a:lnTo>
                  <a:lnTo>
                    <a:pt x="149" y="263"/>
                  </a:lnTo>
                  <a:lnTo>
                    <a:pt x="154" y="247"/>
                  </a:lnTo>
                  <a:lnTo>
                    <a:pt x="162" y="231"/>
                  </a:lnTo>
                  <a:lnTo>
                    <a:pt x="170" y="218"/>
                  </a:lnTo>
                  <a:lnTo>
                    <a:pt x="181" y="204"/>
                  </a:lnTo>
                  <a:lnTo>
                    <a:pt x="192" y="192"/>
                  </a:lnTo>
                  <a:lnTo>
                    <a:pt x="204" y="181"/>
                  </a:lnTo>
                  <a:lnTo>
                    <a:pt x="217" y="171"/>
                  </a:lnTo>
                  <a:lnTo>
                    <a:pt x="231" y="162"/>
                  </a:lnTo>
                  <a:lnTo>
                    <a:pt x="246" y="155"/>
                  </a:lnTo>
                  <a:lnTo>
                    <a:pt x="262" y="150"/>
                  </a:lnTo>
                  <a:lnTo>
                    <a:pt x="279" y="146"/>
                  </a:lnTo>
                  <a:lnTo>
                    <a:pt x="295" y="142"/>
                  </a:lnTo>
                  <a:lnTo>
                    <a:pt x="313" y="141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11047413" y="6607175"/>
              <a:ext cx="88900" cy="104775"/>
            </a:xfrm>
            <a:custGeom>
              <a:avLst/>
              <a:gdLst>
                <a:gd name="T0" fmla="*/ 498 w 773"/>
                <a:gd name="T1" fmla="*/ 4 h 925"/>
                <a:gd name="T2" fmla="*/ 569 w 773"/>
                <a:gd name="T3" fmla="*/ 15 h 925"/>
                <a:gd name="T4" fmla="*/ 605 w 773"/>
                <a:gd name="T5" fmla="*/ 28 h 925"/>
                <a:gd name="T6" fmla="*/ 638 w 773"/>
                <a:gd name="T7" fmla="*/ 44 h 925"/>
                <a:gd name="T8" fmla="*/ 666 w 773"/>
                <a:gd name="T9" fmla="*/ 65 h 925"/>
                <a:gd name="T10" fmla="*/ 690 w 773"/>
                <a:gd name="T11" fmla="*/ 90 h 925"/>
                <a:gd name="T12" fmla="*/ 708 w 773"/>
                <a:gd name="T13" fmla="*/ 121 h 925"/>
                <a:gd name="T14" fmla="*/ 721 w 773"/>
                <a:gd name="T15" fmla="*/ 156 h 925"/>
                <a:gd name="T16" fmla="*/ 728 w 773"/>
                <a:gd name="T17" fmla="*/ 198 h 925"/>
                <a:gd name="T18" fmla="*/ 729 w 773"/>
                <a:gd name="T19" fmla="*/ 247 h 925"/>
                <a:gd name="T20" fmla="*/ 721 w 773"/>
                <a:gd name="T21" fmla="*/ 294 h 925"/>
                <a:gd name="T22" fmla="*/ 705 w 773"/>
                <a:gd name="T23" fmla="*/ 335 h 925"/>
                <a:gd name="T24" fmla="*/ 680 w 773"/>
                <a:gd name="T25" fmla="*/ 369 h 925"/>
                <a:gd name="T26" fmla="*/ 646 w 773"/>
                <a:gd name="T27" fmla="*/ 398 h 925"/>
                <a:gd name="T28" fmla="*/ 604 w 773"/>
                <a:gd name="T29" fmla="*/ 423 h 925"/>
                <a:gd name="T30" fmla="*/ 662 w 773"/>
                <a:gd name="T31" fmla="*/ 447 h 925"/>
                <a:gd name="T32" fmla="*/ 707 w 773"/>
                <a:gd name="T33" fmla="*/ 480 h 925"/>
                <a:gd name="T34" fmla="*/ 742 w 773"/>
                <a:gd name="T35" fmla="*/ 525 h 925"/>
                <a:gd name="T36" fmla="*/ 763 w 773"/>
                <a:gd name="T37" fmla="*/ 577 h 925"/>
                <a:gd name="T38" fmla="*/ 773 w 773"/>
                <a:gd name="T39" fmla="*/ 636 h 925"/>
                <a:gd name="T40" fmla="*/ 772 w 773"/>
                <a:gd name="T41" fmla="*/ 691 h 925"/>
                <a:gd name="T42" fmla="*/ 763 w 773"/>
                <a:gd name="T43" fmla="*/ 738 h 925"/>
                <a:gd name="T44" fmla="*/ 746 w 773"/>
                <a:gd name="T45" fmla="*/ 779 h 925"/>
                <a:gd name="T46" fmla="*/ 723 w 773"/>
                <a:gd name="T47" fmla="*/ 814 h 925"/>
                <a:gd name="T48" fmla="*/ 695 w 773"/>
                <a:gd name="T49" fmla="*/ 845 h 925"/>
                <a:gd name="T50" fmla="*/ 662 w 773"/>
                <a:gd name="T51" fmla="*/ 870 h 925"/>
                <a:gd name="T52" fmla="*/ 624 w 773"/>
                <a:gd name="T53" fmla="*/ 890 h 925"/>
                <a:gd name="T54" fmla="*/ 583 w 773"/>
                <a:gd name="T55" fmla="*/ 905 h 925"/>
                <a:gd name="T56" fmla="*/ 509 w 773"/>
                <a:gd name="T57" fmla="*/ 921 h 925"/>
                <a:gd name="T58" fmla="*/ 0 w 773"/>
                <a:gd name="T59" fmla="*/ 925 h 925"/>
                <a:gd name="T60" fmla="*/ 435 w 773"/>
                <a:gd name="T61" fmla="*/ 0 h 925"/>
                <a:gd name="T62" fmla="*/ 435 w 773"/>
                <a:gd name="T63" fmla="*/ 373 h 925"/>
                <a:gd name="T64" fmla="*/ 468 w 773"/>
                <a:gd name="T65" fmla="*/ 365 h 925"/>
                <a:gd name="T66" fmla="*/ 498 w 773"/>
                <a:gd name="T67" fmla="*/ 349 h 925"/>
                <a:gd name="T68" fmla="*/ 520 w 773"/>
                <a:gd name="T69" fmla="*/ 325 h 925"/>
                <a:gd name="T70" fmla="*/ 531 w 773"/>
                <a:gd name="T71" fmla="*/ 292 h 925"/>
                <a:gd name="T72" fmla="*/ 532 w 773"/>
                <a:gd name="T73" fmla="*/ 250 h 925"/>
                <a:gd name="T74" fmla="*/ 522 w 773"/>
                <a:gd name="T75" fmla="*/ 212 h 925"/>
                <a:gd name="T76" fmla="*/ 500 w 773"/>
                <a:gd name="T77" fmla="*/ 186 h 925"/>
                <a:gd name="T78" fmla="*/ 469 w 773"/>
                <a:gd name="T79" fmla="*/ 170 h 925"/>
                <a:gd name="T80" fmla="*/ 433 w 773"/>
                <a:gd name="T81" fmla="*/ 162 h 925"/>
                <a:gd name="T82" fmla="*/ 393 w 773"/>
                <a:gd name="T83" fmla="*/ 159 h 925"/>
                <a:gd name="T84" fmla="*/ 409 w 773"/>
                <a:gd name="T85" fmla="*/ 374 h 925"/>
                <a:gd name="T86" fmla="*/ 450 w 773"/>
                <a:gd name="T87" fmla="*/ 766 h 925"/>
                <a:gd name="T88" fmla="*/ 490 w 773"/>
                <a:gd name="T89" fmla="*/ 758 h 925"/>
                <a:gd name="T90" fmla="*/ 525 w 773"/>
                <a:gd name="T91" fmla="*/ 742 h 925"/>
                <a:gd name="T92" fmla="*/ 552 w 773"/>
                <a:gd name="T93" fmla="*/ 716 h 925"/>
                <a:gd name="T94" fmla="*/ 568 w 773"/>
                <a:gd name="T95" fmla="*/ 678 h 925"/>
                <a:gd name="T96" fmla="*/ 570 w 773"/>
                <a:gd name="T97" fmla="*/ 629 h 925"/>
                <a:gd name="T98" fmla="*/ 560 w 773"/>
                <a:gd name="T99" fmla="*/ 585 h 925"/>
                <a:gd name="T100" fmla="*/ 539 w 773"/>
                <a:gd name="T101" fmla="*/ 552 h 925"/>
                <a:gd name="T102" fmla="*/ 509 w 773"/>
                <a:gd name="T103" fmla="*/ 530 h 925"/>
                <a:gd name="T104" fmla="*/ 470 w 773"/>
                <a:gd name="T105" fmla="*/ 518 h 925"/>
                <a:gd name="T106" fmla="*/ 425 w 773"/>
                <a:gd name="T107" fmla="*/ 514 h 925"/>
                <a:gd name="T108" fmla="*/ 420 w 773"/>
                <a:gd name="T109" fmla="*/ 767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3" h="925">
                  <a:moveTo>
                    <a:pt x="435" y="0"/>
                  </a:moveTo>
                  <a:lnTo>
                    <a:pt x="466" y="1"/>
                  </a:lnTo>
                  <a:lnTo>
                    <a:pt x="498" y="4"/>
                  </a:lnTo>
                  <a:lnTo>
                    <a:pt x="527" y="8"/>
                  </a:lnTo>
                  <a:lnTo>
                    <a:pt x="555" y="12"/>
                  </a:lnTo>
                  <a:lnTo>
                    <a:pt x="569" y="15"/>
                  </a:lnTo>
                  <a:lnTo>
                    <a:pt x="581" y="19"/>
                  </a:lnTo>
                  <a:lnTo>
                    <a:pt x="594" y="23"/>
                  </a:lnTo>
                  <a:lnTo>
                    <a:pt x="605" y="28"/>
                  </a:lnTo>
                  <a:lnTo>
                    <a:pt x="617" y="33"/>
                  </a:lnTo>
                  <a:lnTo>
                    <a:pt x="627" y="38"/>
                  </a:lnTo>
                  <a:lnTo>
                    <a:pt x="638" y="44"/>
                  </a:lnTo>
                  <a:lnTo>
                    <a:pt x="648" y="51"/>
                  </a:lnTo>
                  <a:lnTo>
                    <a:pt x="657" y="57"/>
                  </a:lnTo>
                  <a:lnTo>
                    <a:pt x="666" y="65"/>
                  </a:lnTo>
                  <a:lnTo>
                    <a:pt x="674" y="73"/>
                  </a:lnTo>
                  <a:lnTo>
                    <a:pt x="682" y="81"/>
                  </a:lnTo>
                  <a:lnTo>
                    <a:pt x="690" y="90"/>
                  </a:lnTo>
                  <a:lnTo>
                    <a:pt x="696" y="100"/>
                  </a:lnTo>
                  <a:lnTo>
                    <a:pt x="702" y="110"/>
                  </a:lnTo>
                  <a:lnTo>
                    <a:pt x="708" y="121"/>
                  </a:lnTo>
                  <a:lnTo>
                    <a:pt x="713" y="132"/>
                  </a:lnTo>
                  <a:lnTo>
                    <a:pt x="718" y="144"/>
                  </a:lnTo>
                  <a:lnTo>
                    <a:pt x="721" y="156"/>
                  </a:lnTo>
                  <a:lnTo>
                    <a:pt x="724" y="170"/>
                  </a:lnTo>
                  <a:lnTo>
                    <a:pt x="726" y="184"/>
                  </a:lnTo>
                  <a:lnTo>
                    <a:pt x="728" y="198"/>
                  </a:lnTo>
                  <a:lnTo>
                    <a:pt x="729" y="214"/>
                  </a:lnTo>
                  <a:lnTo>
                    <a:pt x="729" y="230"/>
                  </a:lnTo>
                  <a:lnTo>
                    <a:pt x="729" y="247"/>
                  </a:lnTo>
                  <a:lnTo>
                    <a:pt x="727" y="263"/>
                  </a:lnTo>
                  <a:lnTo>
                    <a:pt x="725" y="279"/>
                  </a:lnTo>
                  <a:lnTo>
                    <a:pt x="721" y="294"/>
                  </a:lnTo>
                  <a:lnTo>
                    <a:pt x="717" y="308"/>
                  </a:lnTo>
                  <a:lnTo>
                    <a:pt x="712" y="322"/>
                  </a:lnTo>
                  <a:lnTo>
                    <a:pt x="705" y="335"/>
                  </a:lnTo>
                  <a:lnTo>
                    <a:pt x="698" y="346"/>
                  </a:lnTo>
                  <a:lnTo>
                    <a:pt x="690" y="358"/>
                  </a:lnTo>
                  <a:lnTo>
                    <a:pt x="680" y="369"/>
                  </a:lnTo>
                  <a:lnTo>
                    <a:pt x="670" y="379"/>
                  </a:lnTo>
                  <a:lnTo>
                    <a:pt x="658" y="389"/>
                  </a:lnTo>
                  <a:lnTo>
                    <a:pt x="646" y="398"/>
                  </a:lnTo>
                  <a:lnTo>
                    <a:pt x="633" y="407"/>
                  </a:lnTo>
                  <a:lnTo>
                    <a:pt x="619" y="415"/>
                  </a:lnTo>
                  <a:lnTo>
                    <a:pt x="604" y="423"/>
                  </a:lnTo>
                  <a:lnTo>
                    <a:pt x="625" y="430"/>
                  </a:lnTo>
                  <a:lnTo>
                    <a:pt x="644" y="437"/>
                  </a:lnTo>
                  <a:lnTo>
                    <a:pt x="662" y="447"/>
                  </a:lnTo>
                  <a:lnTo>
                    <a:pt x="678" y="457"/>
                  </a:lnTo>
                  <a:lnTo>
                    <a:pt x="694" y="468"/>
                  </a:lnTo>
                  <a:lnTo>
                    <a:pt x="707" y="480"/>
                  </a:lnTo>
                  <a:lnTo>
                    <a:pt x="720" y="494"/>
                  </a:lnTo>
                  <a:lnTo>
                    <a:pt x="731" y="509"/>
                  </a:lnTo>
                  <a:lnTo>
                    <a:pt x="742" y="525"/>
                  </a:lnTo>
                  <a:lnTo>
                    <a:pt x="750" y="541"/>
                  </a:lnTo>
                  <a:lnTo>
                    <a:pt x="758" y="559"/>
                  </a:lnTo>
                  <a:lnTo>
                    <a:pt x="763" y="577"/>
                  </a:lnTo>
                  <a:lnTo>
                    <a:pt x="768" y="595"/>
                  </a:lnTo>
                  <a:lnTo>
                    <a:pt x="771" y="615"/>
                  </a:lnTo>
                  <a:lnTo>
                    <a:pt x="773" y="636"/>
                  </a:lnTo>
                  <a:lnTo>
                    <a:pt x="773" y="657"/>
                  </a:lnTo>
                  <a:lnTo>
                    <a:pt x="773" y="675"/>
                  </a:lnTo>
                  <a:lnTo>
                    <a:pt x="772" y="691"/>
                  </a:lnTo>
                  <a:lnTo>
                    <a:pt x="770" y="707"/>
                  </a:lnTo>
                  <a:lnTo>
                    <a:pt x="767" y="723"/>
                  </a:lnTo>
                  <a:lnTo>
                    <a:pt x="763" y="738"/>
                  </a:lnTo>
                  <a:lnTo>
                    <a:pt x="759" y="751"/>
                  </a:lnTo>
                  <a:lnTo>
                    <a:pt x="753" y="765"/>
                  </a:lnTo>
                  <a:lnTo>
                    <a:pt x="746" y="779"/>
                  </a:lnTo>
                  <a:lnTo>
                    <a:pt x="740" y="791"/>
                  </a:lnTo>
                  <a:lnTo>
                    <a:pt x="731" y="803"/>
                  </a:lnTo>
                  <a:lnTo>
                    <a:pt x="723" y="814"/>
                  </a:lnTo>
                  <a:lnTo>
                    <a:pt x="715" y="825"/>
                  </a:lnTo>
                  <a:lnTo>
                    <a:pt x="705" y="835"/>
                  </a:lnTo>
                  <a:lnTo>
                    <a:pt x="695" y="845"/>
                  </a:lnTo>
                  <a:lnTo>
                    <a:pt x="684" y="854"/>
                  </a:lnTo>
                  <a:lnTo>
                    <a:pt x="673" y="862"/>
                  </a:lnTo>
                  <a:lnTo>
                    <a:pt x="662" y="870"/>
                  </a:lnTo>
                  <a:lnTo>
                    <a:pt x="650" y="877"/>
                  </a:lnTo>
                  <a:lnTo>
                    <a:pt x="638" y="883"/>
                  </a:lnTo>
                  <a:lnTo>
                    <a:pt x="624" y="890"/>
                  </a:lnTo>
                  <a:lnTo>
                    <a:pt x="611" y="896"/>
                  </a:lnTo>
                  <a:lnTo>
                    <a:pt x="598" y="901"/>
                  </a:lnTo>
                  <a:lnTo>
                    <a:pt x="583" y="905"/>
                  </a:lnTo>
                  <a:lnTo>
                    <a:pt x="569" y="910"/>
                  </a:lnTo>
                  <a:lnTo>
                    <a:pt x="539" y="917"/>
                  </a:lnTo>
                  <a:lnTo>
                    <a:pt x="509" y="921"/>
                  </a:lnTo>
                  <a:lnTo>
                    <a:pt x="479" y="924"/>
                  </a:lnTo>
                  <a:lnTo>
                    <a:pt x="448" y="925"/>
                  </a:lnTo>
                  <a:lnTo>
                    <a:pt x="0" y="925"/>
                  </a:lnTo>
                  <a:lnTo>
                    <a:pt x="0" y="0"/>
                  </a:lnTo>
                  <a:lnTo>
                    <a:pt x="435" y="0"/>
                  </a:lnTo>
                  <a:lnTo>
                    <a:pt x="435" y="0"/>
                  </a:lnTo>
                  <a:close/>
                  <a:moveTo>
                    <a:pt x="409" y="374"/>
                  </a:moveTo>
                  <a:lnTo>
                    <a:pt x="421" y="374"/>
                  </a:lnTo>
                  <a:lnTo>
                    <a:pt x="435" y="373"/>
                  </a:lnTo>
                  <a:lnTo>
                    <a:pt x="446" y="371"/>
                  </a:lnTo>
                  <a:lnTo>
                    <a:pt x="458" y="368"/>
                  </a:lnTo>
                  <a:lnTo>
                    <a:pt x="468" y="365"/>
                  </a:lnTo>
                  <a:lnTo>
                    <a:pt x="479" y="360"/>
                  </a:lnTo>
                  <a:lnTo>
                    <a:pt x="489" y="354"/>
                  </a:lnTo>
                  <a:lnTo>
                    <a:pt x="498" y="349"/>
                  </a:lnTo>
                  <a:lnTo>
                    <a:pt x="506" y="342"/>
                  </a:lnTo>
                  <a:lnTo>
                    <a:pt x="513" y="333"/>
                  </a:lnTo>
                  <a:lnTo>
                    <a:pt x="520" y="325"/>
                  </a:lnTo>
                  <a:lnTo>
                    <a:pt x="524" y="315"/>
                  </a:lnTo>
                  <a:lnTo>
                    <a:pt x="528" y="304"/>
                  </a:lnTo>
                  <a:lnTo>
                    <a:pt x="531" y="292"/>
                  </a:lnTo>
                  <a:lnTo>
                    <a:pt x="532" y="279"/>
                  </a:lnTo>
                  <a:lnTo>
                    <a:pt x="533" y="265"/>
                  </a:lnTo>
                  <a:lnTo>
                    <a:pt x="532" y="250"/>
                  </a:lnTo>
                  <a:lnTo>
                    <a:pt x="530" y="235"/>
                  </a:lnTo>
                  <a:lnTo>
                    <a:pt x="526" y="222"/>
                  </a:lnTo>
                  <a:lnTo>
                    <a:pt x="522" y="212"/>
                  </a:lnTo>
                  <a:lnTo>
                    <a:pt x="514" y="203"/>
                  </a:lnTo>
                  <a:lnTo>
                    <a:pt x="507" y="193"/>
                  </a:lnTo>
                  <a:lnTo>
                    <a:pt x="500" y="186"/>
                  </a:lnTo>
                  <a:lnTo>
                    <a:pt x="490" y="180"/>
                  </a:lnTo>
                  <a:lnTo>
                    <a:pt x="480" y="174"/>
                  </a:lnTo>
                  <a:lnTo>
                    <a:pt x="469" y="170"/>
                  </a:lnTo>
                  <a:lnTo>
                    <a:pt x="458" y="166"/>
                  </a:lnTo>
                  <a:lnTo>
                    <a:pt x="445" y="164"/>
                  </a:lnTo>
                  <a:lnTo>
                    <a:pt x="433" y="162"/>
                  </a:lnTo>
                  <a:lnTo>
                    <a:pt x="419" y="160"/>
                  </a:lnTo>
                  <a:lnTo>
                    <a:pt x="407" y="160"/>
                  </a:lnTo>
                  <a:lnTo>
                    <a:pt x="393" y="159"/>
                  </a:lnTo>
                  <a:lnTo>
                    <a:pt x="203" y="159"/>
                  </a:lnTo>
                  <a:lnTo>
                    <a:pt x="203" y="374"/>
                  </a:lnTo>
                  <a:lnTo>
                    <a:pt x="409" y="374"/>
                  </a:lnTo>
                  <a:close/>
                  <a:moveTo>
                    <a:pt x="420" y="767"/>
                  </a:moveTo>
                  <a:lnTo>
                    <a:pt x="435" y="767"/>
                  </a:lnTo>
                  <a:lnTo>
                    <a:pt x="450" y="766"/>
                  </a:lnTo>
                  <a:lnTo>
                    <a:pt x="463" y="764"/>
                  </a:lnTo>
                  <a:lnTo>
                    <a:pt x="478" y="762"/>
                  </a:lnTo>
                  <a:lnTo>
                    <a:pt x="490" y="758"/>
                  </a:lnTo>
                  <a:lnTo>
                    <a:pt x="503" y="754"/>
                  </a:lnTo>
                  <a:lnTo>
                    <a:pt x="514" y="748"/>
                  </a:lnTo>
                  <a:lnTo>
                    <a:pt x="525" y="742"/>
                  </a:lnTo>
                  <a:lnTo>
                    <a:pt x="535" y="735"/>
                  </a:lnTo>
                  <a:lnTo>
                    <a:pt x="544" y="726"/>
                  </a:lnTo>
                  <a:lnTo>
                    <a:pt x="552" y="716"/>
                  </a:lnTo>
                  <a:lnTo>
                    <a:pt x="558" y="705"/>
                  </a:lnTo>
                  <a:lnTo>
                    <a:pt x="563" y="693"/>
                  </a:lnTo>
                  <a:lnTo>
                    <a:pt x="568" y="678"/>
                  </a:lnTo>
                  <a:lnTo>
                    <a:pt x="570" y="662"/>
                  </a:lnTo>
                  <a:lnTo>
                    <a:pt x="571" y="646"/>
                  </a:lnTo>
                  <a:lnTo>
                    <a:pt x="570" y="629"/>
                  </a:lnTo>
                  <a:lnTo>
                    <a:pt x="568" y="612"/>
                  </a:lnTo>
                  <a:lnTo>
                    <a:pt x="564" y="597"/>
                  </a:lnTo>
                  <a:lnTo>
                    <a:pt x="560" y="585"/>
                  </a:lnTo>
                  <a:lnTo>
                    <a:pt x="555" y="572"/>
                  </a:lnTo>
                  <a:lnTo>
                    <a:pt x="548" y="562"/>
                  </a:lnTo>
                  <a:lnTo>
                    <a:pt x="539" y="552"/>
                  </a:lnTo>
                  <a:lnTo>
                    <a:pt x="530" y="544"/>
                  </a:lnTo>
                  <a:lnTo>
                    <a:pt x="520" y="537"/>
                  </a:lnTo>
                  <a:lnTo>
                    <a:pt x="509" y="530"/>
                  </a:lnTo>
                  <a:lnTo>
                    <a:pt x="497" y="525"/>
                  </a:lnTo>
                  <a:lnTo>
                    <a:pt x="484" y="521"/>
                  </a:lnTo>
                  <a:lnTo>
                    <a:pt x="470" y="518"/>
                  </a:lnTo>
                  <a:lnTo>
                    <a:pt x="456" y="516"/>
                  </a:lnTo>
                  <a:lnTo>
                    <a:pt x="440" y="514"/>
                  </a:lnTo>
                  <a:lnTo>
                    <a:pt x="425" y="514"/>
                  </a:lnTo>
                  <a:lnTo>
                    <a:pt x="203" y="514"/>
                  </a:lnTo>
                  <a:lnTo>
                    <a:pt x="203" y="767"/>
                  </a:lnTo>
                  <a:lnTo>
                    <a:pt x="420" y="767"/>
                  </a:lnTo>
                  <a:lnTo>
                    <a:pt x="420" y="76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11139488" y="6607175"/>
              <a:ext cx="100013" cy="104775"/>
            </a:xfrm>
            <a:custGeom>
              <a:avLst/>
              <a:gdLst>
                <a:gd name="T0" fmla="*/ 0 w 883"/>
                <a:gd name="T1" fmla="*/ 0 h 925"/>
                <a:gd name="T2" fmla="*/ 227 w 883"/>
                <a:gd name="T3" fmla="*/ 0 h 925"/>
                <a:gd name="T4" fmla="*/ 442 w 883"/>
                <a:gd name="T5" fmla="*/ 366 h 925"/>
                <a:gd name="T6" fmla="*/ 657 w 883"/>
                <a:gd name="T7" fmla="*/ 0 h 925"/>
                <a:gd name="T8" fmla="*/ 883 w 883"/>
                <a:gd name="T9" fmla="*/ 0 h 925"/>
                <a:gd name="T10" fmla="*/ 542 w 883"/>
                <a:gd name="T11" fmla="*/ 570 h 925"/>
                <a:gd name="T12" fmla="*/ 542 w 883"/>
                <a:gd name="T13" fmla="*/ 925 h 925"/>
                <a:gd name="T14" fmla="*/ 338 w 883"/>
                <a:gd name="T15" fmla="*/ 925 h 925"/>
                <a:gd name="T16" fmla="*/ 338 w 883"/>
                <a:gd name="T17" fmla="*/ 565 h 925"/>
                <a:gd name="T18" fmla="*/ 0 w 883"/>
                <a:gd name="T19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3" h="925">
                  <a:moveTo>
                    <a:pt x="0" y="0"/>
                  </a:moveTo>
                  <a:lnTo>
                    <a:pt x="227" y="0"/>
                  </a:lnTo>
                  <a:lnTo>
                    <a:pt x="442" y="366"/>
                  </a:lnTo>
                  <a:lnTo>
                    <a:pt x="657" y="0"/>
                  </a:lnTo>
                  <a:lnTo>
                    <a:pt x="883" y="0"/>
                  </a:lnTo>
                  <a:lnTo>
                    <a:pt x="542" y="570"/>
                  </a:lnTo>
                  <a:lnTo>
                    <a:pt x="542" y="925"/>
                  </a:lnTo>
                  <a:lnTo>
                    <a:pt x="338" y="925"/>
                  </a:lnTo>
                  <a:lnTo>
                    <a:pt x="338" y="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1491913" y="6607175"/>
              <a:ext cx="88900" cy="104775"/>
            </a:xfrm>
            <a:custGeom>
              <a:avLst/>
              <a:gdLst>
                <a:gd name="T0" fmla="*/ 202 w 780"/>
                <a:gd name="T1" fmla="*/ 0 h 925"/>
                <a:gd name="T2" fmla="*/ 588 w 780"/>
                <a:gd name="T3" fmla="*/ 622 h 925"/>
                <a:gd name="T4" fmla="*/ 590 w 780"/>
                <a:gd name="T5" fmla="*/ 622 h 925"/>
                <a:gd name="T6" fmla="*/ 590 w 780"/>
                <a:gd name="T7" fmla="*/ 0 h 925"/>
                <a:gd name="T8" fmla="*/ 780 w 780"/>
                <a:gd name="T9" fmla="*/ 0 h 925"/>
                <a:gd name="T10" fmla="*/ 780 w 780"/>
                <a:gd name="T11" fmla="*/ 925 h 925"/>
                <a:gd name="T12" fmla="*/ 576 w 780"/>
                <a:gd name="T13" fmla="*/ 925 h 925"/>
                <a:gd name="T14" fmla="*/ 193 w 780"/>
                <a:gd name="T15" fmla="*/ 306 h 925"/>
                <a:gd name="T16" fmla="*/ 191 w 780"/>
                <a:gd name="T17" fmla="*/ 306 h 925"/>
                <a:gd name="T18" fmla="*/ 191 w 780"/>
                <a:gd name="T19" fmla="*/ 925 h 925"/>
                <a:gd name="T20" fmla="*/ 0 w 780"/>
                <a:gd name="T21" fmla="*/ 925 h 925"/>
                <a:gd name="T22" fmla="*/ 0 w 780"/>
                <a:gd name="T23" fmla="*/ 0 h 925"/>
                <a:gd name="T24" fmla="*/ 202 w 780"/>
                <a:gd name="T25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0" h="925">
                  <a:moveTo>
                    <a:pt x="202" y="0"/>
                  </a:moveTo>
                  <a:lnTo>
                    <a:pt x="588" y="622"/>
                  </a:lnTo>
                  <a:lnTo>
                    <a:pt x="590" y="622"/>
                  </a:lnTo>
                  <a:lnTo>
                    <a:pt x="590" y="0"/>
                  </a:lnTo>
                  <a:lnTo>
                    <a:pt x="780" y="0"/>
                  </a:lnTo>
                  <a:lnTo>
                    <a:pt x="780" y="925"/>
                  </a:lnTo>
                  <a:lnTo>
                    <a:pt x="576" y="925"/>
                  </a:lnTo>
                  <a:lnTo>
                    <a:pt x="193" y="306"/>
                  </a:lnTo>
                  <a:lnTo>
                    <a:pt x="191" y="306"/>
                  </a:lnTo>
                  <a:lnTo>
                    <a:pt x="191" y="925"/>
                  </a:lnTo>
                  <a:lnTo>
                    <a:pt x="0" y="925"/>
                  </a:lnTo>
                  <a:lnTo>
                    <a:pt x="0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1595100" y="6604000"/>
              <a:ext cx="98425" cy="109537"/>
            </a:xfrm>
            <a:custGeom>
              <a:avLst/>
              <a:gdLst>
                <a:gd name="T0" fmla="*/ 599 w 859"/>
                <a:gd name="T1" fmla="*/ 230 h 968"/>
                <a:gd name="T2" fmla="*/ 541 w 859"/>
                <a:gd name="T3" fmla="*/ 190 h 968"/>
                <a:gd name="T4" fmla="*/ 472 w 859"/>
                <a:gd name="T5" fmla="*/ 172 h 968"/>
                <a:gd name="T6" fmla="*/ 405 w 859"/>
                <a:gd name="T7" fmla="*/ 175 h 968"/>
                <a:gd name="T8" fmla="*/ 349 w 859"/>
                <a:gd name="T9" fmla="*/ 192 h 968"/>
                <a:gd name="T10" fmla="*/ 303 w 859"/>
                <a:gd name="T11" fmla="*/ 220 h 968"/>
                <a:gd name="T12" fmla="*/ 267 w 859"/>
                <a:gd name="T13" fmla="*/ 258 h 968"/>
                <a:gd name="T14" fmla="*/ 239 w 859"/>
                <a:gd name="T15" fmla="*/ 304 h 968"/>
                <a:gd name="T16" fmla="*/ 220 w 859"/>
                <a:gd name="T17" fmla="*/ 357 h 968"/>
                <a:gd name="T18" fmla="*/ 203 w 859"/>
                <a:gd name="T19" fmla="*/ 458 h 968"/>
                <a:gd name="T20" fmla="*/ 210 w 859"/>
                <a:gd name="T21" fmla="*/ 574 h 968"/>
                <a:gd name="T22" fmla="*/ 228 w 859"/>
                <a:gd name="T23" fmla="*/ 641 h 968"/>
                <a:gd name="T24" fmla="*/ 252 w 859"/>
                <a:gd name="T25" fmla="*/ 690 h 968"/>
                <a:gd name="T26" fmla="*/ 284 w 859"/>
                <a:gd name="T27" fmla="*/ 732 h 968"/>
                <a:gd name="T28" fmla="*/ 325 w 859"/>
                <a:gd name="T29" fmla="*/ 764 h 968"/>
                <a:gd name="T30" fmla="*/ 376 w 859"/>
                <a:gd name="T31" fmla="*/ 787 h 968"/>
                <a:gd name="T32" fmla="*/ 436 w 859"/>
                <a:gd name="T33" fmla="*/ 798 h 968"/>
                <a:gd name="T34" fmla="*/ 516 w 859"/>
                <a:gd name="T35" fmla="*/ 790 h 968"/>
                <a:gd name="T36" fmla="*/ 561 w 859"/>
                <a:gd name="T37" fmla="*/ 771 h 968"/>
                <a:gd name="T38" fmla="*/ 592 w 859"/>
                <a:gd name="T39" fmla="*/ 747 h 968"/>
                <a:gd name="T40" fmla="*/ 631 w 859"/>
                <a:gd name="T41" fmla="*/ 693 h 968"/>
                <a:gd name="T42" fmla="*/ 658 w 859"/>
                <a:gd name="T43" fmla="*/ 613 h 968"/>
                <a:gd name="T44" fmla="*/ 853 w 859"/>
                <a:gd name="T45" fmla="*/ 633 h 968"/>
                <a:gd name="T46" fmla="*/ 833 w 859"/>
                <a:gd name="T47" fmla="*/ 712 h 968"/>
                <a:gd name="T48" fmla="*/ 801 w 859"/>
                <a:gd name="T49" fmla="*/ 781 h 968"/>
                <a:gd name="T50" fmla="*/ 759 w 859"/>
                <a:gd name="T51" fmla="*/ 840 h 968"/>
                <a:gd name="T52" fmla="*/ 705 w 859"/>
                <a:gd name="T53" fmla="*/ 890 h 968"/>
                <a:gd name="T54" fmla="*/ 644 w 859"/>
                <a:gd name="T55" fmla="*/ 927 h 968"/>
                <a:gd name="T56" fmla="*/ 573 w 859"/>
                <a:gd name="T57" fmla="*/ 954 h 968"/>
                <a:gd name="T58" fmla="*/ 495 w 859"/>
                <a:gd name="T59" fmla="*/ 966 h 968"/>
                <a:gd name="T60" fmla="*/ 402 w 859"/>
                <a:gd name="T61" fmla="*/ 966 h 968"/>
                <a:gd name="T62" fmla="*/ 306 w 859"/>
                <a:gd name="T63" fmla="*/ 947 h 968"/>
                <a:gd name="T64" fmla="*/ 222 w 859"/>
                <a:gd name="T65" fmla="*/ 911 h 968"/>
                <a:gd name="T66" fmla="*/ 150 w 859"/>
                <a:gd name="T67" fmla="*/ 860 h 968"/>
                <a:gd name="T68" fmla="*/ 92 w 859"/>
                <a:gd name="T69" fmla="*/ 795 h 968"/>
                <a:gd name="T70" fmla="*/ 48 w 859"/>
                <a:gd name="T71" fmla="*/ 719 h 968"/>
                <a:gd name="T72" fmla="*/ 16 w 859"/>
                <a:gd name="T73" fmla="*/ 633 h 968"/>
                <a:gd name="T74" fmla="*/ 1 w 859"/>
                <a:gd name="T75" fmla="*/ 538 h 968"/>
                <a:gd name="T76" fmla="*/ 1 w 859"/>
                <a:gd name="T77" fmla="*/ 437 h 968"/>
                <a:gd name="T78" fmla="*/ 16 w 859"/>
                <a:gd name="T79" fmla="*/ 342 h 968"/>
                <a:gd name="T80" fmla="*/ 48 w 859"/>
                <a:gd name="T81" fmla="*/ 253 h 968"/>
                <a:gd name="T82" fmla="*/ 92 w 859"/>
                <a:gd name="T83" fmla="*/ 175 h 968"/>
                <a:gd name="T84" fmla="*/ 150 w 859"/>
                <a:gd name="T85" fmla="*/ 110 h 968"/>
                <a:gd name="T86" fmla="*/ 222 w 859"/>
                <a:gd name="T87" fmla="*/ 58 h 968"/>
                <a:gd name="T88" fmla="*/ 306 w 859"/>
                <a:gd name="T89" fmla="*/ 21 h 968"/>
                <a:gd name="T90" fmla="*/ 402 w 859"/>
                <a:gd name="T91" fmla="*/ 2 h 968"/>
                <a:gd name="T92" fmla="*/ 490 w 859"/>
                <a:gd name="T93" fmla="*/ 1 h 968"/>
                <a:gd name="T94" fmla="*/ 562 w 859"/>
                <a:gd name="T95" fmla="*/ 12 h 968"/>
                <a:gd name="T96" fmla="*/ 630 w 859"/>
                <a:gd name="T97" fmla="*/ 34 h 968"/>
                <a:gd name="T98" fmla="*/ 691 w 859"/>
                <a:gd name="T99" fmla="*/ 66 h 968"/>
                <a:gd name="T100" fmla="*/ 744 w 859"/>
                <a:gd name="T101" fmla="*/ 108 h 968"/>
                <a:gd name="T102" fmla="*/ 788 w 859"/>
                <a:gd name="T103" fmla="*/ 161 h 968"/>
                <a:gd name="T104" fmla="*/ 822 w 859"/>
                <a:gd name="T105" fmla="*/ 222 h 968"/>
                <a:gd name="T106" fmla="*/ 844 w 859"/>
                <a:gd name="T107" fmla="*/ 294 h 968"/>
                <a:gd name="T108" fmla="*/ 651 w 859"/>
                <a:gd name="T109" fmla="*/ 316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9" h="968">
                  <a:moveTo>
                    <a:pt x="631" y="270"/>
                  </a:moveTo>
                  <a:lnTo>
                    <a:pt x="622" y="255"/>
                  </a:lnTo>
                  <a:lnTo>
                    <a:pt x="610" y="241"/>
                  </a:lnTo>
                  <a:lnTo>
                    <a:pt x="599" y="230"/>
                  </a:lnTo>
                  <a:lnTo>
                    <a:pt x="585" y="218"/>
                  </a:lnTo>
                  <a:lnTo>
                    <a:pt x="572" y="208"/>
                  </a:lnTo>
                  <a:lnTo>
                    <a:pt x="557" y="198"/>
                  </a:lnTo>
                  <a:lnTo>
                    <a:pt x="541" y="190"/>
                  </a:lnTo>
                  <a:lnTo>
                    <a:pt x="525" y="184"/>
                  </a:lnTo>
                  <a:lnTo>
                    <a:pt x="507" y="178"/>
                  </a:lnTo>
                  <a:lnTo>
                    <a:pt x="489" y="174"/>
                  </a:lnTo>
                  <a:lnTo>
                    <a:pt x="472" y="172"/>
                  </a:lnTo>
                  <a:lnTo>
                    <a:pt x="453" y="171"/>
                  </a:lnTo>
                  <a:lnTo>
                    <a:pt x="436" y="171"/>
                  </a:lnTo>
                  <a:lnTo>
                    <a:pt x="420" y="173"/>
                  </a:lnTo>
                  <a:lnTo>
                    <a:pt x="405" y="175"/>
                  </a:lnTo>
                  <a:lnTo>
                    <a:pt x="390" y="177"/>
                  </a:lnTo>
                  <a:lnTo>
                    <a:pt x="376" y="182"/>
                  </a:lnTo>
                  <a:lnTo>
                    <a:pt x="362" y="186"/>
                  </a:lnTo>
                  <a:lnTo>
                    <a:pt x="349" y="192"/>
                  </a:lnTo>
                  <a:lnTo>
                    <a:pt x="337" y="197"/>
                  </a:lnTo>
                  <a:lnTo>
                    <a:pt x="325" y="205"/>
                  </a:lnTo>
                  <a:lnTo>
                    <a:pt x="314" y="212"/>
                  </a:lnTo>
                  <a:lnTo>
                    <a:pt x="303" y="220"/>
                  </a:lnTo>
                  <a:lnTo>
                    <a:pt x="293" y="229"/>
                  </a:lnTo>
                  <a:lnTo>
                    <a:pt x="284" y="238"/>
                  </a:lnTo>
                  <a:lnTo>
                    <a:pt x="275" y="248"/>
                  </a:lnTo>
                  <a:lnTo>
                    <a:pt x="267" y="258"/>
                  </a:lnTo>
                  <a:lnTo>
                    <a:pt x="260" y="269"/>
                  </a:lnTo>
                  <a:lnTo>
                    <a:pt x="252" y="280"/>
                  </a:lnTo>
                  <a:lnTo>
                    <a:pt x="245" y="292"/>
                  </a:lnTo>
                  <a:lnTo>
                    <a:pt x="239" y="304"/>
                  </a:lnTo>
                  <a:lnTo>
                    <a:pt x="234" y="317"/>
                  </a:lnTo>
                  <a:lnTo>
                    <a:pt x="228" y="329"/>
                  </a:lnTo>
                  <a:lnTo>
                    <a:pt x="224" y="343"/>
                  </a:lnTo>
                  <a:lnTo>
                    <a:pt x="220" y="357"/>
                  </a:lnTo>
                  <a:lnTo>
                    <a:pt x="216" y="370"/>
                  </a:lnTo>
                  <a:lnTo>
                    <a:pt x="210" y="399"/>
                  </a:lnTo>
                  <a:lnTo>
                    <a:pt x="205" y="429"/>
                  </a:lnTo>
                  <a:lnTo>
                    <a:pt x="203" y="458"/>
                  </a:lnTo>
                  <a:lnTo>
                    <a:pt x="202" y="489"/>
                  </a:lnTo>
                  <a:lnTo>
                    <a:pt x="203" y="518"/>
                  </a:lnTo>
                  <a:lnTo>
                    <a:pt x="205" y="546"/>
                  </a:lnTo>
                  <a:lnTo>
                    <a:pt x="210" y="574"/>
                  </a:lnTo>
                  <a:lnTo>
                    <a:pt x="216" y="602"/>
                  </a:lnTo>
                  <a:lnTo>
                    <a:pt x="220" y="615"/>
                  </a:lnTo>
                  <a:lnTo>
                    <a:pt x="224" y="629"/>
                  </a:lnTo>
                  <a:lnTo>
                    <a:pt x="228" y="641"/>
                  </a:lnTo>
                  <a:lnTo>
                    <a:pt x="234" y="654"/>
                  </a:lnTo>
                  <a:lnTo>
                    <a:pt x="239" y="667"/>
                  </a:lnTo>
                  <a:lnTo>
                    <a:pt x="245" y="678"/>
                  </a:lnTo>
                  <a:lnTo>
                    <a:pt x="252" y="690"/>
                  </a:lnTo>
                  <a:lnTo>
                    <a:pt x="260" y="701"/>
                  </a:lnTo>
                  <a:lnTo>
                    <a:pt x="267" y="712"/>
                  </a:lnTo>
                  <a:lnTo>
                    <a:pt x="275" y="722"/>
                  </a:lnTo>
                  <a:lnTo>
                    <a:pt x="284" y="732"/>
                  </a:lnTo>
                  <a:lnTo>
                    <a:pt x="293" y="740"/>
                  </a:lnTo>
                  <a:lnTo>
                    <a:pt x="303" y="749"/>
                  </a:lnTo>
                  <a:lnTo>
                    <a:pt x="314" y="757"/>
                  </a:lnTo>
                  <a:lnTo>
                    <a:pt x="325" y="764"/>
                  </a:lnTo>
                  <a:lnTo>
                    <a:pt x="337" y="771"/>
                  </a:lnTo>
                  <a:lnTo>
                    <a:pt x="349" y="778"/>
                  </a:lnTo>
                  <a:lnTo>
                    <a:pt x="362" y="783"/>
                  </a:lnTo>
                  <a:lnTo>
                    <a:pt x="376" y="787"/>
                  </a:lnTo>
                  <a:lnTo>
                    <a:pt x="390" y="791"/>
                  </a:lnTo>
                  <a:lnTo>
                    <a:pt x="405" y="794"/>
                  </a:lnTo>
                  <a:lnTo>
                    <a:pt x="420" y="796"/>
                  </a:lnTo>
                  <a:lnTo>
                    <a:pt x="436" y="798"/>
                  </a:lnTo>
                  <a:lnTo>
                    <a:pt x="453" y="798"/>
                  </a:lnTo>
                  <a:lnTo>
                    <a:pt x="476" y="798"/>
                  </a:lnTo>
                  <a:lnTo>
                    <a:pt x="497" y="794"/>
                  </a:lnTo>
                  <a:lnTo>
                    <a:pt x="516" y="790"/>
                  </a:lnTo>
                  <a:lnTo>
                    <a:pt x="535" y="784"/>
                  </a:lnTo>
                  <a:lnTo>
                    <a:pt x="545" y="780"/>
                  </a:lnTo>
                  <a:lnTo>
                    <a:pt x="553" y="776"/>
                  </a:lnTo>
                  <a:lnTo>
                    <a:pt x="561" y="771"/>
                  </a:lnTo>
                  <a:lnTo>
                    <a:pt x="570" y="766"/>
                  </a:lnTo>
                  <a:lnTo>
                    <a:pt x="577" y="760"/>
                  </a:lnTo>
                  <a:lnTo>
                    <a:pt x="584" y="755"/>
                  </a:lnTo>
                  <a:lnTo>
                    <a:pt x="592" y="747"/>
                  </a:lnTo>
                  <a:lnTo>
                    <a:pt x="598" y="741"/>
                  </a:lnTo>
                  <a:lnTo>
                    <a:pt x="610" y="726"/>
                  </a:lnTo>
                  <a:lnTo>
                    <a:pt x="622" y="711"/>
                  </a:lnTo>
                  <a:lnTo>
                    <a:pt x="631" y="693"/>
                  </a:lnTo>
                  <a:lnTo>
                    <a:pt x="641" y="675"/>
                  </a:lnTo>
                  <a:lnTo>
                    <a:pt x="648" y="655"/>
                  </a:lnTo>
                  <a:lnTo>
                    <a:pt x="653" y="635"/>
                  </a:lnTo>
                  <a:lnTo>
                    <a:pt x="658" y="613"/>
                  </a:lnTo>
                  <a:lnTo>
                    <a:pt x="663" y="590"/>
                  </a:lnTo>
                  <a:lnTo>
                    <a:pt x="859" y="590"/>
                  </a:lnTo>
                  <a:lnTo>
                    <a:pt x="856" y="612"/>
                  </a:lnTo>
                  <a:lnTo>
                    <a:pt x="853" y="633"/>
                  </a:lnTo>
                  <a:lnTo>
                    <a:pt x="849" y="653"/>
                  </a:lnTo>
                  <a:lnTo>
                    <a:pt x="844" y="673"/>
                  </a:lnTo>
                  <a:lnTo>
                    <a:pt x="839" y="693"/>
                  </a:lnTo>
                  <a:lnTo>
                    <a:pt x="833" y="712"/>
                  </a:lnTo>
                  <a:lnTo>
                    <a:pt x="826" y="729"/>
                  </a:lnTo>
                  <a:lnTo>
                    <a:pt x="818" y="747"/>
                  </a:lnTo>
                  <a:lnTo>
                    <a:pt x="810" y="764"/>
                  </a:lnTo>
                  <a:lnTo>
                    <a:pt x="801" y="781"/>
                  </a:lnTo>
                  <a:lnTo>
                    <a:pt x="791" y="796"/>
                  </a:lnTo>
                  <a:lnTo>
                    <a:pt x="781" y="812"/>
                  </a:lnTo>
                  <a:lnTo>
                    <a:pt x="770" y="827"/>
                  </a:lnTo>
                  <a:lnTo>
                    <a:pt x="759" y="840"/>
                  </a:lnTo>
                  <a:lnTo>
                    <a:pt x="746" y="854"/>
                  </a:lnTo>
                  <a:lnTo>
                    <a:pt x="734" y="867"/>
                  </a:lnTo>
                  <a:lnTo>
                    <a:pt x="720" y="879"/>
                  </a:lnTo>
                  <a:lnTo>
                    <a:pt x="705" y="890"/>
                  </a:lnTo>
                  <a:lnTo>
                    <a:pt x="691" y="900"/>
                  </a:lnTo>
                  <a:lnTo>
                    <a:pt x="676" y="911"/>
                  </a:lnTo>
                  <a:lnTo>
                    <a:pt x="659" y="919"/>
                  </a:lnTo>
                  <a:lnTo>
                    <a:pt x="644" y="927"/>
                  </a:lnTo>
                  <a:lnTo>
                    <a:pt x="627" y="935"/>
                  </a:lnTo>
                  <a:lnTo>
                    <a:pt x="609" y="942"/>
                  </a:lnTo>
                  <a:lnTo>
                    <a:pt x="592" y="948"/>
                  </a:lnTo>
                  <a:lnTo>
                    <a:pt x="573" y="954"/>
                  </a:lnTo>
                  <a:lnTo>
                    <a:pt x="554" y="958"/>
                  </a:lnTo>
                  <a:lnTo>
                    <a:pt x="534" y="962"/>
                  </a:lnTo>
                  <a:lnTo>
                    <a:pt x="514" y="964"/>
                  </a:lnTo>
                  <a:lnTo>
                    <a:pt x="495" y="966"/>
                  </a:lnTo>
                  <a:lnTo>
                    <a:pt x="474" y="967"/>
                  </a:lnTo>
                  <a:lnTo>
                    <a:pt x="453" y="968"/>
                  </a:lnTo>
                  <a:lnTo>
                    <a:pt x="427" y="967"/>
                  </a:lnTo>
                  <a:lnTo>
                    <a:pt x="402" y="966"/>
                  </a:lnTo>
                  <a:lnTo>
                    <a:pt x="377" y="963"/>
                  </a:lnTo>
                  <a:lnTo>
                    <a:pt x="353" y="959"/>
                  </a:lnTo>
                  <a:lnTo>
                    <a:pt x="329" y="954"/>
                  </a:lnTo>
                  <a:lnTo>
                    <a:pt x="306" y="947"/>
                  </a:lnTo>
                  <a:lnTo>
                    <a:pt x="284" y="940"/>
                  </a:lnTo>
                  <a:lnTo>
                    <a:pt x="263" y="932"/>
                  </a:lnTo>
                  <a:lnTo>
                    <a:pt x="242" y="921"/>
                  </a:lnTo>
                  <a:lnTo>
                    <a:pt x="222" y="911"/>
                  </a:lnTo>
                  <a:lnTo>
                    <a:pt x="202" y="899"/>
                  </a:lnTo>
                  <a:lnTo>
                    <a:pt x="184" y="888"/>
                  </a:lnTo>
                  <a:lnTo>
                    <a:pt x="167" y="874"/>
                  </a:lnTo>
                  <a:lnTo>
                    <a:pt x="150" y="860"/>
                  </a:lnTo>
                  <a:lnTo>
                    <a:pt x="134" y="845"/>
                  </a:lnTo>
                  <a:lnTo>
                    <a:pt x="120" y="829"/>
                  </a:lnTo>
                  <a:lnTo>
                    <a:pt x="105" y="813"/>
                  </a:lnTo>
                  <a:lnTo>
                    <a:pt x="92" y="795"/>
                  </a:lnTo>
                  <a:lnTo>
                    <a:pt x="80" y="778"/>
                  </a:lnTo>
                  <a:lnTo>
                    <a:pt x="68" y="759"/>
                  </a:lnTo>
                  <a:lnTo>
                    <a:pt x="57" y="740"/>
                  </a:lnTo>
                  <a:lnTo>
                    <a:pt x="48" y="719"/>
                  </a:lnTo>
                  <a:lnTo>
                    <a:pt x="38" y="699"/>
                  </a:lnTo>
                  <a:lnTo>
                    <a:pt x="30" y="677"/>
                  </a:lnTo>
                  <a:lnTo>
                    <a:pt x="23" y="655"/>
                  </a:lnTo>
                  <a:lnTo>
                    <a:pt x="16" y="633"/>
                  </a:lnTo>
                  <a:lnTo>
                    <a:pt x="11" y="610"/>
                  </a:lnTo>
                  <a:lnTo>
                    <a:pt x="7" y="586"/>
                  </a:lnTo>
                  <a:lnTo>
                    <a:pt x="4" y="563"/>
                  </a:lnTo>
                  <a:lnTo>
                    <a:pt x="1" y="538"/>
                  </a:lnTo>
                  <a:lnTo>
                    <a:pt x="0" y="514"/>
                  </a:lnTo>
                  <a:lnTo>
                    <a:pt x="0" y="489"/>
                  </a:lnTo>
                  <a:lnTo>
                    <a:pt x="0" y="462"/>
                  </a:lnTo>
                  <a:lnTo>
                    <a:pt x="1" y="437"/>
                  </a:lnTo>
                  <a:lnTo>
                    <a:pt x="4" y="413"/>
                  </a:lnTo>
                  <a:lnTo>
                    <a:pt x="7" y="389"/>
                  </a:lnTo>
                  <a:lnTo>
                    <a:pt x="11" y="365"/>
                  </a:lnTo>
                  <a:lnTo>
                    <a:pt x="16" y="342"/>
                  </a:lnTo>
                  <a:lnTo>
                    <a:pt x="23" y="319"/>
                  </a:lnTo>
                  <a:lnTo>
                    <a:pt x="30" y="296"/>
                  </a:lnTo>
                  <a:lnTo>
                    <a:pt x="38" y="274"/>
                  </a:lnTo>
                  <a:lnTo>
                    <a:pt x="48" y="253"/>
                  </a:lnTo>
                  <a:lnTo>
                    <a:pt x="57" y="233"/>
                  </a:lnTo>
                  <a:lnTo>
                    <a:pt x="68" y="213"/>
                  </a:lnTo>
                  <a:lnTo>
                    <a:pt x="80" y="194"/>
                  </a:lnTo>
                  <a:lnTo>
                    <a:pt x="92" y="175"/>
                  </a:lnTo>
                  <a:lnTo>
                    <a:pt x="105" y="158"/>
                  </a:lnTo>
                  <a:lnTo>
                    <a:pt x="120" y="141"/>
                  </a:lnTo>
                  <a:lnTo>
                    <a:pt x="134" y="125"/>
                  </a:lnTo>
                  <a:lnTo>
                    <a:pt x="150" y="110"/>
                  </a:lnTo>
                  <a:lnTo>
                    <a:pt x="167" y="96"/>
                  </a:lnTo>
                  <a:lnTo>
                    <a:pt x="184" y="82"/>
                  </a:lnTo>
                  <a:lnTo>
                    <a:pt x="202" y="70"/>
                  </a:lnTo>
                  <a:lnTo>
                    <a:pt x="222" y="58"/>
                  </a:lnTo>
                  <a:lnTo>
                    <a:pt x="242" y="48"/>
                  </a:lnTo>
                  <a:lnTo>
                    <a:pt x="263" y="37"/>
                  </a:lnTo>
                  <a:lnTo>
                    <a:pt x="284" y="29"/>
                  </a:lnTo>
                  <a:lnTo>
                    <a:pt x="306" y="21"/>
                  </a:lnTo>
                  <a:lnTo>
                    <a:pt x="329" y="15"/>
                  </a:lnTo>
                  <a:lnTo>
                    <a:pt x="353" y="10"/>
                  </a:lnTo>
                  <a:lnTo>
                    <a:pt x="377" y="6"/>
                  </a:lnTo>
                  <a:lnTo>
                    <a:pt x="402" y="2"/>
                  </a:lnTo>
                  <a:lnTo>
                    <a:pt x="427" y="0"/>
                  </a:lnTo>
                  <a:lnTo>
                    <a:pt x="453" y="0"/>
                  </a:lnTo>
                  <a:lnTo>
                    <a:pt x="472" y="0"/>
                  </a:lnTo>
                  <a:lnTo>
                    <a:pt x="490" y="1"/>
                  </a:lnTo>
                  <a:lnTo>
                    <a:pt x="509" y="2"/>
                  </a:lnTo>
                  <a:lnTo>
                    <a:pt x="527" y="6"/>
                  </a:lnTo>
                  <a:lnTo>
                    <a:pt x="545" y="9"/>
                  </a:lnTo>
                  <a:lnTo>
                    <a:pt x="562" y="12"/>
                  </a:lnTo>
                  <a:lnTo>
                    <a:pt x="580" y="17"/>
                  </a:lnTo>
                  <a:lnTo>
                    <a:pt x="597" y="22"/>
                  </a:lnTo>
                  <a:lnTo>
                    <a:pt x="614" y="28"/>
                  </a:lnTo>
                  <a:lnTo>
                    <a:pt x="630" y="34"/>
                  </a:lnTo>
                  <a:lnTo>
                    <a:pt x="646" y="41"/>
                  </a:lnTo>
                  <a:lnTo>
                    <a:pt x="662" y="49"/>
                  </a:lnTo>
                  <a:lnTo>
                    <a:pt x="676" y="57"/>
                  </a:lnTo>
                  <a:lnTo>
                    <a:pt x="691" y="66"/>
                  </a:lnTo>
                  <a:lnTo>
                    <a:pt x="704" y="76"/>
                  </a:lnTo>
                  <a:lnTo>
                    <a:pt x="718" y="86"/>
                  </a:lnTo>
                  <a:lnTo>
                    <a:pt x="731" y="97"/>
                  </a:lnTo>
                  <a:lnTo>
                    <a:pt x="744" y="108"/>
                  </a:lnTo>
                  <a:lnTo>
                    <a:pt x="755" y="121"/>
                  </a:lnTo>
                  <a:lnTo>
                    <a:pt x="767" y="133"/>
                  </a:lnTo>
                  <a:lnTo>
                    <a:pt x="778" y="147"/>
                  </a:lnTo>
                  <a:lnTo>
                    <a:pt x="788" y="161"/>
                  </a:lnTo>
                  <a:lnTo>
                    <a:pt x="797" y="175"/>
                  </a:lnTo>
                  <a:lnTo>
                    <a:pt x="807" y="191"/>
                  </a:lnTo>
                  <a:lnTo>
                    <a:pt x="815" y="207"/>
                  </a:lnTo>
                  <a:lnTo>
                    <a:pt x="822" y="222"/>
                  </a:lnTo>
                  <a:lnTo>
                    <a:pt x="830" y="240"/>
                  </a:lnTo>
                  <a:lnTo>
                    <a:pt x="835" y="257"/>
                  </a:lnTo>
                  <a:lnTo>
                    <a:pt x="840" y="276"/>
                  </a:lnTo>
                  <a:lnTo>
                    <a:pt x="844" y="294"/>
                  </a:lnTo>
                  <a:lnTo>
                    <a:pt x="848" y="314"/>
                  </a:lnTo>
                  <a:lnTo>
                    <a:pt x="850" y="333"/>
                  </a:lnTo>
                  <a:lnTo>
                    <a:pt x="654" y="333"/>
                  </a:lnTo>
                  <a:lnTo>
                    <a:pt x="651" y="316"/>
                  </a:lnTo>
                  <a:lnTo>
                    <a:pt x="646" y="300"/>
                  </a:lnTo>
                  <a:lnTo>
                    <a:pt x="640" y="284"/>
                  </a:lnTo>
                  <a:lnTo>
                    <a:pt x="631" y="27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1441113" y="6167438"/>
              <a:ext cx="314325" cy="315912"/>
            </a:xfrm>
            <a:custGeom>
              <a:avLst/>
              <a:gdLst>
                <a:gd name="T0" fmla="*/ 2766 w 2772"/>
                <a:gd name="T1" fmla="*/ 1534 h 2784"/>
                <a:gd name="T2" fmla="*/ 2729 w 2772"/>
                <a:gd name="T3" fmla="*/ 1740 h 2784"/>
                <a:gd name="T4" fmla="*/ 2663 w 2772"/>
                <a:gd name="T5" fmla="*/ 1933 h 2784"/>
                <a:gd name="T6" fmla="*/ 2573 w 2772"/>
                <a:gd name="T7" fmla="*/ 2114 h 2784"/>
                <a:gd name="T8" fmla="*/ 2457 w 2772"/>
                <a:gd name="T9" fmla="*/ 2277 h 2784"/>
                <a:gd name="T10" fmla="*/ 2319 w 2772"/>
                <a:gd name="T11" fmla="*/ 2423 h 2784"/>
                <a:gd name="T12" fmla="*/ 2162 w 2772"/>
                <a:gd name="T13" fmla="*/ 2546 h 2784"/>
                <a:gd name="T14" fmla="*/ 1988 w 2772"/>
                <a:gd name="T15" fmla="*/ 2647 h 2784"/>
                <a:gd name="T16" fmla="*/ 1799 w 2772"/>
                <a:gd name="T17" fmla="*/ 2721 h 2784"/>
                <a:gd name="T18" fmla="*/ 1599 w 2772"/>
                <a:gd name="T19" fmla="*/ 2768 h 2784"/>
                <a:gd name="T20" fmla="*/ 1387 w 2772"/>
                <a:gd name="T21" fmla="*/ 2784 h 2784"/>
                <a:gd name="T22" fmla="*/ 1176 w 2772"/>
                <a:gd name="T23" fmla="*/ 2768 h 2784"/>
                <a:gd name="T24" fmla="*/ 974 w 2772"/>
                <a:gd name="T25" fmla="*/ 2722 h 2784"/>
                <a:gd name="T26" fmla="*/ 786 w 2772"/>
                <a:gd name="T27" fmla="*/ 2648 h 2784"/>
                <a:gd name="T28" fmla="*/ 612 w 2772"/>
                <a:gd name="T29" fmla="*/ 2547 h 2784"/>
                <a:gd name="T30" fmla="*/ 455 w 2772"/>
                <a:gd name="T31" fmla="*/ 2424 h 2784"/>
                <a:gd name="T32" fmla="*/ 317 w 2772"/>
                <a:gd name="T33" fmla="*/ 2279 h 2784"/>
                <a:gd name="T34" fmla="*/ 201 w 2772"/>
                <a:gd name="T35" fmla="*/ 2116 h 2784"/>
                <a:gd name="T36" fmla="*/ 109 w 2772"/>
                <a:gd name="T37" fmla="*/ 1936 h 2784"/>
                <a:gd name="T38" fmla="*/ 43 w 2772"/>
                <a:gd name="T39" fmla="*/ 1742 h 2784"/>
                <a:gd name="T40" fmla="*/ 7 w 2772"/>
                <a:gd name="T41" fmla="*/ 1536 h 2784"/>
                <a:gd name="T42" fmla="*/ 0 w 2772"/>
                <a:gd name="T43" fmla="*/ 1393 h 2784"/>
                <a:gd name="T44" fmla="*/ 7 w 2772"/>
                <a:gd name="T45" fmla="*/ 1250 h 2784"/>
                <a:gd name="T46" fmla="*/ 43 w 2772"/>
                <a:gd name="T47" fmla="*/ 1044 h 2784"/>
                <a:gd name="T48" fmla="*/ 108 w 2772"/>
                <a:gd name="T49" fmla="*/ 850 h 2784"/>
                <a:gd name="T50" fmla="*/ 200 w 2772"/>
                <a:gd name="T51" fmla="*/ 671 h 2784"/>
                <a:gd name="T52" fmla="*/ 316 w 2772"/>
                <a:gd name="T53" fmla="*/ 507 h 2784"/>
                <a:gd name="T54" fmla="*/ 454 w 2772"/>
                <a:gd name="T55" fmla="*/ 362 h 2784"/>
                <a:gd name="T56" fmla="*/ 610 w 2772"/>
                <a:gd name="T57" fmla="*/ 239 h 2784"/>
                <a:gd name="T58" fmla="*/ 784 w 2772"/>
                <a:gd name="T59" fmla="*/ 138 h 2784"/>
                <a:gd name="T60" fmla="*/ 972 w 2772"/>
                <a:gd name="T61" fmla="*/ 63 h 2784"/>
                <a:gd name="T62" fmla="*/ 1174 w 2772"/>
                <a:gd name="T63" fmla="*/ 16 h 2784"/>
                <a:gd name="T64" fmla="*/ 1385 w 2772"/>
                <a:gd name="T65" fmla="*/ 0 h 2784"/>
                <a:gd name="T66" fmla="*/ 1597 w 2772"/>
                <a:gd name="T67" fmla="*/ 16 h 2784"/>
                <a:gd name="T68" fmla="*/ 1797 w 2772"/>
                <a:gd name="T69" fmla="*/ 63 h 2784"/>
                <a:gd name="T70" fmla="*/ 1986 w 2772"/>
                <a:gd name="T71" fmla="*/ 137 h 2784"/>
                <a:gd name="T72" fmla="*/ 2160 w 2772"/>
                <a:gd name="T73" fmla="*/ 238 h 2784"/>
                <a:gd name="T74" fmla="*/ 2318 w 2772"/>
                <a:gd name="T75" fmla="*/ 361 h 2784"/>
                <a:gd name="T76" fmla="*/ 2456 w 2772"/>
                <a:gd name="T77" fmla="*/ 506 h 2784"/>
                <a:gd name="T78" fmla="*/ 2572 w 2772"/>
                <a:gd name="T79" fmla="*/ 669 h 2784"/>
                <a:gd name="T80" fmla="*/ 2663 w 2772"/>
                <a:gd name="T81" fmla="*/ 849 h 2784"/>
                <a:gd name="T82" fmla="*/ 2728 w 2772"/>
                <a:gd name="T83" fmla="*/ 1043 h 2784"/>
                <a:gd name="T84" fmla="*/ 2765 w 2772"/>
                <a:gd name="T85" fmla="*/ 1248 h 2784"/>
                <a:gd name="T86" fmla="*/ 2772 w 2772"/>
                <a:gd name="T87" fmla="*/ 1391 h 2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2" h="2784">
                  <a:moveTo>
                    <a:pt x="2772" y="1392"/>
                  </a:moveTo>
                  <a:lnTo>
                    <a:pt x="2771" y="1464"/>
                  </a:lnTo>
                  <a:lnTo>
                    <a:pt x="2766" y="1534"/>
                  </a:lnTo>
                  <a:lnTo>
                    <a:pt x="2756" y="1605"/>
                  </a:lnTo>
                  <a:lnTo>
                    <a:pt x="2745" y="1673"/>
                  </a:lnTo>
                  <a:lnTo>
                    <a:pt x="2729" y="1740"/>
                  </a:lnTo>
                  <a:lnTo>
                    <a:pt x="2710" y="1806"/>
                  </a:lnTo>
                  <a:lnTo>
                    <a:pt x="2689" y="1871"/>
                  </a:lnTo>
                  <a:lnTo>
                    <a:pt x="2663" y="1933"/>
                  </a:lnTo>
                  <a:lnTo>
                    <a:pt x="2636" y="1995"/>
                  </a:lnTo>
                  <a:lnTo>
                    <a:pt x="2606" y="2056"/>
                  </a:lnTo>
                  <a:lnTo>
                    <a:pt x="2573" y="2114"/>
                  </a:lnTo>
                  <a:lnTo>
                    <a:pt x="2536" y="2170"/>
                  </a:lnTo>
                  <a:lnTo>
                    <a:pt x="2497" y="2225"/>
                  </a:lnTo>
                  <a:lnTo>
                    <a:pt x="2457" y="2277"/>
                  </a:lnTo>
                  <a:lnTo>
                    <a:pt x="2413" y="2328"/>
                  </a:lnTo>
                  <a:lnTo>
                    <a:pt x="2367" y="2377"/>
                  </a:lnTo>
                  <a:lnTo>
                    <a:pt x="2319" y="2423"/>
                  </a:lnTo>
                  <a:lnTo>
                    <a:pt x="2269" y="2466"/>
                  </a:lnTo>
                  <a:lnTo>
                    <a:pt x="2217" y="2507"/>
                  </a:lnTo>
                  <a:lnTo>
                    <a:pt x="2162" y="2546"/>
                  </a:lnTo>
                  <a:lnTo>
                    <a:pt x="2106" y="2583"/>
                  </a:lnTo>
                  <a:lnTo>
                    <a:pt x="2048" y="2616"/>
                  </a:lnTo>
                  <a:lnTo>
                    <a:pt x="1988" y="2647"/>
                  </a:lnTo>
                  <a:lnTo>
                    <a:pt x="1926" y="2675"/>
                  </a:lnTo>
                  <a:lnTo>
                    <a:pt x="1864" y="2699"/>
                  </a:lnTo>
                  <a:lnTo>
                    <a:pt x="1799" y="2721"/>
                  </a:lnTo>
                  <a:lnTo>
                    <a:pt x="1733" y="2740"/>
                  </a:lnTo>
                  <a:lnTo>
                    <a:pt x="1667" y="2756"/>
                  </a:lnTo>
                  <a:lnTo>
                    <a:pt x="1599" y="2768"/>
                  </a:lnTo>
                  <a:lnTo>
                    <a:pt x="1529" y="2777"/>
                  </a:lnTo>
                  <a:lnTo>
                    <a:pt x="1459" y="2783"/>
                  </a:lnTo>
                  <a:lnTo>
                    <a:pt x="1387" y="2784"/>
                  </a:lnTo>
                  <a:lnTo>
                    <a:pt x="1316" y="2783"/>
                  </a:lnTo>
                  <a:lnTo>
                    <a:pt x="1245" y="2778"/>
                  </a:lnTo>
                  <a:lnTo>
                    <a:pt x="1176" y="2768"/>
                  </a:lnTo>
                  <a:lnTo>
                    <a:pt x="1108" y="2756"/>
                  </a:lnTo>
                  <a:lnTo>
                    <a:pt x="1040" y="2741"/>
                  </a:lnTo>
                  <a:lnTo>
                    <a:pt x="974" y="2722"/>
                  </a:lnTo>
                  <a:lnTo>
                    <a:pt x="911" y="2700"/>
                  </a:lnTo>
                  <a:lnTo>
                    <a:pt x="847" y="2675"/>
                  </a:lnTo>
                  <a:lnTo>
                    <a:pt x="786" y="2648"/>
                  </a:lnTo>
                  <a:lnTo>
                    <a:pt x="726" y="2616"/>
                  </a:lnTo>
                  <a:lnTo>
                    <a:pt x="669" y="2584"/>
                  </a:lnTo>
                  <a:lnTo>
                    <a:pt x="612" y="2547"/>
                  </a:lnTo>
                  <a:lnTo>
                    <a:pt x="558" y="2508"/>
                  </a:lnTo>
                  <a:lnTo>
                    <a:pt x="505" y="2468"/>
                  </a:lnTo>
                  <a:lnTo>
                    <a:pt x="455" y="2424"/>
                  </a:lnTo>
                  <a:lnTo>
                    <a:pt x="407" y="2378"/>
                  </a:lnTo>
                  <a:lnTo>
                    <a:pt x="361" y="2329"/>
                  </a:lnTo>
                  <a:lnTo>
                    <a:pt x="317" y="2279"/>
                  </a:lnTo>
                  <a:lnTo>
                    <a:pt x="276" y="2227"/>
                  </a:lnTo>
                  <a:lnTo>
                    <a:pt x="238" y="2172"/>
                  </a:lnTo>
                  <a:lnTo>
                    <a:pt x="201" y="2116"/>
                  </a:lnTo>
                  <a:lnTo>
                    <a:pt x="168" y="2057"/>
                  </a:lnTo>
                  <a:lnTo>
                    <a:pt x="137" y="1997"/>
                  </a:lnTo>
                  <a:lnTo>
                    <a:pt x="109" y="1936"/>
                  </a:lnTo>
                  <a:lnTo>
                    <a:pt x="84" y="1873"/>
                  </a:lnTo>
                  <a:lnTo>
                    <a:pt x="62" y="1808"/>
                  </a:lnTo>
                  <a:lnTo>
                    <a:pt x="43" y="1742"/>
                  </a:lnTo>
                  <a:lnTo>
                    <a:pt x="29" y="1675"/>
                  </a:lnTo>
                  <a:lnTo>
                    <a:pt x="16" y="1607"/>
                  </a:lnTo>
                  <a:lnTo>
                    <a:pt x="7" y="1536"/>
                  </a:lnTo>
                  <a:lnTo>
                    <a:pt x="2" y="1466"/>
                  </a:lnTo>
                  <a:lnTo>
                    <a:pt x="0" y="1394"/>
                  </a:lnTo>
                  <a:lnTo>
                    <a:pt x="0" y="1393"/>
                  </a:lnTo>
                  <a:lnTo>
                    <a:pt x="0" y="1392"/>
                  </a:lnTo>
                  <a:lnTo>
                    <a:pt x="2" y="1321"/>
                  </a:lnTo>
                  <a:lnTo>
                    <a:pt x="7" y="1250"/>
                  </a:lnTo>
                  <a:lnTo>
                    <a:pt x="16" y="1180"/>
                  </a:lnTo>
                  <a:lnTo>
                    <a:pt x="28" y="1112"/>
                  </a:lnTo>
                  <a:lnTo>
                    <a:pt x="43" y="1044"/>
                  </a:lnTo>
                  <a:lnTo>
                    <a:pt x="62" y="978"/>
                  </a:lnTo>
                  <a:lnTo>
                    <a:pt x="84" y="914"/>
                  </a:lnTo>
                  <a:lnTo>
                    <a:pt x="108" y="850"/>
                  </a:lnTo>
                  <a:lnTo>
                    <a:pt x="136" y="790"/>
                  </a:lnTo>
                  <a:lnTo>
                    <a:pt x="167" y="729"/>
                  </a:lnTo>
                  <a:lnTo>
                    <a:pt x="200" y="671"/>
                  </a:lnTo>
                  <a:lnTo>
                    <a:pt x="236" y="615"/>
                  </a:lnTo>
                  <a:lnTo>
                    <a:pt x="275" y="560"/>
                  </a:lnTo>
                  <a:lnTo>
                    <a:pt x="316" y="507"/>
                  </a:lnTo>
                  <a:lnTo>
                    <a:pt x="360" y="456"/>
                  </a:lnTo>
                  <a:lnTo>
                    <a:pt x="406" y="408"/>
                  </a:lnTo>
                  <a:lnTo>
                    <a:pt x="454" y="362"/>
                  </a:lnTo>
                  <a:lnTo>
                    <a:pt x="504" y="318"/>
                  </a:lnTo>
                  <a:lnTo>
                    <a:pt x="556" y="277"/>
                  </a:lnTo>
                  <a:lnTo>
                    <a:pt x="610" y="239"/>
                  </a:lnTo>
                  <a:lnTo>
                    <a:pt x="667" y="202"/>
                  </a:lnTo>
                  <a:lnTo>
                    <a:pt x="724" y="168"/>
                  </a:lnTo>
                  <a:lnTo>
                    <a:pt x="784" y="138"/>
                  </a:lnTo>
                  <a:lnTo>
                    <a:pt x="845" y="110"/>
                  </a:lnTo>
                  <a:lnTo>
                    <a:pt x="909" y="85"/>
                  </a:lnTo>
                  <a:lnTo>
                    <a:pt x="972" y="63"/>
                  </a:lnTo>
                  <a:lnTo>
                    <a:pt x="1038" y="45"/>
                  </a:lnTo>
                  <a:lnTo>
                    <a:pt x="1106" y="29"/>
                  </a:lnTo>
                  <a:lnTo>
                    <a:pt x="1174" y="16"/>
                  </a:lnTo>
                  <a:lnTo>
                    <a:pt x="1244" y="7"/>
                  </a:lnTo>
                  <a:lnTo>
                    <a:pt x="1314" y="2"/>
                  </a:lnTo>
                  <a:lnTo>
                    <a:pt x="1385" y="0"/>
                  </a:lnTo>
                  <a:lnTo>
                    <a:pt x="1457" y="2"/>
                  </a:lnTo>
                  <a:lnTo>
                    <a:pt x="1527" y="7"/>
                  </a:lnTo>
                  <a:lnTo>
                    <a:pt x="1597" y="16"/>
                  </a:lnTo>
                  <a:lnTo>
                    <a:pt x="1664" y="28"/>
                  </a:lnTo>
                  <a:lnTo>
                    <a:pt x="1731" y="44"/>
                  </a:lnTo>
                  <a:lnTo>
                    <a:pt x="1797" y="63"/>
                  </a:lnTo>
                  <a:lnTo>
                    <a:pt x="1862" y="85"/>
                  </a:lnTo>
                  <a:lnTo>
                    <a:pt x="1924" y="109"/>
                  </a:lnTo>
                  <a:lnTo>
                    <a:pt x="1986" y="137"/>
                  </a:lnTo>
                  <a:lnTo>
                    <a:pt x="2047" y="167"/>
                  </a:lnTo>
                  <a:lnTo>
                    <a:pt x="2104" y="201"/>
                  </a:lnTo>
                  <a:lnTo>
                    <a:pt x="2160" y="238"/>
                  </a:lnTo>
                  <a:lnTo>
                    <a:pt x="2215" y="276"/>
                  </a:lnTo>
                  <a:lnTo>
                    <a:pt x="2267" y="317"/>
                  </a:lnTo>
                  <a:lnTo>
                    <a:pt x="2318" y="361"/>
                  </a:lnTo>
                  <a:lnTo>
                    <a:pt x="2366" y="407"/>
                  </a:lnTo>
                  <a:lnTo>
                    <a:pt x="2412" y="455"/>
                  </a:lnTo>
                  <a:lnTo>
                    <a:pt x="2456" y="506"/>
                  </a:lnTo>
                  <a:lnTo>
                    <a:pt x="2496" y="558"/>
                  </a:lnTo>
                  <a:lnTo>
                    <a:pt x="2535" y="613"/>
                  </a:lnTo>
                  <a:lnTo>
                    <a:pt x="2572" y="669"/>
                  </a:lnTo>
                  <a:lnTo>
                    <a:pt x="2605" y="728"/>
                  </a:lnTo>
                  <a:lnTo>
                    <a:pt x="2635" y="787"/>
                  </a:lnTo>
                  <a:lnTo>
                    <a:pt x="2663" y="849"/>
                  </a:lnTo>
                  <a:lnTo>
                    <a:pt x="2687" y="912"/>
                  </a:lnTo>
                  <a:lnTo>
                    <a:pt x="2709" y="977"/>
                  </a:lnTo>
                  <a:lnTo>
                    <a:pt x="2728" y="1043"/>
                  </a:lnTo>
                  <a:lnTo>
                    <a:pt x="2744" y="1110"/>
                  </a:lnTo>
                  <a:lnTo>
                    <a:pt x="2756" y="1178"/>
                  </a:lnTo>
                  <a:lnTo>
                    <a:pt x="2765" y="1248"/>
                  </a:lnTo>
                  <a:lnTo>
                    <a:pt x="2771" y="1319"/>
                  </a:lnTo>
                  <a:lnTo>
                    <a:pt x="2772" y="1390"/>
                  </a:lnTo>
                  <a:lnTo>
                    <a:pt x="2772" y="1391"/>
                  </a:lnTo>
                  <a:lnTo>
                    <a:pt x="2772" y="139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11415713" y="6142038"/>
              <a:ext cx="366713" cy="366712"/>
            </a:xfrm>
            <a:custGeom>
              <a:avLst/>
              <a:gdLst>
                <a:gd name="T0" fmla="*/ 2054 w 3229"/>
                <a:gd name="T1" fmla="*/ 56 h 3239"/>
                <a:gd name="T2" fmla="*/ 2479 w 3229"/>
                <a:gd name="T3" fmla="*/ 243 h 3239"/>
                <a:gd name="T4" fmla="*/ 2843 w 3229"/>
                <a:gd name="T5" fmla="*/ 560 h 3239"/>
                <a:gd name="T6" fmla="*/ 3096 w 3229"/>
                <a:gd name="T7" fmla="*/ 957 h 3239"/>
                <a:gd name="T8" fmla="*/ 3217 w 3229"/>
                <a:gd name="T9" fmla="*/ 1412 h 3239"/>
                <a:gd name="T10" fmla="*/ 3206 w 3229"/>
                <a:gd name="T11" fmla="*/ 1907 h 3239"/>
                <a:gd name="T12" fmla="*/ 3066 w 3229"/>
                <a:gd name="T13" fmla="*/ 2350 h 3239"/>
                <a:gd name="T14" fmla="*/ 2795 w 3229"/>
                <a:gd name="T15" fmla="*/ 2729 h 3239"/>
                <a:gd name="T16" fmla="*/ 2410 w 3229"/>
                <a:gd name="T17" fmla="*/ 3032 h 3239"/>
                <a:gd name="T18" fmla="*/ 1973 w 3229"/>
                <a:gd name="T19" fmla="*/ 3202 h 3239"/>
                <a:gd name="T20" fmla="*/ 1491 w 3229"/>
                <a:gd name="T21" fmla="*/ 3235 h 3239"/>
                <a:gd name="T22" fmla="*/ 1034 w 3229"/>
                <a:gd name="T23" fmla="*/ 3135 h 3239"/>
                <a:gd name="T24" fmla="*/ 630 w 3229"/>
                <a:gd name="T25" fmla="*/ 2900 h 3239"/>
                <a:gd name="T26" fmla="*/ 291 w 3229"/>
                <a:gd name="T27" fmla="*/ 2544 h 3239"/>
                <a:gd name="T28" fmla="*/ 78 w 3229"/>
                <a:gd name="T29" fmla="*/ 2129 h 3239"/>
                <a:gd name="T30" fmla="*/ 1 w 3229"/>
                <a:gd name="T31" fmla="*/ 1662 h 3239"/>
                <a:gd name="T32" fmla="*/ 56 w 3229"/>
                <a:gd name="T33" fmla="*/ 1185 h 3239"/>
                <a:gd name="T34" fmla="*/ 246 w 3229"/>
                <a:gd name="T35" fmla="*/ 758 h 3239"/>
                <a:gd name="T36" fmla="*/ 566 w 3229"/>
                <a:gd name="T37" fmla="*/ 387 h 3239"/>
                <a:gd name="T38" fmla="*/ 957 w 3229"/>
                <a:gd name="T39" fmla="*/ 133 h 3239"/>
                <a:gd name="T40" fmla="*/ 1408 w 3229"/>
                <a:gd name="T41" fmla="*/ 12 h 3239"/>
                <a:gd name="T42" fmla="*/ 319 w 3229"/>
                <a:gd name="T43" fmla="*/ 1342 h 3239"/>
                <a:gd name="T44" fmla="*/ 292 w 3229"/>
                <a:gd name="T45" fmla="*/ 1687 h 3239"/>
                <a:gd name="T46" fmla="*/ 366 w 3229"/>
                <a:gd name="T47" fmla="*/ 2064 h 3239"/>
                <a:gd name="T48" fmla="*/ 550 w 3229"/>
                <a:gd name="T49" fmla="*/ 2399 h 3239"/>
                <a:gd name="T50" fmla="*/ 835 w 3229"/>
                <a:gd name="T51" fmla="*/ 2685 h 3239"/>
                <a:gd name="T52" fmla="*/ 1171 w 3229"/>
                <a:gd name="T53" fmla="*/ 2868 h 3239"/>
                <a:gd name="T54" fmla="*/ 1549 w 3229"/>
                <a:gd name="T55" fmla="*/ 2943 h 3239"/>
                <a:gd name="T56" fmla="*/ 1940 w 3229"/>
                <a:gd name="T57" fmla="*/ 2905 h 3239"/>
                <a:gd name="T58" fmla="*/ 2293 w 3229"/>
                <a:gd name="T59" fmla="*/ 2756 h 3239"/>
                <a:gd name="T60" fmla="*/ 2621 w 3229"/>
                <a:gd name="T61" fmla="*/ 2481 h 3239"/>
                <a:gd name="T62" fmla="*/ 2140 w 3229"/>
                <a:gd name="T63" fmla="*/ 2084 h 3239"/>
                <a:gd name="T64" fmla="*/ 2000 w 3229"/>
                <a:gd name="T65" fmla="*/ 2255 h 3239"/>
                <a:gd name="T66" fmla="*/ 1786 w 3229"/>
                <a:gd name="T67" fmla="*/ 2345 h 3239"/>
                <a:gd name="T68" fmla="*/ 1340 w 3229"/>
                <a:gd name="T69" fmla="*/ 2322 h 3239"/>
                <a:gd name="T70" fmla="*/ 1292 w 3229"/>
                <a:gd name="T71" fmla="*/ 1952 h 3239"/>
                <a:gd name="T72" fmla="*/ 1554 w 3229"/>
                <a:gd name="T73" fmla="*/ 2076 h 3239"/>
                <a:gd name="T74" fmla="*/ 1782 w 3229"/>
                <a:gd name="T75" fmla="*/ 2036 h 3239"/>
                <a:gd name="T76" fmla="*/ 1832 w 3229"/>
                <a:gd name="T77" fmla="*/ 1931 h 3239"/>
                <a:gd name="T78" fmla="*/ 1408 w 3229"/>
                <a:gd name="T79" fmla="*/ 1652 h 3239"/>
                <a:gd name="T80" fmla="*/ 1515 w 3229"/>
                <a:gd name="T81" fmla="*/ 296 h 3239"/>
                <a:gd name="T82" fmla="*/ 1139 w 3229"/>
                <a:gd name="T83" fmla="*/ 378 h 3239"/>
                <a:gd name="T84" fmla="*/ 810 w 3229"/>
                <a:gd name="T85" fmla="*/ 569 h 3239"/>
                <a:gd name="T86" fmla="*/ 527 w 3229"/>
                <a:gd name="T87" fmla="*/ 871 h 3239"/>
                <a:gd name="T88" fmla="*/ 1206 w 3229"/>
                <a:gd name="T89" fmla="*/ 1035 h 3239"/>
                <a:gd name="T90" fmla="*/ 1367 w 3229"/>
                <a:gd name="T91" fmla="*/ 925 h 3239"/>
                <a:gd name="T92" fmla="*/ 1725 w 3229"/>
                <a:gd name="T93" fmla="*/ 638 h 3239"/>
                <a:gd name="T94" fmla="*/ 2001 w 3229"/>
                <a:gd name="T95" fmla="*/ 956 h 3239"/>
                <a:gd name="T96" fmla="*/ 1824 w 3229"/>
                <a:gd name="T97" fmla="*/ 1201 h 3239"/>
                <a:gd name="T98" fmla="*/ 1612 w 3229"/>
                <a:gd name="T99" fmla="*/ 1161 h 3239"/>
                <a:gd name="T100" fmla="*/ 1469 w 3229"/>
                <a:gd name="T101" fmla="*/ 1224 h 3239"/>
                <a:gd name="T102" fmla="*/ 1464 w 3229"/>
                <a:gd name="T103" fmla="*/ 1327 h 3239"/>
                <a:gd name="T104" fmla="*/ 2906 w 3229"/>
                <a:gd name="T105" fmla="*/ 1926 h 3239"/>
                <a:gd name="T106" fmla="*/ 2928 w 3229"/>
                <a:gd name="T107" fmla="*/ 1451 h 3239"/>
                <a:gd name="T108" fmla="*/ 2828 w 3229"/>
                <a:gd name="T109" fmla="*/ 1079 h 3239"/>
                <a:gd name="T110" fmla="*/ 2619 w 3229"/>
                <a:gd name="T111" fmla="*/ 755 h 3239"/>
                <a:gd name="T112" fmla="*/ 2320 w 3229"/>
                <a:gd name="T113" fmla="*/ 493 h 3239"/>
                <a:gd name="T114" fmla="*/ 1974 w 3229"/>
                <a:gd name="T115" fmla="*/ 338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29" h="3239">
                  <a:moveTo>
                    <a:pt x="1612" y="0"/>
                  </a:moveTo>
                  <a:lnTo>
                    <a:pt x="1654" y="1"/>
                  </a:lnTo>
                  <a:lnTo>
                    <a:pt x="1696" y="3"/>
                  </a:lnTo>
                  <a:lnTo>
                    <a:pt x="1738" y="5"/>
                  </a:lnTo>
                  <a:lnTo>
                    <a:pt x="1779" y="8"/>
                  </a:lnTo>
                  <a:lnTo>
                    <a:pt x="1819" y="12"/>
                  </a:lnTo>
                  <a:lnTo>
                    <a:pt x="1859" y="17"/>
                  </a:lnTo>
                  <a:lnTo>
                    <a:pt x="1899" y="23"/>
                  </a:lnTo>
                  <a:lnTo>
                    <a:pt x="1938" y="30"/>
                  </a:lnTo>
                  <a:lnTo>
                    <a:pt x="1977" y="38"/>
                  </a:lnTo>
                  <a:lnTo>
                    <a:pt x="2016" y="47"/>
                  </a:lnTo>
                  <a:lnTo>
                    <a:pt x="2054" y="56"/>
                  </a:lnTo>
                  <a:lnTo>
                    <a:pt x="2092" y="66"/>
                  </a:lnTo>
                  <a:lnTo>
                    <a:pt x="2128" y="78"/>
                  </a:lnTo>
                  <a:lnTo>
                    <a:pt x="2166" y="91"/>
                  </a:lnTo>
                  <a:lnTo>
                    <a:pt x="2203" y="104"/>
                  </a:lnTo>
                  <a:lnTo>
                    <a:pt x="2238" y="118"/>
                  </a:lnTo>
                  <a:lnTo>
                    <a:pt x="2273" y="133"/>
                  </a:lnTo>
                  <a:lnTo>
                    <a:pt x="2309" y="149"/>
                  </a:lnTo>
                  <a:lnTo>
                    <a:pt x="2344" y="166"/>
                  </a:lnTo>
                  <a:lnTo>
                    <a:pt x="2379" y="184"/>
                  </a:lnTo>
                  <a:lnTo>
                    <a:pt x="2412" y="203"/>
                  </a:lnTo>
                  <a:lnTo>
                    <a:pt x="2446" y="222"/>
                  </a:lnTo>
                  <a:lnTo>
                    <a:pt x="2479" y="243"/>
                  </a:lnTo>
                  <a:lnTo>
                    <a:pt x="2511" y="265"/>
                  </a:lnTo>
                  <a:lnTo>
                    <a:pt x="2544" y="287"/>
                  </a:lnTo>
                  <a:lnTo>
                    <a:pt x="2576" y="310"/>
                  </a:lnTo>
                  <a:lnTo>
                    <a:pt x="2608" y="335"/>
                  </a:lnTo>
                  <a:lnTo>
                    <a:pt x="2639" y="361"/>
                  </a:lnTo>
                  <a:lnTo>
                    <a:pt x="2670" y="387"/>
                  </a:lnTo>
                  <a:lnTo>
                    <a:pt x="2700" y="413"/>
                  </a:lnTo>
                  <a:lnTo>
                    <a:pt x="2730" y="441"/>
                  </a:lnTo>
                  <a:lnTo>
                    <a:pt x="2759" y="471"/>
                  </a:lnTo>
                  <a:lnTo>
                    <a:pt x="2788" y="500"/>
                  </a:lnTo>
                  <a:lnTo>
                    <a:pt x="2816" y="529"/>
                  </a:lnTo>
                  <a:lnTo>
                    <a:pt x="2843" y="560"/>
                  </a:lnTo>
                  <a:lnTo>
                    <a:pt x="2870" y="591"/>
                  </a:lnTo>
                  <a:lnTo>
                    <a:pt x="2895" y="623"/>
                  </a:lnTo>
                  <a:lnTo>
                    <a:pt x="2919" y="654"/>
                  </a:lnTo>
                  <a:lnTo>
                    <a:pt x="2942" y="685"/>
                  </a:lnTo>
                  <a:lnTo>
                    <a:pt x="2965" y="718"/>
                  </a:lnTo>
                  <a:lnTo>
                    <a:pt x="2986" y="751"/>
                  </a:lnTo>
                  <a:lnTo>
                    <a:pt x="3006" y="785"/>
                  </a:lnTo>
                  <a:lnTo>
                    <a:pt x="3026" y="819"/>
                  </a:lnTo>
                  <a:lnTo>
                    <a:pt x="3045" y="852"/>
                  </a:lnTo>
                  <a:lnTo>
                    <a:pt x="3063" y="887"/>
                  </a:lnTo>
                  <a:lnTo>
                    <a:pt x="3079" y="921"/>
                  </a:lnTo>
                  <a:lnTo>
                    <a:pt x="3096" y="957"/>
                  </a:lnTo>
                  <a:lnTo>
                    <a:pt x="3111" y="992"/>
                  </a:lnTo>
                  <a:lnTo>
                    <a:pt x="3125" y="1029"/>
                  </a:lnTo>
                  <a:lnTo>
                    <a:pt x="3139" y="1066"/>
                  </a:lnTo>
                  <a:lnTo>
                    <a:pt x="3150" y="1102"/>
                  </a:lnTo>
                  <a:lnTo>
                    <a:pt x="3162" y="1140"/>
                  </a:lnTo>
                  <a:lnTo>
                    <a:pt x="3172" y="1178"/>
                  </a:lnTo>
                  <a:lnTo>
                    <a:pt x="3183" y="1216"/>
                  </a:lnTo>
                  <a:lnTo>
                    <a:pt x="3191" y="1254"/>
                  </a:lnTo>
                  <a:lnTo>
                    <a:pt x="3198" y="1293"/>
                  </a:lnTo>
                  <a:lnTo>
                    <a:pt x="3206" y="1333"/>
                  </a:lnTo>
                  <a:lnTo>
                    <a:pt x="3212" y="1373"/>
                  </a:lnTo>
                  <a:lnTo>
                    <a:pt x="3217" y="1412"/>
                  </a:lnTo>
                  <a:lnTo>
                    <a:pt x="3220" y="1453"/>
                  </a:lnTo>
                  <a:lnTo>
                    <a:pt x="3224" y="1494"/>
                  </a:lnTo>
                  <a:lnTo>
                    <a:pt x="3227" y="1536"/>
                  </a:lnTo>
                  <a:lnTo>
                    <a:pt x="3228" y="1578"/>
                  </a:lnTo>
                  <a:lnTo>
                    <a:pt x="3229" y="1620"/>
                  </a:lnTo>
                  <a:lnTo>
                    <a:pt x="3228" y="1663"/>
                  </a:lnTo>
                  <a:lnTo>
                    <a:pt x="3227" y="1705"/>
                  </a:lnTo>
                  <a:lnTo>
                    <a:pt x="3224" y="1746"/>
                  </a:lnTo>
                  <a:lnTo>
                    <a:pt x="3221" y="1786"/>
                  </a:lnTo>
                  <a:lnTo>
                    <a:pt x="3217" y="1827"/>
                  </a:lnTo>
                  <a:lnTo>
                    <a:pt x="3212" y="1867"/>
                  </a:lnTo>
                  <a:lnTo>
                    <a:pt x="3206" y="1907"/>
                  </a:lnTo>
                  <a:lnTo>
                    <a:pt x="3199" y="1947"/>
                  </a:lnTo>
                  <a:lnTo>
                    <a:pt x="3192" y="1985"/>
                  </a:lnTo>
                  <a:lnTo>
                    <a:pt x="3183" y="2023"/>
                  </a:lnTo>
                  <a:lnTo>
                    <a:pt x="3173" y="2062"/>
                  </a:lnTo>
                  <a:lnTo>
                    <a:pt x="3163" y="2100"/>
                  </a:lnTo>
                  <a:lnTo>
                    <a:pt x="3152" y="2136"/>
                  </a:lnTo>
                  <a:lnTo>
                    <a:pt x="3140" y="2173"/>
                  </a:lnTo>
                  <a:lnTo>
                    <a:pt x="3127" y="2209"/>
                  </a:lnTo>
                  <a:lnTo>
                    <a:pt x="3113" y="2245"/>
                  </a:lnTo>
                  <a:lnTo>
                    <a:pt x="3098" y="2280"/>
                  </a:lnTo>
                  <a:lnTo>
                    <a:pt x="3082" y="2315"/>
                  </a:lnTo>
                  <a:lnTo>
                    <a:pt x="3066" y="2350"/>
                  </a:lnTo>
                  <a:lnTo>
                    <a:pt x="3048" y="2383"/>
                  </a:lnTo>
                  <a:lnTo>
                    <a:pt x="3029" y="2417"/>
                  </a:lnTo>
                  <a:lnTo>
                    <a:pt x="3010" y="2451"/>
                  </a:lnTo>
                  <a:lnTo>
                    <a:pt x="2991" y="2483"/>
                  </a:lnTo>
                  <a:lnTo>
                    <a:pt x="2969" y="2515"/>
                  </a:lnTo>
                  <a:lnTo>
                    <a:pt x="2947" y="2547"/>
                  </a:lnTo>
                  <a:lnTo>
                    <a:pt x="2924" y="2578"/>
                  </a:lnTo>
                  <a:lnTo>
                    <a:pt x="2900" y="2610"/>
                  </a:lnTo>
                  <a:lnTo>
                    <a:pt x="2876" y="2640"/>
                  </a:lnTo>
                  <a:lnTo>
                    <a:pt x="2850" y="2671"/>
                  </a:lnTo>
                  <a:lnTo>
                    <a:pt x="2824" y="2700"/>
                  </a:lnTo>
                  <a:lnTo>
                    <a:pt x="2795" y="2729"/>
                  </a:lnTo>
                  <a:lnTo>
                    <a:pt x="2767" y="2758"/>
                  </a:lnTo>
                  <a:lnTo>
                    <a:pt x="2737" y="2788"/>
                  </a:lnTo>
                  <a:lnTo>
                    <a:pt x="2706" y="2816"/>
                  </a:lnTo>
                  <a:lnTo>
                    <a:pt x="2674" y="2844"/>
                  </a:lnTo>
                  <a:lnTo>
                    <a:pt x="2643" y="2871"/>
                  </a:lnTo>
                  <a:lnTo>
                    <a:pt x="2611" y="2897"/>
                  </a:lnTo>
                  <a:lnTo>
                    <a:pt x="2578" y="2922"/>
                  </a:lnTo>
                  <a:lnTo>
                    <a:pt x="2545" y="2946"/>
                  </a:lnTo>
                  <a:lnTo>
                    <a:pt x="2511" y="2969"/>
                  </a:lnTo>
                  <a:lnTo>
                    <a:pt x="2478" y="2991"/>
                  </a:lnTo>
                  <a:lnTo>
                    <a:pt x="2445" y="3012"/>
                  </a:lnTo>
                  <a:lnTo>
                    <a:pt x="2410" y="3032"/>
                  </a:lnTo>
                  <a:lnTo>
                    <a:pt x="2376" y="3052"/>
                  </a:lnTo>
                  <a:lnTo>
                    <a:pt x="2341" y="3070"/>
                  </a:lnTo>
                  <a:lnTo>
                    <a:pt x="2306" y="3087"/>
                  </a:lnTo>
                  <a:lnTo>
                    <a:pt x="2270" y="3104"/>
                  </a:lnTo>
                  <a:lnTo>
                    <a:pt x="2234" y="3119"/>
                  </a:lnTo>
                  <a:lnTo>
                    <a:pt x="2198" y="3133"/>
                  </a:lnTo>
                  <a:lnTo>
                    <a:pt x="2162" y="3147"/>
                  </a:lnTo>
                  <a:lnTo>
                    <a:pt x="2124" y="3160"/>
                  </a:lnTo>
                  <a:lnTo>
                    <a:pt x="2087" y="3172"/>
                  </a:lnTo>
                  <a:lnTo>
                    <a:pt x="2049" y="3183"/>
                  </a:lnTo>
                  <a:lnTo>
                    <a:pt x="2011" y="3192"/>
                  </a:lnTo>
                  <a:lnTo>
                    <a:pt x="1973" y="3202"/>
                  </a:lnTo>
                  <a:lnTo>
                    <a:pt x="1934" y="3210"/>
                  </a:lnTo>
                  <a:lnTo>
                    <a:pt x="1896" y="3216"/>
                  </a:lnTo>
                  <a:lnTo>
                    <a:pt x="1856" y="3223"/>
                  </a:lnTo>
                  <a:lnTo>
                    <a:pt x="1816" y="3228"/>
                  </a:lnTo>
                  <a:lnTo>
                    <a:pt x="1776" y="3232"/>
                  </a:lnTo>
                  <a:lnTo>
                    <a:pt x="1736" y="3235"/>
                  </a:lnTo>
                  <a:lnTo>
                    <a:pt x="1695" y="3238"/>
                  </a:lnTo>
                  <a:lnTo>
                    <a:pt x="1653" y="3239"/>
                  </a:lnTo>
                  <a:lnTo>
                    <a:pt x="1612" y="3239"/>
                  </a:lnTo>
                  <a:lnTo>
                    <a:pt x="1571" y="3239"/>
                  </a:lnTo>
                  <a:lnTo>
                    <a:pt x="1530" y="3238"/>
                  </a:lnTo>
                  <a:lnTo>
                    <a:pt x="1491" y="3235"/>
                  </a:lnTo>
                  <a:lnTo>
                    <a:pt x="1450" y="3232"/>
                  </a:lnTo>
                  <a:lnTo>
                    <a:pt x="1411" y="3228"/>
                  </a:lnTo>
                  <a:lnTo>
                    <a:pt x="1372" y="3223"/>
                  </a:lnTo>
                  <a:lnTo>
                    <a:pt x="1333" y="3217"/>
                  </a:lnTo>
                  <a:lnTo>
                    <a:pt x="1294" y="3210"/>
                  </a:lnTo>
                  <a:lnTo>
                    <a:pt x="1256" y="3202"/>
                  </a:lnTo>
                  <a:lnTo>
                    <a:pt x="1218" y="3193"/>
                  </a:lnTo>
                  <a:lnTo>
                    <a:pt x="1181" y="3183"/>
                  </a:lnTo>
                  <a:lnTo>
                    <a:pt x="1144" y="3172"/>
                  </a:lnTo>
                  <a:lnTo>
                    <a:pt x="1107" y="3161"/>
                  </a:lnTo>
                  <a:lnTo>
                    <a:pt x="1071" y="3148"/>
                  </a:lnTo>
                  <a:lnTo>
                    <a:pt x="1034" y="3135"/>
                  </a:lnTo>
                  <a:lnTo>
                    <a:pt x="999" y="3120"/>
                  </a:lnTo>
                  <a:lnTo>
                    <a:pt x="963" y="3105"/>
                  </a:lnTo>
                  <a:lnTo>
                    <a:pt x="929" y="3088"/>
                  </a:lnTo>
                  <a:lnTo>
                    <a:pt x="895" y="3072"/>
                  </a:lnTo>
                  <a:lnTo>
                    <a:pt x="860" y="3053"/>
                  </a:lnTo>
                  <a:lnTo>
                    <a:pt x="826" y="3034"/>
                  </a:lnTo>
                  <a:lnTo>
                    <a:pt x="792" y="3014"/>
                  </a:lnTo>
                  <a:lnTo>
                    <a:pt x="759" y="2993"/>
                  </a:lnTo>
                  <a:lnTo>
                    <a:pt x="726" y="2971"/>
                  </a:lnTo>
                  <a:lnTo>
                    <a:pt x="694" y="2948"/>
                  </a:lnTo>
                  <a:lnTo>
                    <a:pt x="662" y="2924"/>
                  </a:lnTo>
                  <a:lnTo>
                    <a:pt x="630" y="2900"/>
                  </a:lnTo>
                  <a:lnTo>
                    <a:pt x="599" y="2874"/>
                  </a:lnTo>
                  <a:lnTo>
                    <a:pt x="568" y="2848"/>
                  </a:lnTo>
                  <a:lnTo>
                    <a:pt x="538" y="2819"/>
                  </a:lnTo>
                  <a:lnTo>
                    <a:pt x="507" y="2791"/>
                  </a:lnTo>
                  <a:lnTo>
                    <a:pt x="477" y="2762"/>
                  </a:lnTo>
                  <a:lnTo>
                    <a:pt x="448" y="2732"/>
                  </a:lnTo>
                  <a:lnTo>
                    <a:pt x="419" y="2702"/>
                  </a:lnTo>
                  <a:lnTo>
                    <a:pt x="391" y="2671"/>
                  </a:lnTo>
                  <a:lnTo>
                    <a:pt x="365" y="2639"/>
                  </a:lnTo>
                  <a:lnTo>
                    <a:pt x="339" y="2608"/>
                  </a:lnTo>
                  <a:lnTo>
                    <a:pt x="315" y="2576"/>
                  </a:lnTo>
                  <a:lnTo>
                    <a:pt x="291" y="2544"/>
                  </a:lnTo>
                  <a:lnTo>
                    <a:pt x="268" y="2511"/>
                  </a:lnTo>
                  <a:lnTo>
                    <a:pt x="246" y="2479"/>
                  </a:lnTo>
                  <a:lnTo>
                    <a:pt x="225" y="2445"/>
                  </a:lnTo>
                  <a:lnTo>
                    <a:pt x="206" y="2412"/>
                  </a:lnTo>
                  <a:lnTo>
                    <a:pt x="186" y="2377"/>
                  </a:lnTo>
                  <a:lnTo>
                    <a:pt x="168" y="2343"/>
                  </a:lnTo>
                  <a:lnTo>
                    <a:pt x="151" y="2308"/>
                  </a:lnTo>
                  <a:lnTo>
                    <a:pt x="135" y="2273"/>
                  </a:lnTo>
                  <a:lnTo>
                    <a:pt x="119" y="2238"/>
                  </a:lnTo>
                  <a:lnTo>
                    <a:pt x="104" y="2202"/>
                  </a:lnTo>
                  <a:lnTo>
                    <a:pt x="92" y="2166"/>
                  </a:lnTo>
                  <a:lnTo>
                    <a:pt x="78" y="2129"/>
                  </a:lnTo>
                  <a:lnTo>
                    <a:pt x="67" y="2092"/>
                  </a:lnTo>
                  <a:lnTo>
                    <a:pt x="56" y="2055"/>
                  </a:lnTo>
                  <a:lnTo>
                    <a:pt x="47" y="2017"/>
                  </a:lnTo>
                  <a:lnTo>
                    <a:pt x="38" y="1979"/>
                  </a:lnTo>
                  <a:lnTo>
                    <a:pt x="30" y="1940"/>
                  </a:lnTo>
                  <a:lnTo>
                    <a:pt x="23" y="1902"/>
                  </a:lnTo>
                  <a:lnTo>
                    <a:pt x="17" y="1863"/>
                  </a:lnTo>
                  <a:lnTo>
                    <a:pt x="11" y="1823"/>
                  </a:lnTo>
                  <a:lnTo>
                    <a:pt x="7" y="1783"/>
                  </a:lnTo>
                  <a:lnTo>
                    <a:pt x="4" y="1743"/>
                  </a:lnTo>
                  <a:lnTo>
                    <a:pt x="2" y="1703"/>
                  </a:lnTo>
                  <a:lnTo>
                    <a:pt x="1" y="1662"/>
                  </a:lnTo>
                  <a:lnTo>
                    <a:pt x="0" y="1620"/>
                  </a:lnTo>
                  <a:lnTo>
                    <a:pt x="1" y="1579"/>
                  </a:lnTo>
                  <a:lnTo>
                    <a:pt x="2" y="1538"/>
                  </a:lnTo>
                  <a:lnTo>
                    <a:pt x="4" y="1497"/>
                  </a:lnTo>
                  <a:lnTo>
                    <a:pt x="7" y="1457"/>
                  </a:lnTo>
                  <a:lnTo>
                    <a:pt x="11" y="1417"/>
                  </a:lnTo>
                  <a:lnTo>
                    <a:pt x="17" y="1378"/>
                  </a:lnTo>
                  <a:lnTo>
                    <a:pt x="23" y="1338"/>
                  </a:lnTo>
                  <a:lnTo>
                    <a:pt x="30" y="1299"/>
                  </a:lnTo>
                  <a:lnTo>
                    <a:pt x="38" y="1261"/>
                  </a:lnTo>
                  <a:lnTo>
                    <a:pt x="47" y="1223"/>
                  </a:lnTo>
                  <a:lnTo>
                    <a:pt x="56" y="1185"/>
                  </a:lnTo>
                  <a:lnTo>
                    <a:pt x="67" y="1147"/>
                  </a:lnTo>
                  <a:lnTo>
                    <a:pt x="78" y="1110"/>
                  </a:lnTo>
                  <a:lnTo>
                    <a:pt x="92" y="1073"/>
                  </a:lnTo>
                  <a:lnTo>
                    <a:pt x="104" y="1036"/>
                  </a:lnTo>
                  <a:lnTo>
                    <a:pt x="119" y="1001"/>
                  </a:lnTo>
                  <a:lnTo>
                    <a:pt x="135" y="965"/>
                  </a:lnTo>
                  <a:lnTo>
                    <a:pt x="151" y="930"/>
                  </a:lnTo>
                  <a:lnTo>
                    <a:pt x="168" y="895"/>
                  </a:lnTo>
                  <a:lnTo>
                    <a:pt x="186" y="859"/>
                  </a:lnTo>
                  <a:lnTo>
                    <a:pt x="206" y="826"/>
                  </a:lnTo>
                  <a:lnTo>
                    <a:pt x="225" y="791"/>
                  </a:lnTo>
                  <a:lnTo>
                    <a:pt x="246" y="758"/>
                  </a:lnTo>
                  <a:lnTo>
                    <a:pt x="268" y="724"/>
                  </a:lnTo>
                  <a:lnTo>
                    <a:pt x="291" y="692"/>
                  </a:lnTo>
                  <a:lnTo>
                    <a:pt x="315" y="659"/>
                  </a:lnTo>
                  <a:lnTo>
                    <a:pt x="339" y="627"/>
                  </a:lnTo>
                  <a:lnTo>
                    <a:pt x="365" y="594"/>
                  </a:lnTo>
                  <a:lnTo>
                    <a:pt x="391" y="563"/>
                  </a:lnTo>
                  <a:lnTo>
                    <a:pt x="419" y="532"/>
                  </a:lnTo>
                  <a:lnTo>
                    <a:pt x="448" y="501"/>
                  </a:lnTo>
                  <a:lnTo>
                    <a:pt x="477" y="471"/>
                  </a:lnTo>
                  <a:lnTo>
                    <a:pt x="506" y="441"/>
                  </a:lnTo>
                  <a:lnTo>
                    <a:pt x="535" y="413"/>
                  </a:lnTo>
                  <a:lnTo>
                    <a:pt x="566" y="387"/>
                  </a:lnTo>
                  <a:lnTo>
                    <a:pt x="596" y="361"/>
                  </a:lnTo>
                  <a:lnTo>
                    <a:pt x="627" y="335"/>
                  </a:lnTo>
                  <a:lnTo>
                    <a:pt x="659" y="310"/>
                  </a:lnTo>
                  <a:lnTo>
                    <a:pt x="690" y="287"/>
                  </a:lnTo>
                  <a:lnTo>
                    <a:pt x="722" y="265"/>
                  </a:lnTo>
                  <a:lnTo>
                    <a:pt x="755" y="243"/>
                  </a:lnTo>
                  <a:lnTo>
                    <a:pt x="787" y="222"/>
                  </a:lnTo>
                  <a:lnTo>
                    <a:pt x="820" y="203"/>
                  </a:lnTo>
                  <a:lnTo>
                    <a:pt x="854" y="184"/>
                  </a:lnTo>
                  <a:lnTo>
                    <a:pt x="888" y="166"/>
                  </a:lnTo>
                  <a:lnTo>
                    <a:pt x="923" y="149"/>
                  </a:lnTo>
                  <a:lnTo>
                    <a:pt x="957" y="133"/>
                  </a:lnTo>
                  <a:lnTo>
                    <a:pt x="993" y="118"/>
                  </a:lnTo>
                  <a:lnTo>
                    <a:pt x="1028" y="104"/>
                  </a:lnTo>
                  <a:lnTo>
                    <a:pt x="1065" y="91"/>
                  </a:lnTo>
                  <a:lnTo>
                    <a:pt x="1101" y="78"/>
                  </a:lnTo>
                  <a:lnTo>
                    <a:pt x="1138" y="66"/>
                  </a:lnTo>
                  <a:lnTo>
                    <a:pt x="1175" y="56"/>
                  </a:lnTo>
                  <a:lnTo>
                    <a:pt x="1213" y="47"/>
                  </a:lnTo>
                  <a:lnTo>
                    <a:pt x="1252" y="38"/>
                  </a:lnTo>
                  <a:lnTo>
                    <a:pt x="1290" y="30"/>
                  </a:lnTo>
                  <a:lnTo>
                    <a:pt x="1329" y="23"/>
                  </a:lnTo>
                  <a:lnTo>
                    <a:pt x="1367" y="17"/>
                  </a:lnTo>
                  <a:lnTo>
                    <a:pt x="1408" y="12"/>
                  </a:lnTo>
                  <a:lnTo>
                    <a:pt x="1448" y="8"/>
                  </a:lnTo>
                  <a:lnTo>
                    <a:pt x="1489" y="5"/>
                  </a:lnTo>
                  <a:lnTo>
                    <a:pt x="1529" y="3"/>
                  </a:lnTo>
                  <a:lnTo>
                    <a:pt x="1570" y="1"/>
                  </a:lnTo>
                  <a:lnTo>
                    <a:pt x="1612" y="0"/>
                  </a:lnTo>
                  <a:close/>
                  <a:moveTo>
                    <a:pt x="363" y="1185"/>
                  </a:moveTo>
                  <a:lnTo>
                    <a:pt x="355" y="1211"/>
                  </a:lnTo>
                  <a:lnTo>
                    <a:pt x="347" y="1236"/>
                  </a:lnTo>
                  <a:lnTo>
                    <a:pt x="338" y="1263"/>
                  </a:lnTo>
                  <a:lnTo>
                    <a:pt x="332" y="1289"/>
                  </a:lnTo>
                  <a:lnTo>
                    <a:pt x="326" y="1316"/>
                  </a:lnTo>
                  <a:lnTo>
                    <a:pt x="319" y="1342"/>
                  </a:lnTo>
                  <a:lnTo>
                    <a:pt x="314" y="1370"/>
                  </a:lnTo>
                  <a:lnTo>
                    <a:pt x="309" y="1397"/>
                  </a:lnTo>
                  <a:lnTo>
                    <a:pt x="305" y="1424"/>
                  </a:lnTo>
                  <a:lnTo>
                    <a:pt x="302" y="1451"/>
                  </a:lnTo>
                  <a:lnTo>
                    <a:pt x="298" y="1478"/>
                  </a:lnTo>
                  <a:lnTo>
                    <a:pt x="295" y="1507"/>
                  </a:lnTo>
                  <a:lnTo>
                    <a:pt x="293" y="1535"/>
                  </a:lnTo>
                  <a:lnTo>
                    <a:pt x="292" y="1563"/>
                  </a:lnTo>
                  <a:lnTo>
                    <a:pt x="291" y="1592"/>
                  </a:lnTo>
                  <a:lnTo>
                    <a:pt x="291" y="1620"/>
                  </a:lnTo>
                  <a:lnTo>
                    <a:pt x="291" y="1653"/>
                  </a:lnTo>
                  <a:lnTo>
                    <a:pt x="292" y="1687"/>
                  </a:lnTo>
                  <a:lnTo>
                    <a:pt x="294" y="1720"/>
                  </a:lnTo>
                  <a:lnTo>
                    <a:pt x="297" y="1753"/>
                  </a:lnTo>
                  <a:lnTo>
                    <a:pt x="301" y="1785"/>
                  </a:lnTo>
                  <a:lnTo>
                    <a:pt x="305" y="1817"/>
                  </a:lnTo>
                  <a:lnTo>
                    <a:pt x="310" y="1849"/>
                  </a:lnTo>
                  <a:lnTo>
                    <a:pt x="315" y="1881"/>
                  </a:lnTo>
                  <a:lnTo>
                    <a:pt x="322" y="1912"/>
                  </a:lnTo>
                  <a:lnTo>
                    <a:pt x="330" y="1942"/>
                  </a:lnTo>
                  <a:lnTo>
                    <a:pt x="337" y="1973"/>
                  </a:lnTo>
                  <a:lnTo>
                    <a:pt x="347" y="2003"/>
                  </a:lnTo>
                  <a:lnTo>
                    <a:pt x="356" y="2034"/>
                  </a:lnTo>
                  <a:lnTo>
                    <a:pt x="366" y="2064"/>
                  </a:lnTo>
                  <a:lnTo>
                    <a:pt x="377" y="2093"/>
                  </a:lnTo>
                  <a:lnTo>
                    <a:pt x="389" y="2123"/>
                  </a:lnTo>
                  <a:lnTo>
                    <a:pt x="402" y="2151"/>
                  </a:lnTo>
                  <a:lnTo>
                    <a:pt x="415" y="2180"/>
                  </a:lnTo>
                  <a:lnTo>
                    <a:pt x="429" y="2209"/>
                  </a:lnTo>
                  <a:lnTo>
                    <a:pt x="444" y="2237"/>
                  </a:lnTo>
                  <a:lnTo>
                    <a:pt x="460" y="2264"/>
                  </a:lnTo>
                  <a:lnTo>
                    <a:pt x="476" y="2291"/>
                  </a:lnTo>
                  <a:lnTo>
                    <a:pt x="494" y="2319"/>
                  </a:lnTo>
                  <a:lnTo>
                    <a:pt x="511" y="2346"/>
                  </a:lnTo>
                  <a:lnTo>
                    <a:pt x="530" y="2373"/>
                  </a:lnTo>
                  <a:lnTo>
                    <a:pt x="550" y="2399"/>
                  </a:lnTo>
                  <a:lnTo>
                    <a:pt x="570" y="2425"/>
                  </a:lnTo>
                  <a:lnTo>
                    <a:pt x="591" y="2451"/>
                  </a:lnTo>
                  <a:lnTo>
                    <a:pt x="613" y="2477"/>
                  </a:lnTo>
                  <a:lnTo>
                    <a:pt x="636" y="2502"/>
                  </a:lnTo>
                  <a:lnTo>
                    <a:pt x="659" y="2527"/>
                  </a:lnTo>
                  <a:lnTo>
                    <a:pt x="683" y="2551"/>
                  </a:lnTo>
                  <a:lnTo>
                    <a:pt x="708" y="2575"/>
                  </a:lnTo>
                  <a:lnTo>
                    <a:pt x="733" y="2599"/>
                  </a:lnTo>
                  <a:lnTo>
                    <a:pt x="758" y="2621"/>
                  </a:lnTo>
                  <a:lnTo>
                    <a:pt x="783" y="2643"/>
                  </a:lnTo>
                  <a:lnTo>
                    <a:pt x="809" y="2664"/>
                  </a:lnTo>
                  <a:lnTo>
                    <a:pt x="835" y="2685"/>
                  </a:lnTo>
                  <a:lnTo>
                    <a:pt x="861" y="2704"/>
                  </a:lnTo>
                  <a:lnTo>
                    <a:pt x="888" y="2723"/>
                  </a:lnTo>
                  <a:lnTo>
                    <a:pt x="915" y="2742"/>
                  </a:lnTo>
                  <a:lnTo>
                    <a:pt x="943" y="2758"/>
                  </a:lnTo>
                  <a:lnTo>
                    <a:pt x="970" y="2775"/>
                  </a:lnTo>
                  <a:lnTo>
                    <a:pt x="998" y="2791"/>
                  </a:lnTo>
                  <a:lnTo>
                    <a:pt x="1026" y="2806"/>
                  </a:lnTo>
                  <a:lnTo>
                    <a:pt x="1054" y="2820"/>
                  </a:lnTo>
                  <a:lnTo>
                    <a:pt x="1083" y="2833"/>
                  </a:lnTo>
                  <a:lnTo>
                    <a:pt x="1112" y="2845"/>
                  </a:lnTo>
                  <a:lnTo>
                    <a:pt x="1141" y="2858"/>
                  </a:lnTo>
                  <a:lnTo>
                    <a:pt x="1171" y="2868"/>
                  </a:lnTo>
                  <a:lnTo>
                    <a:pt x="1200" y="2879"/>
                  </a:lnTo>
                  <a:lnTo>
                    <a:pt x="1231" y="2888"/>
                  </a:lnTo>
                  <a:lnTo>
                    <a:pt x="1262" y="2898"/>
                  </a:lnTo>
                  <a:lnTo>
                    <a:pt x="1292" y="2906"/>
                  </a:lnTo>
                  <a:lnTo>
                    <a:pt x="1324" y="2914"/>
                  </a:lnTo>
                  <a:lnTo>
                    <a:pt x="1355" y="2920"/>
                  </a:lnTo>
                  <a:lnTo>
                    <a:pt x="1386" y="2925"/>
                  </a:lnTo>
                  <a:lnTo>
                    <a:pt x="1419" y="2930"/>
                  </a:lnTo>
                  <a:lnTo>
                    <a:pt x="1451" y="2934"/>
                  </a:lnTo>
                  <a:lnTo>
                    <a:pt x="1483" y="2938"/>
                  </a:lnTo>
                  <a:lnTo>
                    <a:pt x="1516" y="2941"/>
                  </a:lnTo>
                  <a:lnTo>
                    <a:pt x="1549" y="2943"/>
                  </a:lnTo>
                  <a:lnTo>
                    <a:pt x="1582" y="2944"/>
                  </a:lnTo>
                  <a:lnTo>
                    <a:pt x="1616" y="2944"/>
                  </a:lnTo>
                  <a:lnTo>
                    <a:pt x="1650" y="2944"/>
                  </a:lnTo>
                  <a:lnTo>
                    <a:pt x="1684" y="2943"/>
                  </a:lnTo>
                  <a:lnTo>
                    <a:pt x="1716" y="2941"/>
                  </a:lnTo>
                  <a:lnTo>
                    <a:pt x="1749" y="2938"/>
                  </a:lnTo>
                  <a:lnTo>
                    <a:pt x="1782" y="2934"/>
                  </a:lnTo>
                  <a:lnTo>
                    <a:pt x="1814" y="2930"/>
                  </a:lnTo>
                  <a:lnTo>
                    <a:pt x="1847" y="2925"/>
                  </a:lnTo>
                  <a:lnTo>
                    <a:pt x="1878" y="2920"/>
                  </a:lnTo>
                  <a:lnTo>
                    <a:pt x="1909" y="2912"/>
                  </a:lnTo>
                  <a:lnTo>
                    <a:pt x="1940" y="2905"/>
                  </a:lnTo>
                  <a:lnTo>
                    <a:pt x="1972" y="2897"/>
                  </a:lnTo>
                  <a:lnTo>
                    <a:pt x="2002" y="2888"/>
                  </a:lnTo>
                  <a:lnTo>
                    <a:pt x="2032" y="2879"/>
                  </a:lnTo>
                  <a:lnTo>
                    <a:pt x="2063" y="2868"/>
                  </a:lnTo>
                  <a:lnTo>
                    <a:pt x="2093" y="2857"/>
                  </a:lnTo>
                  <a:lnTo>
                    <a:pt x="2122" y="2845"/>
                  </a:lnTo>
                  <a:lnTo>
                    <a:pt x="2151" y="2832"/>
                  </a:lnTo>
                  <a:lnTo>
                    <a:pt x="2181" y="2818"/>
                  </a:lnTo>
                  <a:lnTo>
                    <a:pt x="2209" y="2805"/>
                  </a:lnTo>
                  <a:lnTo>
                    <a:pt x="2238" y="2789"/>
                  </a:lnTo>
                  <a:lnTo>
                    <a:pt x="2266" y="2773"/>
                  </a:lnTo>
                  <a:lnTo>
                    <a:pt x="2293" y="2756"/>
                  </a:lnTo>
                  <a:lnTo>
                    <a:pt x="2322" y="2740"/>
                  </a:lnTo>
                  <a:lnTo>
                    <a:pt x="2349" y="2721"/>
                  </a:lnTo>
                  <a:lnTo>
                    <a:pt x="2376" y="2702"/>
                  </a:lnTo>
                  <a:lnTo>
                    <a:pt x="2403" y="2682"/>
                  </a:lnTo>
                  <a:lnTo>
                    <a:pt x="2429" y="2662"/>
                  </a:lnTo>
                  <a:lnTo>
                    <a:pt x="2455" y="2640"/>
                  </a:lnTo>
                  <a:lnTo>
                    <a:pt x="2481" y="2618"/>
                  </a:lnTo>
                  <a:lnTo>
                    <a:pt x="2507" y="2595"/>
                  </a:lnTo>
                  <a:lnTo>
                    <a:pt x="2532" y="2572"/>
                  </a:lnTo>
                  <a:lnTo>
                    <a:pt x="2557" y="2547"/>
                  </a:lnTo>
                  <a:lnTo>
                    <a:pt x="2590" y="2514"/>
                  </a:lnTo>
                  <a:lnTo>
                    <a:pt x="2621" y="2481"/>
                  </a:lnTo>
                  <a:lnTo>
                    <a:pt x="2651" y="2446"/>
                  </a:lnTo>
                  <a:lnTo>
                    <a:pt x="2680" y="2412"/>
                  </a:lnTo>
                  <a:lnTo>
                    <a:pt x="2707" y="2376"/>
                  </a:lnTo>
                  <a:lnTo>
                    <a:pt x="2732" y="2339"/>
                  </a:lnTo>
                  <a:lnTo>
                    <a:pt x="2756" y="2302"/>
                  </a:lnTo>
                  <a:lnTo>
                    <a:pt x="2778" y="2264"/>
                  </a:lnTo>
                  <a:lnTo>
                    <a:pt x="2169" y="1993"/>
                  </a:lnTo>
                  <a:lnTo>
                    <a:pt x="2165" y="2012"/>
                  </a:lnTo>
                  <a:lnTo>
                    <a:pt x="2160" y="2030"/>
                  </a:lnTo>
                  <a:lnTo>
                    <a:pt x="2154" y="2048"/>
                  </a:lnTo>
                  <a:lnTo>
                    <a:pt x="2147" y="2066"/>
                  </a:lnTo>
                  <a:lnTo>
                    <a:pt x="2140" y="2084"/>
                  </a:lnTo>
                  <a:lnTo>
                    <a:pt x="2133" y="2101"/>
                  </a:lnTo>
                  <a:lnTo>
                    <a:pt x="2123" y="2116"/>
                  </a:lnTo>
                  <a:lnTo>
                    <a:pt x="2114" y="2133"/>
                  </a:lnTo>
                  <a:lnTo>
                    <a:pt x="2103" y="2149"/>
                  </a:lnTo>
                  <a:lnTo>
                    <a:pt x="2093" y="2164"/>
                  </a:lnTo>
                  <a:lnTo>
                    <a:pt x="2081" y="2178"/>
                  </a:lnTo>
                  <a:lnTo>
                    <a:pt x="2069" y="2192"/>
                  </a:lnTo>
                  <a:lnTo>
                    <a:pt x="2056" y="2205"/>
                  </a:lnTo>
                  <a:lnTo>
                    <a:pt x="2043" y="2219"/>
                  </a:lnTo>
                  <a:lnTo>
                    <a:pt x="2029" y="2232"/>
                  </a:lnTo>
                  <a:lnTo>
                    <a:pt x="2015" y="2243"/>
                  </a:lnTo>
                  <a:lnTo>
                    <a:pt x="2000" y="2255"/>
                  </a:lnTo>
                  <a:lnTo>
                    <a:pt x="1984" y="2266"/>
                  </a:lnTo>
                  <a:lnTo>
                    <a:pt x="1969" y="2276"/>
                  </a:lnTo>
                  <a:lnTo>
                    <a:pt x="1952" y="2286"/>
                  </a:lnTo>
                  <a:lnTo>
                    <a:pt x="1935" y="2294"/>
                  </a:lnTo>
                  <a:lnTo>
                    <a:pt x="1918" y="2303"/>
                  </a:lnTo>
                  <a:lnTo>
                    <a:pt x="1900" y="2311"/>
                  </a:lnTo>
                  <a:lnTo>
                    <a:pt x="1882" y="2319"/>
                  </a:lnTo>
                  <a:lnTo>
                    <a:pt x="1863" y="2325"/>
                  </a:lnTo>
                  <a:lnTo>
                    <a:pt x="1844" y="2331"/>
                  </a:lnTo>
                  <a:lnTo>
                    <a:pt x="1826" y="2336"/>
                  </a:lnTo>
                  <a:lnTo>
                    <a:pt x="1806" y="2341"/>
                  </a:lnTo>
                  <a:lnTo>
                    <a:pt x="1786" y="2345"/>
                  </a:lnTo>
                  <a:lnTo>
                    <a:pt x="1766" y="2348"/>
                  </a:lnTo>
                  <a:lnTo>
                    <a:pt x="1746" y="2351"/>
                  </a:lnTo>
                  <a:lnTo>
                    <a:pt x="1725" y="2353"/>
                  </a:lnTo>
                  <a:lnTo>
                    <a:pt x="1725" y="2602"/>
                  </a:lnTo>
                  <a:lnTo>
                    <a:pt x="1540" y="2602"/>
                  </a:lnTo>
                  <a:lnTo>
                    <a:pt x="1540" y="2353"/>
                  </a:lnTo>
                  <a:lnTo>
                    <a:pt x="1506" y="2351"/>
                  </a:lnTo>
                  <a:lnTo>
                    <a:pt x="1473" y="2349"/>
                  </a:lnTo>
                  <a:lnTo>
                    <a:pt x="1439" y="2344"/>
                  </a:lnTo>
                  <a:lnTo>
                    <a:pt x="1406" y="2338"/>
                  </a:lnTo>
                  <a:lnTo>
                    <a:pt x="1373" y="2330"/>
                  </a:lnTo>
                  <a:lnTo>
                    <a:pt x="1340" y="2322"/>
                  </a:lnTo>
                  <a:lnTo>
                    <a:pt x="1309" y="2311"/>
                  </a:lnTo>
                  <a:lnTo>
                    <a:pt x="1278" y="2299"/>
                  </a:lnTo>
                  <a:lnTo>
                    <a:pt x="1246" y="2286"/>
                  </a:lnTo>
                  <a:lnTo>
                    <a:pt x="1216" y="2271"/>
                  </a:lnTo>
                  <a:lnTo>
                    <a:pt x="1187" y="2256"/>
                  </a:lnTo>
                  <a:lnTo>
                    <a:pt x="1158" y="2238"/>
                  </a:lnTo>
                  <a:lnTo>
                    <a:pt x="1129" y="2220"/>
                  </a:lnTo>
                  <a:lnTo>
                    <a:pt x="1102" y="2201"/>
                  </a:lnTo>
                  <a:lnTo>
                    <a:pt x="1076" y="2180"/>
                  </a:lnTo>
                  <a:lnTo>
                    <a:pt x="1050" y="2158"/>
                  </a:lnTo>
                  <a:lnTo>
                    <a:pt x="1272" y="1934"/>
                  </a:lnTo>
                  <a:lnTo>
                    <a:pt x="1292" y="1952"/>
                  </a:lnTo>
                  <a:lnTo>
                    <a:pt x="1312" y="1969"/>
                  </a:lnTo>
                  <a:lnTo>
                    <a:pt x="1333" y="1984"/>
                  </a:lnTo>
                  <a:lnTo>
                    <a:pt x="1353" y="1999"/>
                  </a:lnTo>
                  <a:lnTo>
                    <a:pt x="1374" y="2013"/>
                  </a:lnTo>
                  <a:lnTo>
                    <a:pt x="1395" y="2024"/>
                  </a:lnTo>
                  <a:lnTo>
                    <a:pt x="1416" y="2036"/>
                  </a:lnTo>
                  <a:lnTo>
                    <a:pt x="1437" y="2045"/>
                  </a:lnTo>
                  <a:lnTo>
                    <a:pt x="1460" y="2054"/>
                  </a:lnTo>
                  <a:lnTo>
                    <a:pt x="1482" y="2061"/>
                  </a:lnTo>
                  <a:lnTo>
                    <a:pt x="1506" y="2067"/>
                  </a:lnTo>
                  <a:lnTo>
                    <a:pt x="1529" y="2071"/>
                  </a:lnTo>
                  <a:lnTo>
                    <a:pt x="1554" y="2076"/>
                  </a:lnTo>
                  <a:lnTo>
                    <a:pt x="1579" y="2078"/>
                  </a:lnTo>
                  <a:lnTo>
                    <a:pt x="1605" y="2080"/>
                  </a:lnTo>
                  <a:lnTo>
                    <a:pt x="1633" y="2081"/>
                  </a:lnTo>
                  <a:lnTo>
                    <a:pt x="1650" y="2080"/>
                  </a:lnTo>
                  <a:lnTo>
                    <a:pt x="1668" y="2079"/>
                  </a:lnTo>
                  <a:lnTo>
                    <a:pt x="1686" y="2076"/>
                  </a:lnTo>
                  <a:lnTo>
                    <a:pt x="1704" y="2072"/>
                  </a:lnTo>
                  <a:lnTo>
                    <a:pt x="1721" y="2068"/>
                  </a:lnTo>
                  <a:lnTo>
                    <a:pt x="1737" y="2062"/>
                  </a:lnTo>
                  <a:lnTo>
                    <a:pt x="1754" y="2055"/>
                  </a:lnTo>
                  <a:lnTo>
                    <a:pt x="1768" y="2046"/>
                  </a:lnTo>
                  <a:lnTo>
                    <a:pt x="1782" y="2036"/>
                  </a:lnTo>
                  <a:lnTo>
                    <a:pt x="1794" y="2024"/>
                  </a:lnTo>
                  <a:lnTo>
                    <a:pt x="1800" y="2018"/>
                  </a:lnTo>
                  <a:lnTo>
                    <a:pt x="1805" y="2012"/>
                  </a:lnTo>
                  <a:lnTo>
                    <a:pt x="1810" y="2004"/>
                  </a:lnTo>
                  <a:lnTo>
                    <a:pt x="1814" y="1997"/>
                  </a:lnTo>
                  <a:lnTo>
                    <a:pt x="1818" y="1989"/>
                  </a:lnTo>
                  <a:lnTo>
                    <a:pt x="1821" y="1980"/>
                  </a:lnTo>
                  <a:lnTo>
                    <a:pt x="1825" y="1971"/>
                  </a:lnTo>
                  <a:lnTo>
                    <a:pt x="1828" y="1961"/>
                  </a:lnTo>
                  <a:lnTo>
                    <a:pt x="1830" y="1952"/>
                  </a:lnTo>
                  <a:lnTo>
                    <a:pt x="1831" y="1941"/>
                  </a:lnTo>
                  <a:lnTo>
                    <a:pt x="1832" y="1931"/>
                  </a:lnTo>
                  <a:lnTo>
                    <a:pt x="1832" y="1919"/>
                  </a:lnTo>
                  <a:lnTo>
                    <a:pt x="1832" y="1904"/>
                  </a:lnTo>
                  <a:lnTo>
                    <a:pt x="1829" y="1889"/>
                  </a:lnTo>
                  <a:lnTo>
                    <a:pt x="1826" y="1875"/>
                  </a:lnTo>
                  <a:lnTo>
                    <a:pt x="1820" y="1863"/>
                  </a:lnTo>
                  <a:lnTo>
                    <a:pt x="1814" y="1851"/>
                  </a:lnTo>
                  <a:lnTo>
                    <a:pt x="1807" y="1841"/>
                  </a:lnTo>
                  <a:lnTo>
                    <a:pt x="1799" y="1831"/>
                  </a:lnTo>
                  <a:lnTo>
                    <a:pt x="1789" y="1822"/>
                  </a:lnTo>
                  <a:lnTo>
                    <a:pt x="1635" y="1753"/>
                  </a:lnTo>
                  <a:lnTo>
                    <a:pt x="1444" y="1668"/>
                  </a:lnTo>
                  <a:lnTo>
                    <a:pt x="1408" y="1652"/>
                  </a:lnTo>
                  <a:lnTo>
                    <a:pt x="1375" y="1637"/>
                  </a:lnTo>
                  <a:lnTo>
                    <a:pt x="1342" y="1622"/>
                  </a:lnTo>
                  <a:lnTo>
                    <a:pt x="1310" y="1608"/>
                  </a:lnTo>
                  <a:lnTo>
                    <a:pt x="1279" y="1595"/>
                  </a:lnTo>
                  <a:lnTo>
                    <a:pt x="1248" y="1581"/>
                  </a:lnTo>
                  <a:lnTo>
                    <a:pt x="1218" y="1567"/>
                  </a:lnTo>
                  <a:lnTo>
                    <a:pt x="1188" y="1554"/>
                  </a:lnTo>
                  <a:lnTo>
                    <a:pt x="363" y="1185"/>
                  </a:lnTo>
                  <a:close/>
                  <a:moveTo>
                    <a:pt x="1616" y="293"/>
                  </a:moveTo>
                  <a:lnTo>
                    <a:pt x="1582" y="293"/>
                  </a:lnTo>
                  <a:lnTo>
                    <a:pt x="1548" y="294"/>
                  </a:lnTo>
                  <a:lnTo>
                    <a:pt x="1515" y="296"/>
                  </a:lnTo>
                  <a:lnTo>
                    <a:pt x="1481" y="298"/>
                  </a:lnTo>
                  <a:lnTo>
                    <a:pt x="1449" y="302"/>
                  </a:lnTo>
                  <a:lnTo>
                    <a:pt x="1416" y="306"/>
                  </a:lnTo>
                  <a:lnTo>
                    <a:pt x="1384" y="310"/>
                  </a:lnTo>
                  <a:lnTo>
                    <a:pt x="1352" y="317"/>
                  </a:lnTo>
                  <a:lnTo>
                    <a:pt x="1320" y="323"/>
                  </a:lnTo>
                  <a:lnTo>
                    <a:pt x="1289" y="330"/>
                  </a:lnTo>
                  <a:lnTo>
                    <a:pt x="1259" y="338"/>
                  </a:lnTo>
                  <a:lnTo>
                    <a:pt x="1228" y="347"/>
                  </a:lnTo>
                  <a:lnTo>
                    <a:pt x="1197" y="357"/>
                  </a:lnTo>
                  <a:lnTo>
                    <a:pt x="1168" y="367"/>
                  </a:lnTo>
                  <a:lnTo>
                    <a:pt x="1139" y="378"/>
                  </a:lnTo>
                  <a:lnTo>
                    <a:pt x="1110" y="389"/>
                  </a:lnTo>
                  <a:lnTo>
                    <a:pt x="1080" y="402"/>
                  </a:lnTo>
                  <a:lnTo>
                    <a:pt x="1052" y="415"/>
                  </a:lnTo>
                  <a:lnTo>
                    <a:pt x="1024" y="429"/>
                  </a:lnTo>
                  <a:lnTo>
                    <a:pt x="996" y="445"/>
                  </a:lnTo>
                  <a:lnTo>
                    <a:pt x="968" y="459"/>
                  </a:lnTo>
                  <a:lnTo>
                    <a:pt x="940" y="476"/>
                  </a:lnTo>
                  <a:lnTo>
                    <a:pt x="914" y="493"/>
                  </a:lnTo>
                  <a:lnTo>
                    <a:pt x="887" y="511"/>
                  </a:lnTo>
                  <a:lnTo>
                    <a:pt x="861" y="529"/>
                  </a:lnTo>
                  <a:lnTo>
                    <a:pt x="835" y="549"/>
                  </a:lnTo>
                  <a:lnTo>
                    <a:pt x="810" y="569"/>
                  </a:lnTo>
                  <a:lnTo>
                    <a:pt x="785" y="590"/>
                  </a:lnTo>
                  <a:lnTo>
                    <a:pt x="760" y="611"/>
                  </a:lnTo>
                  <a:lnTo>
                    <a:pt x="735" y="634"/>
                  </a:lnTo>
                  <a:lnTo>
                    <a:pt x="711" y="657"/>
                  </a:lnTo>
                  <a:lnTo>
                    <a:pt x="687" y="681"/>
                  </a:lnTo>
                  <a:lnTo>
                    <a:pt x="662" y="707"/>
                  </a:lnTo>
                  <a:lnTo>
                    <a:pt x="637" y="734"/>
                  </a:lnTo>
                  <a:lnTo>
                    <a:pt x="613" y="761"/>
                  </a:lnTo>
                  <a:lnTo>
                    <a:pt x="591" y="788"/>
                  </a:lnTo>
                  <a:lnTo>
                    <a:pt x="568" y="815"/>
                  </a:lnTo>
                  <a:lnTo>
                    <a:pt x="547" y="844"/>
                  </a:lnTo>
                  <a:lnTo>
                    <a:pt x="527" y="871"/>
                  </a:lnTo>
                  <a:lnTo>
                    <a:pt x="507" y="899"/>
                  </a:lnTo>
                  <a:lnTo>
                    <a:pt x="1124" y="1176"/>
                  </a:lnTo>
                  <a:lnTo>
                    <a:pt x="1129" y="1160"/>
                  </a:lnTo>
                  <a:lnTo>
                    <a:pt x="1136" y="1144"/>
                  </a:lnTo>
                  <a:lnTo>
                    <a:pt x="1143" y="1129"/>
                  </a:lnTo>
                  <a:lnTo>
                    <a:pt x="1150" y="1114"/>
                  </a:lnTo>
                  <a:lnTo>
                    <a:pt x="1158" y="1100"/>
                  </a:lnTo>
                  <a:lnTo>
                    <a:pt x="1166" y="1086"/>
                  </a:lnTo>
                  <a:lnTo>
                    <a:pt x="1175" y="1073"/>
                  </a:lnTo>
                  <a:lnTo>
                    <a:pt x="1185" y="1059"/>
                  </a:lnTo>
                  <a:lnTo>
                    <a:pt x="1195" y="1047"/>
                  </a:lnTo>
                  <a:lnTo>
                    <a:pt x="1206" y="1035"/>
                  </a:lnTo>
                  <a:lnTo>
                    <a:pt x="1217" y="1023"/>
                  </a:lnTo>
                  <a:lnTo>
                    <a:pt x="1229" y="1012"/>
                  </a:lnTo>
                  <a:lnTo>
                    <a:pt x="1240" y="1001"/>
                  </a:lnTo>
                  <a:lnTo>
                    <a:pt x="1253" y="990"/>
                  </a:lnTo>
                  <a:lnTo>
                    <a:pt x="1265" y="981"/>
                  </a:lnTo>
                  <a:lnTo>
                    <a:pt x="1279" y="971"/>
                  </a:lnTo>
                  <a:lnTo>
                    <a:pt x="1292" y="963"/>
                  </a:lnTo>
                  <a:lnTo>
                    <a:pt x="1307" y="954"/>
                  </a:lnTo>
                  <a:lnTo>
                    <a:pt x="1321" y="946"/>
                  </a:lnTo>
                  <a:lnTo>
                    <a:pt x="1336" y="939"/>
                  </a:lnTo>
                  <a:lnTo>
                    <a:pt x="1352" y="932"/>
                  </a:lnTo>
                  <a:lnTo>
                    <a:pt x="1367" y="925"/>
                  </a:lnTo>
                  <a:lnTo>
                    <a:pt x="1383" y="919"/>
                  </a:lnTo>
                  <a:lnTo>
                    <a:pt x="1400" y="914"/>
                  </a:lnTo>
                  <a:lnTo>
                    <a:pt x="1416" y="909"/>
                  </a:lnTo>
                  <a:lnTo>
                    <a:pt x="1433" y="904"/>
                  </a:lnTo>
                  <a:lnTo>
                    <a:pt x="1450" y="900"/>
                  </a:lnTo>
                  <a:lnTo>
                    <a:pt x="1468" y="896"/>
                  </a:lnTo>
                  <a:lnTo>
                    <a:pt x="1485" y="894"/>
                  </a:lnTo>
                  <a:lnTo>
                    <a:pt x="1503" y="891"/>
                  </a:lnTo>
                  <a:lnTo>
                    <a:pt x="1522" y="889"/>
                  </a:lnTo>
                  <a:lnTo>
                    <a:pt x="1540" y="888"/>
                  </a:lnTo>
                  <a:lnTo>
                    <a:pt x="1540" y="638"/>
                  </a:lnTo>
                  <a:lnTo>
                    <a:pt x="1725" y="638"/>
                  </a:lnTo>
                  <a:lnTo>
                    <a:pt x="1725" y="888"/>
                  </a:lnTo>
                  <a:lnTo>
                    <a:pt x="1749" y="890"/>
                  </a:lnTo>
                  <a:lnTo>
                    <a:pt x="1773" y="892"/>
                  </a:lnTo>
                  <a:lnTo>
                    <a:pt x="1799" y="895"/>
                  </a:lnTo>
                  <a:lnTo>
                    <a:pt x="1824" y="898"/>
                  </a:lnTo>
                  <a:lnTo>
                    <a:pt x="1849" y="903"/>
                  </a:lnTo>
                  <a:lnTo>
                    <a:pt x="1874" y="910"/>
                  </a:lnTo>
                  <a:lnTo>
                    <a:pt x="1899" y="916"/>
                  </a:lnTo>
                  <a:lnTo>
                    <a:pt x="1924" y="924"/>
                  </a:lnTo>
                  <a:lnTo>
                    <a:pt x="1950" y="934"/>
                  </a:lnTo>
                  <a:lnTo>
                    <a:pt x="1976" y="944"/>
                  </a:lnTo>
                  <a:lnTo>
                    <a:pt x="2001" y="956"/>
                  </a:lnTo>
                  <a:lnTo>
                    <a:pt x="2027" y="968"/>
                  </a:lnTo>
                  <a:lnTo>
                    <a:pt x="2053" y="983"/>
                  </a:lnTo>
                  <a:lnTo>
                    <a:pt x="2079" y="1000"/>
                  </a:lnTo>
                  <a:lnTo>
                    <a:pt x="2104" y="1018"/>
                  </a:lnTo>
                  <a:lnTo>
                    <a:pt x="2130" y="1036"/>
                  </a:lnTo>
                  <a:lnTo>
                    <a:pt x="1919" y="1255"/>
                  </a:lnTo>
                  <a:lnTo>
                    <a:pt x="1904" y="1245"/>
                  </a:lnTo>
                  <a:lnTo>
                    <a:pt x="1888" y="1235"/>
                  </a:lnTo>
                  <a:lnTo>
                    <a:pt x="1873" y="1226"/>
                  </a:lnTo>
                  <a:lnTo>
                    <a:pt x="1857" y="1217"/>
                  </a:lnTo>
                  <a:lnTo>
                    <a:pt x="1840" y="1208"/>
                  </a:lnTo>
                  <a:lnTo>
                    <a:pt x="1824" y="1201"/>
                  </a:lnTo>
                  <a:lnTo>
                    <a:pt x="1806" y="1194"/>
                  </a:lnTo>
                  <a:lnTo>
                    <a:pt x="1789" y="1187"/>
                  </a:lnTo>
                  <a:lnTo>
                    <a:pt x="1771" y="1181"/>
                  </a:lnTo>
                  <a:lnTo>
                    <a:pt x="1753" y="1176"/>
                  </a:lnTo>
                  <a:lnTo>
                    <a:pt x="1735" y="1170"/>
                  </a:lnTo>
                  <a:lnTo>
                    <a:pt x="1717" y="1167"/>
                  </a:lnTo>
                  <a:lnTo>
                    <a:pt x="1698" y="1164"/>
                  </a:lnTo>
                  <a:lnTo>
                    <a:pt x="1680" y="1162"/>
                  </a:lnTo>
                  <a:lnTo>
                    <a:pt x="1662" y="1161"/>
                  </a:lnTo>
                  <a:lnTo>
                    <a:pt x="1643" y="1160"/>
                  </a:lnTo>
                  <a:lnTo>
                    <a:pt x="1627" y="1160"/>
                  </a:lnTo>
                  <a:lnTo>
                    <a:pt x="1612" y="1161"/>
                  </a:lnTo>
                  <a:lnTo>
                    <a:pt x="1595" y="1163"/>
                  </a:lnTo>
                  <a:lnTo>
                    <a:pt x="1579" y="1165"/>
                  </a:lnTo>
                  <a:lnTo>
                    <a:pt x="1563" y="1169"/>
                  </a:lnTo>
                  <a:lnTo>
                    <a:pt x="1547" y="1174"/>
                  </a:lnTo>
                  <a:lnTo>
                    <a:pt x="1531" y="1179"/>
                  </a:lnTo>
                  <a:lnTo>
                    <a:pt x="1516" y="1185"/>
                  </a:lnTo>
                  <a:lnTo>
                    <a:pt x="1502" y="1192"/>
                  </a:lnTo>
                  <a:lnTo>
                    <a:pt x="1490" y="1202"/>
                  </a:lnTo>
                  <a:lnTo>
                    <a:pt x="1483" y="1207"/>
                  </a:lnTo>
                  <a:lnTo>
                    <a:pt x="1478" y="1212"/>
                  </a:lnTo>
                  <a:lnTo>
                    <a:pt x="1473" y="1218"/>
                  </a:lnTo>
                  <a:lnTo>
                    <a:pt x="1469" y="1224"/>
                  </a:lnTo>
                  <a:lnTo>
                    <a:pt x="1464" y="1230"/>
                  </a:lnTo>
                  <a:lnTo>
                    <a:pt x="1460" y="1236"/>
                  </a:lnTo>
                  <a:lnTo>
                    <a:pt x="1457" y="1244"/>
                  </a:lnTo>
                  <a:lnTo>
                    <a:pt x="1454" y="1251"/>
                  </a:lnTo>
                  <a:lnTo>
                    <a:pt x="1452" y="1260"/>
                  </a:lnTo>
                  <a:lnTo>
                    <a:pt x="1451" y="1268"/>
                  </a:lnTo>
                  <a:lnTo>
                    <a:pt x="1450" y="1276"/>
                  </a:lnTo>
                  <a:lnTo>
                    <a:pt x="1450" y="1286"/>
                  </a:lnTo>
                  <a:lnTo>
                    <a:pt x="1450" y="1297"/>
                  </a:lnTo>
                  <a:lnTo>
                    <a:pt x="1453" y="1308"/>
                  </a:lnTo>
                  <a:lnTo>
                    <a:pt x="1458" y="1318"/>
                  </a:lnTo>
                  <a:lnTo>
                    <a:pt x="1464" y="1327"/>
                  </a:lnTo>
                  <a:lnTo>
                    <a:pt x="1670" y="1419"/>
                  </a:lnTo>
                  <a:lnTo>
                    <a:pt x="1810" y="1482"/>
                  </a:lnTo>
                  <a:lnTo>
                    <a:pt x="1843" y="1496"/>
                  </a:lnTo>
                  <a:lnTo>
                    <a:pt x="1876" y="1511"/>
                  </a:lnTo>
                  <a:lnTo>
                    <a:pt x="1909" y="1526"/>
                  </a:lnTo>
                  <a:lnTo>
                    <a:pt x="1942" y="1540"/>
                  </a:lnTo>
                  <a:lnTo>
                    <a:pt x="1974" y="1555"/>
                  </a:lnTo>
                  <a:lnTo>
                    <a:pt x="2005" y="1570"/>
                  </a:lnTo>
                  <a:lnTo>
                    <a:pt x="2038" y="1583"/>
                  </a:lnTo>
                  <a:lnTo>
                    <a:pt x="2069" y="1598"/>
                  </a:lnTo>
                  <a:lnTo>
                    <a:pt x="2897" y="1967"/>
                  </a:lnTo>
                  <a:lnTo>
                    <a:pt x="2906" y="1926"/>
                  </a:lnTo>
                  <a:lnTo>
                    <a:pt x="2914" y="1884"/>
                  </a:lnTo>
                  <a:lnTo>
                    <a:pt x="2922" y="1842"/>
                  </a:lnTo>
                  <a:lnTo>
                    <a:pt x="2927" y="1799"/>
                  </a:lnTo>
                  <a:lnTo>
                    <a:pt x="2931" y="1755"/>
                  </a:lnTo>
                  <a:lnTo>
                    <a:pt x="2934" y="1711"/>
                  </a:lnTo>
                  <a:lnTo>
                    <a:pt x="2936" y="1666"/>
                  </a:lnTo>
                  <a:lnTo>
                    <a:pt x="2937" y="1620"/>
                  </a:lnTo>
                  <a:lnTo>
                    <a:pt x="2936" y="1585"/>
                  </a:lnTo>
                  <a:lnTo>
                    <a:pt x="2935" y="1552"/>
                  </a:lnTo>
                  <a:lnTo>
                    <a:pt x="2934" y="1518"/>
                  </a:lnTo>
                  <a:lnTo>
                    <a:pt x="2931" y="1485"/>
                  </a:lnTo>
                  <a:lnTo>
                    <a:pt x="2928" y="1451"/>
                  </a:lnTo>
                  <a:lnTo>
                    <a:pt x="2924" y="1418"/>
                  </a:lnTo>
                  <a:lnTo>
                    <a:pt x="2919" y="1385"/>
                  </a:lnTo>
                  <a:lnTo>
                    <a:pt x="2913" y="1354"/>
                  </a:lnTo>
                  <a:lnTo>
                    <a:pt x="2906" y="1321"/>
                  </a:lnTo>
                  <a:lnTo>
                    <a:pt x="2900" y="1290"/>
                  </a:lnTo>
                  <a:lnTo>
                    <a:pt x="2891" y="1258"/>
                  </a:lnTo>
                  <a:lnTo>
                    <a:pt x="2883" y="1228"/>
                  </a:lnTo>
                  <a:lnTo>
                    <a:pt x="2874" y="1198"/>
                  </a:lnTo>
                  <a:lnTo>
                    <a:pt x="2863" y="1167"/>
                  </a:lnTo>
                  <a:lnTo>
                    <a:pt x="2852" y="1138"/>
                  </a:lnTo>
                  <a:lnTo>
                    <a:pt x="2840" y="1108"/>
                  </a:lnTo>
                  <a:lnTo>
                    <a:pt x="2828" y="1079"/>
                  </a:lnTo>
                  <a:lnTo>
                    <a:pt x="2814" y="1050"/>
                  </a:lnTo>
                  <a:lnTo>
                    <a:pt x="2801" y="1022"/>
                  </a:lnTo>
                  <a:lnTo>
                    <a:pt x="2786" y="993"/>
                  </a:lnTo>
                  <a:lnTo>
                    <a:pt x="2770" y="965"/>
                  </a:lnTo>
                  <a:lnTo>
                    <a:pt x="2754" y="938"/>
                  </a:lnTo>
                  <a:lnTo>
                    <a:pt x="2737" y="911"/>
                  </a:lnTo>
                  <a:lnTo>
                    <a:pt x="2719" y="883"/>
                  </a:lnTo>
                  <a:lnTo>
                    <a:pt x="2700" y="857"/>
                  </a:lnTo>
                  <a:lnTo>
                    <a:pt x="2682" y="831"/>
                  </a:lnTo>
                  <a:lnTo>
                    <a:pt x="2661" y="805"/>
                  </a:lnTo>
                  <a:lnTo>
                    <a:pt x="2640" y="780"/>
                  </a:lnTo>
                  <a:lnTo>
                    <a:pt x="2619" y="755"/>
                  </a:lnTo>
                  <a:lnTo>
                    <a:pt x="2596" y="729"/>
                  </a:lnTo>
                  <a:lnTo>
                    <a:pt x="2573" y="705"/>
                  </a:lnTo>
                  <a:lnTo>
                    <a:pt x="2549" y="681"/>
                  </a:lnTo>
                  <a:lnTo>
                    <a:pt x="2525" y="657"/>
                  </a:lnTo>
                  <a:lnTo>
                    <a:pt x="2501" y="634"/>
                  </a:lnTo>
                  <a:lnTo>
                    <a:pt x="2476" y="611"/>
                  </a:lnTo>
                  <a:lnTo>
                    <a:pt x="2451" y="590"/>
                  </a:lnTo>
                  <a:lnTo>
                    <a:pt x="2426" y="569"/>
                  </a:lnTo>
                  <a:lnTo>
                    <a:pt x="2400" y="549"/>
                  </a:lnTo>
                  <a:lnTo>
                    <a:pt x="2374" y="529"/>
                  </a:lnTo>
                  <a:lnTo>
                    <a:pt x="2348" y="511"/>
                  </a:lnTo>
                  <a:lnTo>
                    <a:pt x="2320" y="493"/>
                  </a:lnTo>
                  <a:lnTo>
                    <a:pt x="2293" y="476"/>
                  </a:lnTo>
                  <a:lnTo>
                    <a:pt x="2266" y="459"/>
                  </a:lnTo>
                  <a:lnTo>
                    <a:pt x="2238" y="445"/>
                  </a:lnTo>
                  <a:lnTo>
                    <a:pt x="2210" y="429"/>
                  </a:lnTo>
                  <a:lnTo>
                    <a:pt x="2182" y="415"/>
                  </a:lnTo>
                  <a:lnTo>
                    <a:pt x="2153" y="402"/>
                  </a:lnTo>
                  <a:lnTo>
                    <a:pt x="2124" y="389"/>
                  </a:lnTo>
                  <a:lnTo>
                    <a:pt x="2095" y="378"/>
                  </a:lnTo>
                  <a:lnTo>
                    <a:pt x="2065" y="367"/>
                  </a:lnTo>
                  <a:lnTo>
                    <a:pt x="2035" y="357"/>
                  </a:lnTo>
                  <a:lnTo>
                    <a:pt x="2005" y="347"/>
                  </a:lnTo>
                  <a:lnTo>
                    <a:pt x="1974" y="338"/>
                  </a:lnTo>
                  <a:lnTo>
                    <a:pt x="1944" y="330"/>
                  </a:lnTo>
                  <a:lnTo>
                    <a:pt x="1912" y="323"/>
                  </a:lnTo>
                  <a:lnTo>
                    <a:pt x="1881" y="317"/>
                  </a:lnTo>
                  <a:lnTo>
                    <a:pt x="1849" y="310"/>
                  </a:lnTo>
                  <a:lnTo>
                    <a:pt x="1816" y="306"/>
                  </a:lnTo>
                  <a:lnTo>
                    <a:pt x="1784" y="302"/>
                  </a:lnTo>
                  <a:lnTo>
                    <a:pt x="1751" y="298"/>
                  </a:lnTo>
                  <a:lnTo>
                    <a:pt x="1718" y="296"/>
                  </a:lnTo>
                  <a:lnTo>
                    <a:pt x="1684" y="294"/>
                  </a:lnTo>
                  <a:lnTo>
                    <a:pt x="1650" y="293"/>
                  </a:lnTo>
                  <a:lnTo>
                    <a:pt x="1616" y="293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0980738" y="6159500"/>
              <a:ext cx="339725" cy="339725"/>
            </a:xfrm>
            <a:custGeom>
              <a:avLst/>
              <a:gdLst>
                <a:gd name="T0" fmla="*/ 1647 w 2989"/>
                <a:gd name="T1" fmla="*/ 9 h 3000"/>
                <a:gd name="T2" fmla="*/ 1868 w 2989"/>
                <a:gd name="T3" fmla="*/ 47 h 3000"/>
                <a:gd name="T4" fmla="*/ 2076 w 2989"/>
                <a:gd name="T5" fmla="*/ 119 h 3000"/>
                <a:gd name="T6" fmla="*/ 2269 w 2989"/>
                <a:gd name="T7" fmla="*/ 217 h 3000"/>
                <a:gd name="T8" fmla="*/ 2446 w 2989"/>
                <a:gd name="T9" fmla="*/ 343 h 3000"/>
                <a:gd name="T10" fmla="*/ 2601 w 2989"/>
                <a:gd name="T11" fmla="*/ 492 h 3000"/>
                <a:gd name="T12" fmla="*/ 2734 w 2989"/>
                <a:gd name="T13" fmla="*/ 661 h 3000"/>
                <a:gd name="T14" fmla="*/ 2842 w 2989"/>
                <a:gd name="T15" fmla="*/ 850 h 3000"/>
                <a:gd name="T16" fmla="*/ 2922 w 2989"/>
                <a:gd name="T17" fmla="*/ 1054 h 3000"/>
                <a:gd name="T18" fmla="*/ 2972 w 2989"/>
                <a:gd name="T19" fmla="*/ 1272 h 3000"/>
                <a:gd name="T20" fmla="*/ 2989 w 2989"/>
                <a:gd name="T21" fmla="*/ 1500 h 3000"/>
                <a:gd name="T22" fmla="*/ 2972 w 2989"/>
                <a:gd name="T23" fmla="*/ 1729 h 3000"/>
                <a:gd name="T24" fmla="*/ 2922 w 2989"/>
                <a:gd name="T25" fmla="*/ 1947 h 3000"/>
                <a:gd name="T26" fmla="*/ 2842 w 2989"/>
                <a:gd name="T27" fmla="*/ 2151 h 3000"/>
                <a:gd name="T28" fmla="*/ 2734 w 2989"/>
                <a:gd name="T29" fmla="*/ 2338 h 3000"/>
                <a:gd name="T30" fmla="*/ 2601 w 2989"/>
                <a:gd name="T31" fmla="*/ 2509 h 3000"/>
                <a:gd name="T32" fmla="*/ 2446 w 2989"/>
                <a:gd name="T33" fmla="*/ 2658 h 3000"/>
                <a:gd name="T34" fmla="*/ 2269 w 2989"/>
                <a:gd name="T35" fmla="*/ 2783 h 3000"/>
                <a:gd name="T36" fmla="*/ 2076 w 2989"/>
                <a:gd name="T37" fmla="*/ 2882 h 3000"/>
                <a:gd name="T38" fmla="*/ 1868 w 2989"/>
                <a:gd name="T39" fmla="*/ 2953 h 3000"/>
                <a:gd name="T40" fmla="*/ 1647 w 2989"/>
                <a:gd name="T41" fmla="*/ 2992 h 3000"/>
                <a:gd name="T42" fmla="*/ 1417 w 2989"/>
                <a:gd name="T43" fmla="*/ 2998 h 3000"/>
                <a:gd name="T44" fmla="*/ 1193 w 2989"/>
                <a:gd name="T45" fmla="*/ 2970 h 3000"/>
                <a:gd name="T46" fmla="*/ 981 w 2989"/>
                <a:gd name="T47" fmla="*/ 2909 h 3000"/>
                <a:gd name="T48" fmla="*/ 782 w 2989"/>
                <a:gd name="T49" fmla="*/ 2819 h 3000"/>
                <a:gd name="T50" fmla="*/ 600 w 2989"/>
                <a:gd name="T51" fmla="*/ 2702 h 3000"/>
                <a:gd name="T52" fmla="*/ 438 w 2989"/>
                <a:gd name="T53" fmla="*/ 2560 h 3000"/>
                <a:gd name="T54" fmla="*/ 297 w 2989"/>
                <a:gd name="T55" fmla="*/ 2398 h 3000"/>
                <a:gd name="T56" fmla="*/ 180 w 2989"/>
                <a:gd name="T57" fmla="*/ 2215 h 3000"/>
                <a:gd name="T58" fmla="*/ 91 w 2989"/>
                <a:gd name="T59" fmla="*/ 2016 h 3000"/>
                <a:gd name="T60" fmla="*/ 30 w 2989"/>
                <a:gd name="T61" fmla="*/ 1802 h 3000"/>
                <a:gd name="T62" fmla="*/ 2 w 2989"/>
                <a:gd name="T63" fmla="*/ 1578 h 3000"/>
                <a:gd name="T64" fmla="*/ 8 w 2989"/>
                <a:gd name="T65" fmla="*/ 1346 h 3000"/>
                <a:gd name="T66" fmla="*/ 47 w 2989"/>
                <a:gd name="T67" fmla="*/ 1125 h 3000"/>
                <a:gd name="T68" fmla="*/ 118 w 2989"/>
                <a:gd name="T69" fmla="*/ 917 h 3000"/>
                <a:gd name="T70" fmla="*/ 216 w 2989"/>
                <a:gd name="T71" fmla="*/ 722 h 3000"/>
                <a:gd name="T72" fmla="*/ 341 w 2989"/>
                <a:gd name="T73" fmla="*/ 546 h 3000"/>
                <a:gd name="T74" fmla="*/ 489 w 2989"/>
                <a:gd name="T75" fmla="*/ 390 h 3000"/>
                <a:gd name="T76" fmla="*/ 659 w 2989"/>
                <a:gd name="T77" fmla="*/ 257 h 3000"/>
                <a:gd name="T78" fmla="*/ 846 w 2989"/>
                <a:gd name="T79" fmla="*/ 148 h 3000"/>
                <a:gd name="T80" fmla="*/ 1050 w 2989"/>
                <a:gd name="T81" fmla="*/ 67 h 3000"/>
                <a:gd name="T82" fmla="*/ 1267 w 2989"/>
                <a:gd name="T83" fmla="*/ 18 h 3000"/>
                <a:gd name="T84" fmla="*/ 1495 w 2989"/>
                <a:gd name="T85" fmla="*/ 0 h 3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89" h="3000">
                  <a:moveTo>
                    <a:pt x="1495" y="0"/>
                  </a:moveTo>
                  <a:lnTo>
                    <a:pt x="1572" y="2"/>
                  </a:lnTo>
                  <a:lnTo>
                    <a:pt x="1647" y="9"/>
                  </a:lnTo>
                  <a:lnTo>
                    <a:pt x="1722" y="18"/>
                  </a:lnTo>
                  <a:lnTo>
                    <a:pt x="1796" y="31"/>
                  </a:lnTo>
                  <a:lnTo>
                    <a:pt x="1868" y="47"/>
                  </a:lnTo>
                  <a:lnTo>
                    <a:pt x="1939" y="67"/>
                  </a:lnTo>
                  <a:lnTo>
                    <a:pt x="2008" y="91"/>
                  </a:lnTo>
                  <a:lnTo>
                    <a:pt x="2076" y="119"/>
                  </a:lnTo>
                  <a:lnTo>
                    <a:pt x="2143" y="148"/>
                  </a:lnTo>
                  <a:lnTo>
                    <a:pt x="2207" y="182"/>
                  </a:lnTo>
                  <a:lnTo>
                    <a:pt x="2269" y="217"/>
                  </a:lnTo>
                  <a:lnTo>
                    <a:pt x="2331" y="257"/>
                  </a:lnTo>
                  <a:lnTo>
                    <a:pt x="2389" y="299"/>
                  </a:lnTo>
                  <a:lnTo>
                    <a:pt x="2446" y="343"/>
                  </a:lnTo>
                  <a:lnTo>
                    <a:pt x="2500" y="390"/>
                  </a:lnTo>
                  <a:lnTo>
                    <a:pt x="2551" y="439"/>
                  </a:lnTo>
                  <a:lnTo>
                    <a:pt x="2601" y="492"/>
                  </a:lnTo>
                  <a:lnTo>
                    <a:pt x="2648" y="546"/>
                  </a:lnTo>
                  <a:lnTo>
                    <a:pt x="2692" y="603"/>
                  </a:lnTo>
                  <a:lnTo>
                    <a:pt x="2734" y="661"/>
                  </a:lnTo>
                  <a:lnTo>
                    <a:pt x="2773" y="722"/>
                  </a:lnTo>
                  <a:lnTo>
                    <a:pt x="2809" y="785"/>
                  </a:lnTo>
                  <a:lnTo>
                    <a:pt x="2842" y="850"/>
                  </a:lnTo>
                  <a:lnTo>
                    <a:pt x="2872" y="917"/>
                  </a:lnTo>
                  <a:lnTo>
                    <a:pt x="2899" y="985"/>
                  </a:lnTo>
                  <a:lnTo>
                    <a:pt x="2922" y="1054"/>
                  </a:lnTo>
                  <a:lnTo>
                    <a:pt x="2943" y="1125"/>
                  </a:lnTo>
                  <a:lnTo>
                    <a:pt x="2959" y="1198"/>
                  </a:lnTo>
                  <a:lnTo>
                    <a:pt x="2972" y="1272"/>
                  </a:lnTo>
                  <a:lnTo>
                    <a:pt x="2981" y="1346"/>
                  </a:lnTo>
                  <a:lnTo>
                    <a:pt x="2987" y="1423"/>
                  </a:lnTo>
                  <a:lnTo>
                    <a:pt x="2989" y="1500"/>
                  </a:lnTo>
                  <a:lnTo>
                    <a:pt x="2987" y="1578"/>
                  </a:lnTo>
                  <a:lnTo>
                    <a:pt x="2981" y="1653"/>
                  </a:lnTo>
                  <a:lnTo>
                    <a:pt x="2972" y="1729"/>
                  </a:lnTo>
                  <a:lnTo>
                    <a:pt x="2959" y="1802"/>
                  </a:lnTo>
                  <a:lnTo>
                    <a:pt x="2943" y="1875"/>
                  </a:lnTo>
                  <a:lnTo>
                    <a:pt x="2922" y="1947"/>
                  </a:lnTo>
                  <a:lnTo>
                    <a:pt x="2899" y="2016"/>
                  </a:lnTo>
                  <a:lnTo>
                    <a:pt x="2872" y="2084"/>
                  </a:lnTo>
                  <a:lnTo>
                    <a:pt x="2842" y="2151"/>
                  </a:lnTo>
                  <a:lnTo>
                    <a:pt x="2809" y="2215"/>
                  </a:lnTo>
                  <a:lnTo>
                    <a:pt x="2773" y="2278"/>
                  </a:lnTo>
                  <a:lnTo>
                    <a:pt x="2734" y="2338"/>
                  </a:lnTo>
                  <a:lnTo>
                    <a:pt x="2692" y="2398"/>
                  </a:lnTo>
                  <a:lnTo>
                    <a:pt x="2648" y="2455"/>
                  </a:lnTo>
                  <a:lnTo>
                    <a:pt x="2601" y="2509"/>
                  </a:lnTo>
                  <a:lnTo>
                    <a:pt x="2551" y="2560"/>
                  </a:lnTo>
                  <a:lnTo>
                    <a:pt x="2500" y="2611"/>
                  </a:lnTo>
                  <a:lnTo>
                    <a:pt x="2446" y="2658"/>
                  </a:lnTo>
                  <a:lnTo>
                    <a:pt x="2389" y="2702"/>
                  </a:lnTo>
                  <a:lnTo>
                    <a:pt x="2331" y="2744"/>
                  </a:lnTo>
                  <a:lnTo>
                    <a:pt x="2269" y="2783"/>
                  </a:lnTo>
                  <a:lnTo>
                    <a:pt x="2207" y="2819"/>
                  </a:lnTo>
                  <a:lnTo>
                    <a:pt x="2143" y="2852"/>
                  </a:lnTo>
                  <a:lnTo>
                    <a:pt x="2076" y="2882"/>
                  </a:lnTo>
                  <a:lnTo>
                    <a:pt x="2008" y="2909"/>
                  </a:lnTo>
                  <a:lnTo>
                    <a:pt x="1939" y="2932"/>
                  </a:lnTo>
                  <a:lnTo>
                    <a:pt x="1868" y="2953"/>
                  </a:lnTo>
                  <a:lnTo>
                    <a:pt x="1796" y="2970"/>
                  </a:lnTo>
                  <a:lnTo>
                    <a:pt x="1722" y="2983"/>
                  </a:lnTo>
                  <a:lnTo>
                    <a:pt x="1647" y="2992"/>
                  </a:lnTo>
                  <a:lnTo>
                    <a:pt x="1572" y="2998"/>
                  </a:lnTo>
                  <a:lnTo>
                    <a:pt x="1495" y="3000"/>
                  </a:lnTo>
                  <a:lnTo>
                    <a:pt x="1417" y="2998"/>
                  </a:lnTo>
                  <a:lnTo>
                    <a:pt x="1342" y="2992"/>
                  </a:lnTo>
                  <a:lnTo>
                    <a:pt x="1267" y="2983"/>
                  </a:lnTo>
                  <a:lnTo>
                    <a:pt x="1193" y="2970"/>
                  </a:lnTo>
                  <a:lnTo>
                    <a:pt x="1121" y="2953"/>
                  </a:lnTo>
                  <a:lnTo>
                    <a:pt x="1050" y="2932"/>
                  </a:lnTo>
                  <a:lnTo>
                    <a:pt x="981" y="2909"/>
                  </a:lnTo>
                  <a:lnTo>
                    <a:pt x="913" y="2882"/>
                  </a:lnTo>
                  <a:lnTo>
                    <a:pt x="846" y="2852"/>
                  </a:lnTo>
                  <a:lnTo>
                    <a:pt x="782" y="2819"/>
                  </a:lnTo>
                  <a:lnTo>
                    <a:pt x="719" y="2783"/>
                  </a:lnTo>
                  <a:lnTo>
                    <a:pt x="659" y="2744"/>
                  </a:lnTo>
                  <a:lnTo>
                    <a:pt x="600" y="2702"/>
                  </a:lnTo>
                  <a:lnTo>
                    <a:pt x="544" y="2658"/>
                  </a:lnTo>
                  <a:lnTo>
                    <a:pt x="489" y="2611"/>
                  </a:lnTo>
                  <a:lnTo>
                    <a:pt x="438" y="2560"/>
                  </a:lnTo>
                  <a:lnTo>
                    <a:pt x="388" y="2509"/>
                  </a:lnTo>
                  <a:lnTo>
                    <a:pt x="341" y="2455"/>
                  </a:lnTo>
                  <a:lnTo>
                    <a:pt x="297" y="2398"/>
                  </a:lnTo>
                  <a:lnTo>
                    <a:pt x="256" y="2338"/>
                  </a:lnTo>
                  <a:lnTo>
                    <a:pt x="216" y="2278"/>
                  </a:lnTo>
                  <a:lnTo>
                    <a:pt x="180" y="2215"/>
                  </a:lnTo>
                  <a:lnTo>
                    <a:pt x="147" y="2151"/>
                  </a:lnTo>
                  <a:lnTo>
                    <a:pt x="118" y="2084"/>
                  </a:lnTo>
                  <a:lnTo>
                    <a:pt x="91" y="2016"/>
                  </a:lnTo>
                  <a:lnTo>
                    <a:pt x="67" y="1947"/>
                  </a:lnTo>
                  <a:lnTo>
                    <a:pt x="47" y="1875"/>
                  </a:lnTo>
                  <a:lnTo>
                    <a:pt x="30" y="1802"/>
                  </a:lnTo>
                  <a:lnTo>
                    <a:pt x="18" y="1729"/>
                  </a:lnTo>
                  <a:lnTo>
                    <a:pt x="8" y="1653"/>
                  </a:lnTo>
                  <a:lnTo>
                    <a:pt x="2" y="1578"/>
                  </a:lnTo>
                  <a:lnTo>
                    <a:pt x="0" y="1500"/>
                  </a:lnTo>
                  <a:lnTo>
                    <a:pt x="2" y="1423"/>
                  </a:lnTo>
                  <a:lnTo>
                    <a:pt x="8" y="1346"/>
                  </a:lnTo>
                  <a:lnTo>
                    <a:pt x="18" y="1272"/>
                  </a:lnTo>
                  <a:lnTo>
                    <a:pt x="30" y="1198"/>
                  </a:lnTo>
                  <a:lnTo>
                    <a:pt x="47" y="1125"/>
                  </a:lnTo>
                  <a:lnTo>
                    <a:pt x="67" y="1054"/>
                  </a:lnTo>
                  <a:lnTo>
                    <a:pt x="91" y="985"/>
                  </a:lnTo>
                  <a:lnTo>
                    <a:pt x="118" y="917"/>
                  </a:lnTo>
                  <a:lnTo>
                    <a:pt x="147" y="850"/>
                  </a:lnTo>
                  <a:lnTo>
                    <a:pt x="180" y="785"/>
                  </a:lnTo>
                  <a:lnTo>
                    <a:pt x="216" y="722"/>
                  </a:lnTo>
                  <a:lnTo>
                    <a:pt x="256" y="661"/>
                  </a:lnTo>
                  <a:lnTo>
                    <a:pt x="297" y="603"/>
                  </a:lnTo>
                  <a:lnTo>
                    <a:pt x="341" y="546"/>
                  </a:lnTo>
                  <a:lnTo>
                    <a:pt x="388" y="492"/>
                  </a:lnTo>
                  <a:lnTo>
                    <a:pt x="438" y="439"/>
                  </a:lnTo>
                  <a:lnTo>
                    <a:pt x="489" y="390"/>
                  </a:lnTo>
                  <a:lnTo>
                    <a:pt x="544" y="343"/>
                  </a:lnTo>
                  <a:lnTo>
                    <a:pt x="600" y="299"/>
                  </a:lnTo>
                  <a:lnTo>
                    <a:pt x="659" y="257"/>
                  </a:lnTo>
                  <a:lnTo>
                    <a:pt x="719" y="217"/>
                  </a:lnTo>
                  <a:lnTo>
                    <a:pt x="782" y="182"/>
                  </a:lnTo>
                  <a:lnTo>
                    <a:pt x="846" y="148"/>
                  </a:lnTo>
                  <a:lnTo>
                    <a:pt x="913" y="119"/>
                  </a:lnTo>
                  <a:lnTo>
                    <a:pt x="981" y="91"/>
                  </a:lnTo>
                  <a:lnTo>
                    <a:pt x="1050" y="67"/>
                  </a:lnTo>
                  <a:lnTo>
                    <a:pt x="1121" y="47"/>
                  </a:lnTo>
                  <a:lnTo>
                    <a:pt x="1193" y="31"/>
                  </a:lnTo>
                  <a:lnTo>
                    <a:pt x="1267" y="18"/>
                  </a:lnTo>
                  <a:lnTo>
                    <a:pt x="1342" y="9"/>
                  </a:lnTo>
                  <a:lnTo>
                    <a:pt x="1417" y="2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1101388" y="6267450"/>
              <a:ext cx="98425" cy="176212"/>
            </a:xfrm>
            <a:custGeom>
              <a:avLst/>
              <a:gdLst>
                <a:gd name="T0" fmla="*/ 869 w 869"/>
                <a:gd name="T1" fmla="*/ 105 h 1551"/>
                <a:gd name="T2" fmla="*/ 869 w 869"/>
                <a:gd name="T3" fmla="*/ 93 h 1551"/>
                <a:gd name="T4" fmla="*/ 867 w 869"/>
                <a:gd name="T5" fmla="*/ 84 h 1551"/>
                <a:gd name="T6" fmla="*/ 865 w 869"/>
                <a:gd name="T7" fmla="*/ 73 h 1551"/>
                <a:gd name="T8" fmla="*/ 862 w 869"/>
                <a:gd name="T9" fmla="*/ 64 h 1551"/>
                <a:gd name="T10" fmla="*/ 856 w 869"/>
                <a:gd name="T11" fmla="*/ 54 h 1551"/>
                <a:gd name="T12" fmla="*/ 851 w 869"/>
                <a:gd name="T13" fmla="*/ 46 h 1551"/>
                <a:gd name="T14" fmla="*/ 846 w 869"/>
                <a:gd name="T15" fmla="*/ 38 h 1551"/>
                <a:gd name="T16" fmla="*/ 839 w 869"/>
                <a:gd name="T17" fmla="*/ 30 h 1551"/>
                <a:gd name="T18" fmla="*/ 831 w 869"/>
                <a:gd name="T19" fmla="*/ 24 h 1551"/>
                <a:gd name="T20" fmla="*/ 823 w 869"/>
                <a:gd name="T21" fmla="*/ 18 h 1551"/>
                <a:gd name="T22" fmla="*/ 815 w 869"/>
                <a:gd name="T23" fmla="*/ 13 h 1551"/>
                <a:gd name="T24" fmla="*/ 805 w 869"/>
                <a:gd name="T25" fmla="*/ 8 h 1551"/>
                <a:gd name="T26" fmla="*/ 796 w 869"/>
                <a:gd name="T27" fmla="*/ 4 h 1551"/>
                <a:gd name="T28" fmla="*/ 786 w 869"/>
                <a:gd name="T29" fmla="*/ 2 h 1551"/>
                <a:gd name="T30" fmla="*/ 776 w 869"/>
                <a:gd name="T31" fmla="*/ 0 h 1551"/>
                <a:gd name="T32" fmla="*/ 765 w 869"/>
                <a:gd name="T33" fmla="*/ 0 h 1551"/>
                <a:gd name="T34" fmla="*/ 105 w 869"/>
                <a:gd name="T35" fmla="*/ 0 h 1551"/>
                <a:gd name="T36" fmla="*/ 94 w 869"/>
                <a:gd name="T37" fmla="*/ 0 h 1551"/>
                <a:gd name="T38" fmla="*/ 84 w 869"/>
                <a:gd name="T39" fmla="*/ 2 h 1551"/>
                <a:gd name="T40" fmla="*/ 73 w 869"/>
                <a:gd name="T41" fmla="*/ 4 h 1551"/>
                <a:gd name="T42" fmla="*/ 64 w 869"/>
                <a:gd name="T43" fmla="*/ 8 h 1551"/>
                <a:gd name="T44" fmla="*/ 56 w 869"/>
                <a:gd name="T45" fmla="*/ 13 h 1551"/>
                <a:gd name="T46" fmla="*/ 46 w 869"/>
                <a:gd name="T47" fmla="*/ 18 h 1551"/>
                <a:gd name="T48" fmla="*/ 39 w 869"/>
                <a:gd name="T49" fmla="*/ 24 h 1551"/>
                <a:gd name="T50" fmla="*/ 32 w 869"/>
                <a:gd name="T51" fmla="*/ 30 h 1551"/>
                <a:gd name="T52" fmla="*/ 24 w 869"/>
                <a:gd name="T53" fmla="*/ 38 h 1551"/>
                <a:gd name="T54" fmla="*/ 18 w 869"/>
                <a:gd name="T55" fmla="*/ 46 h 1551"/>
                <a:gd name="T56" fmla="*/ 13 w 869"/>
                <a:gd name="T57" fmla="*/ 54 h 1551"/>
                <a:gd name="T58" fmla="*/ 9 w 869"/>
                <a:gd name="T59" fmla="*/ 64 h 1551"/>
                <a:gd name="T60" fmla="*/ 6 w 869"/>
                <a:gd name="T61" fmla="*/ 73 h 1551"/>
                <a:gd name="T62" fmla="*/ 2 w 869"/>
                <a:gd name="T63" fmla="*/ 84 h 1551"/>
                <a:gd name="T64" fmla="*/ 1 w 869"/>
                <a:gd name="T65" fmla="*/ 93 h 1551"/>
                <a:gd name="T66" fmla="*/ 0 w 869"/>
                <a:gd name="T67" fmla="*/ 105 h 1551"/>
                <a:gd name="T68" fmla="*/ 0 w 869"/>
                <a:gd name="T69" fmla="*/ 767 h 1551"/>
                <a:gd name="T70" fmla="*/ 185 w 869"/>
                <a:gd name="T71" fmla="*/ 767 h 1551"/>
                <a:gd name="T72" fmla="*/ 185 w 869"/>
                <a:gd name="T73" fmla="*/ 1551 h 1551"/>
                <a:gd name="T74" fmla="*/ 685 w 869"/>
                <a:gd name="T75" fmla="*/ 1551 h 1551"/>
                <a:gd name="T76" fmla="*/ 685 w 869"/>
                <a:gd name="T77" fmla="*/ 767 h 1551"/>
                <a:gd name="T78" fmla="*/ 869 w 869"/>
                <a:gd name="T79" fmla="*/ 767 h 1551"/>
                <a:gd name="T80" fmla="*/ 869 w 869"/>
                <a:gd name="T81" fmla="*/ 10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9" h="1551">
                  <a:moveTo>
                    <a:pt x="869" y="105"/>
                  </a:moveTo>
                  <a:lnTo>
                    <a:pt x="869" y="93"/>
                  </a:lnTo>
                  <a:lnTo>
                    <a:pt x="867" y="84"/>
                  </a:lnTo>
                  <a:lnTo>
                    <a:pt x="865" y="73"/>
                  </a:lnTo>
                  <a:lnTo>
                    <a:pt x="862" y="64"/>
                  </a:lnTo>
                  <a:lnTo>
                    <a:pt x="856" y="54"/>
                  </a:lnTo>
                  <a:lnTo>
                    <a:pt x="851" y="46"/>
                  </a:lnTo>
                  <a:lnTo>
                    <a:pt x="846" y="38"/>
                  </a:lnTo>
                  <a:lnTo>
                    <a:pt x="839" y="30"/>
                  </a:lnTo>
                  <a:lnTo>
                    <a:pt x="831" y="24"/>
                  </a:lnTo>
                  <a:lnTo>
                    <a:pt x="823" y="18"/>
                  </a:lnTo>
                  <a:lnTo>
                    <a:pt x="815" y="13"/>
                  </a:lnTo>
                  <a:lnTo>
                    <a:pt x="805" y="8"/>
                  </a:lnTo>
                  <a:lnTo>
                    <a:pt x="796" y="4"/>
                  </a:lnTo>
                  <a:lnTo>
                    <a:pt x="786" y="2"/>
                  </a:lnTo>
                  <a:lnTo>
                    <a:pt x="776" y="0"/>
                  </a:lnTo>
                  <a:lnTo>
                    <a:pt x="765" y="0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84" y="2"/>
                  </a:lnTo>
                  <a:lnTo>
                    <a:pt x="73" y="4"/>
                  </a:lnTo>
                  <a:lnTo>
                    <a:pt x="64" y="8"/>
                  </a:lnTo>
                  <a:lnTo>
                    <a:pt x="56" y="13"/>
                  </a:lnTo>
                  <a:lnTo>
                    <a:pt x="46" y="18"/>
                  </a:lnTo>
                  <a:lnTo>
                    <a:pt x="39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8" y="46"/>
                  </a:lnTo>
                  <a:lnTo>
                    <a:pt x="13" y="54"/>
                  </a:lnTo>
                  <a:lnTo>
                    <a:pt x="9" y="64"/>
                  </a:lnTo>
                  <a:lnTo>
                    <a:pt x="6" y="73"/>
                  </a:lnTo>
                  <a:lnTo>
                    <a:pt x="2" y="84"/>
                  </a:lnTo>
                  <a:lnTo>
                    <a:pt x="1" y="93"/>
                  </a:lnTo>
                  <a:lnTo>
                    <a:pt x="0" y="105"/>
                  </a:lnTo>
                  <a:lnTo>
                    <a:pt x="0" y="767"/>
                  </a:lnTo>
                  <a:lnTo>
                    <a:pt x="185" y="767"/>
                  </a:lnTo>
                  <a:lnTo>
                    <a:pt x="185" y="1551"/>
                  </a:lnTo>
                  <a:lnTo>
                    <a:pt x="685" y="1551"/>
                  </a:lnTo>
                  <a:lnTo>
                    <a:pt x="685" y="767"/>
                  </a:lnTo>
                  <a:lnTo>
                    <a:pt x="869" y="767"/>
                  </a:lnTo>
                  <a:lnTo>
                    <a:pt x="869" y="105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1125200" y="6207125"/>
              <a:ext cx="50800" cy="50800"/>
            </a:xfrm>
            <a:custGeom>
              <a:avLst/>
              <a:gdLst>
                <a:gd name="T0" fmla="*/ 237 w 452"/>
                <a:gd name="T1" fmla="*/ 0 h 453"/>
                <a:gd name="T2" fmla="*/ 260 w 452"/>
                <a:gd name="T3" fmla="*/ 3 h 453"/>
                <a:gd name="T4" fmla="*/ 282 w 452"/>
                <a:gd name="T5" fmla="*/ 8 h 453"/>
                <a:gd name="T6" fmla="*/ 304 w 452"/>
                <a:gd name="T7" fmla="*/ 14 h 453"/>
                <a:gd name="T8" fmla="*/ 324 w 452"/>
                <a:gd name="T9" fmla="*/ 22 h 453"/>
                <a:gd name="T10" fmla="*/ 342 w 452"/>
                <a:gd name="T11" fmla="*/ 33 h 453"/>
                <a:gd name="T12" fmla="*/ 370 w 452"/>
                <a:gd name="T13" fmla="*/ 52 h 453"/>
                <a:gd name="T14" fmla="*/ 400 w 452"/>
                <a:gd name="T15" fmla="*/ 83 h 453"/>
                <a:gd name="T16" fmla="*/ 419 w 452"/>
                <a:gd name="T17" fmla="*/ 109 h 453"/>
                <a:gd name="T18" fmla="*/ 429 w 452"/>
                <a:gd name="T19" fmla="*/ 129 h 453"/>
                <a:gd name="T20" fmla="*/ 437 w 452"/>
                <a:gd name="T21" fmla="*/ 149 h 453"/>
                <a:gd name="T22" fmla="*/ 445 w 452"/>
                <a:gd name="T23" fmla="*/ 170 h 453"/>
                <a:gd name="T24" fmla="*/ 449 w 452"/>
                <a:gd name="T25" fmla="*/ 192 h 453"/>
                <a:gd name="T26" fmla="*/ 451 w 452"/>
                <a:gd name="T27" fmla="*/ 215 h 453"/>
                <a:gd name="T28" fmla="*/ 451 w 452"/>
                <a:gd name="T29" fmla="*/ 238 h 453"/>
                <a:gd name="T30" fmla="*/ 449 w 452"/>
                <a:gd name="T31" fmla="*/ 261 h 453"/>
                <a:gd name="T32" fmla="*/ 445 w 452"/>
                <a:gd name="T33" fmla="*/ 283 h 453"/>
                <a:gd name="T34" fmla="*/ 437 w 452"/>
                <a:gd name="T35" fmla="*/ 305 h 453"/>
                <a:gd name="T36" fmla="*/ 429 w 452"/>
                <a:gd name="T37" fmla="*/ 325 h 453"/>
                <a:gd name="T38" fmla="*/ 419 w 452"/>
                <a:gd name="T39" fmla="*/ 344 h 453"/>
                <a:gd name="T40" fmla="*/ 400 w 452"/>
                <a:gd name="T41" fmla="*/ 371 h 453"/>
                <a:gd name="T42" fmla="*/ 370 w 452"/>
                <a:gd name="T43" fmla="*/ 402 h 453"/>
                <a:gd name="T44" fmla="*/ 342 w 452"/>
                <a:gd name="T45" fmla="*/ 421 h 453"/>
                <a:gd name="T46" fmla="*/ 324 w 452"/>
                <a:gd name="T47" fmla="*/ 431 h 453"/>
                <a:gd name="T48" fmla="*/ 304 w 452"/>
                <a:gd name="T49" fmla="*/ 439 h 453"/>
                <a:gd name="T50" fmla="*/ 282 w 452"/>
                <a:gd name="T51" fmla="*/ 447 h 453"/>
                <a:gd name="T52" fmla="*/ 260 w 452"/>
                <a:gd name="T53" fmla="*/ 451 h 453"/>
                <a:gd name="T54" fmla="*/ 237 w 452"/>
                <a:gd name="T55" fmla="*/ 453 h 453"/>
                <a:gd name="T56" fmla="*/ 214 w 452"/>
                <a:gd name="T57" fmla="*/ 453 h 453"/>
                <a:gd name="T58" fmla="*/ 191 w 452"/>
                <a:gd name="T59" fmla="*/ 451 h 453"/>
                <a:gd name="T60" fmla="*/ 169 w 452"/>
                <a:gd name="T61" fmla="*/ 447 h 453"/>
                <a:gd name="T62" fmla="*/ 148 w 452"/>
                <a:gd name="T63" fmla="*/ 439 h 453"/>
                <a:gd name="T64" fmla="*/ 128 w 452"/>
                <a:gd name="T65" fmla="*/ 431 h 453"/>
                <a:gd name="T66" fmla="*/ 109 w 452"/>
                <a:gd name="T67" fmla="*/ 421 h 453"/>
                <a:gd name="T68" fmla="*/ 83 w 452"/>
                <a:gd name="T69" fmla="*/ 402 h 453"/>
                <a:gd name="T70" fmla="*/ 51 w 452"/>
                <a:gd name="T71" fmla="*/ 371 h 453"/>
                <a:gd name="T72" fmla="*/ 32 w 452"/>
                <a:gd name="T73" fmla="*/ 344 h 453"/>
                <a:gd name="T74" fmla="*/ 22 w 452"/>
                <a:gd name="T75" fmla="*/ 325 h 453"/>
                <a:gd name="T76" fmla="*/ 14 w 452"/>
                <a:gd name="T77" fmla="*/ 305 h 453"/>
                <a:gd name="T78" fmla="*/ 7 w 452"/>
                <a:gd name="T79" fmla="*/ 283 h 453"/>
                <a:gd name="T80" fmla="*/ 2 w 452"/>
                <a:gd name="T81" fmla="*/ 261 h 453"/>
                <a:gd name="T82" fmla="*/ 0 w 452"/>
                <a:gd name="T83" fmla="*/ 238 h 453"/>
                <a:gd name="T84" fmla="*/ 0 w 452"/>
                <a:gd name="T85" fmla="*/ 215 h 453"/>
                <a:gd name="T86" fmla="*/ 2 w 452"/>
                <a:gd name="T87" fmla="*/ 192 h 453"/>
                <a:gd name="T88" fmla="*/ 7 w 452"/>
                <a:gd name="T89" fmla="*/ 170 h 453"/>
                <a:gd name="T90" fmla="*/ 14 w 452"/>
                <a:gd name="T91" fmla="*/ 149 h 453"/>
                <a:gd name="T92" fmla="*/ 22 w 452"/>
                <a:gd name="T93" fmla="*/ 129 h 453"/>
                <a:gd name="T94" fmla="*/ 32 w 452"/>
                <a:gd name="T95" fmla="*/ 109 h 453"/>
                <a:gd name="T96" fmla="*/ 51 w 452"/>
                <a:gd name="T97" fmla="*/ 83 h 453"/>
                <a:gd name="T98" fmla="*/ 83 w 452"/>
                <a:gd name="T99" fmla="*/ 52 h 453"/>
                <a:gd name="T100" fmla="*/ 109 w 452"/>
                <a:gd name="T101" fmla="*/ 33 h 453"/>
                <a:gd name="T102" fmla="*/ 128 w 452"/>
                <a:gd name="T103" fmla="*/ 22 h 453"/>
                <a:gd name="T104" fmla="*/ 148 w 452"/>
                <a:gd name="T105" fmla="*/ 14 h 453"/>
                <a:gd name="T106" fmla="*/ 169 w 452"/>
                <a:gd name="T107" fmla="*/ 8 h 453"/>
                <a:gd name="T108" fmla="*/ 191 w 452"/>
                <a:gd name="T109" fmla="*/ 3 h 453"/>
                <a:gd name="T110" fmla="*/ 214 w 452"/>
                <a:gd name="T111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2" h="453">
                  <a:moveTo>
                    <a:pt x="226" y="0"/>
                  </a:moveTo>
                  <a:lnTo>
                    <a:pt x="237" y="0"/>
                  </a:lnTo>
                  <a:lnTo>
                    <a:pt x="249" y="2"/>
                  </a:lnTo>
                  <a:lnTo>
                    <a:pt x="260" y="3"/>
                  </a:lnTo>
                  <a:lnTo>
                    <a:pt x="271" y="5"/>
                  </a:lnTo>
                  <a:lnTo>
                    <a:pt x="282" y="8"/>
                  </a:lnTo>
                  <a:lnTo>
                    <a:pt x="293" y="11"/>
                  </a:lnTo>
                  <a:lnTo>
                    <a:pt x="304" y="14"/>
                  </a:lnTo>
                  <a:lnTo>
                    <a:pt x="314" y="18"/>
                  </a:lnTo>
                  <a:lnTo>
                    <a:pt x="324" y="22"/>
                  </a:lnTo>
                  <a:lnTo>
                    <a:pt x="333" y="28"/>
                  </a:lnTo>
                  <a:lnTo>
                    <a:pt x="342" y="33"/>
                  </a:lnTo>
                  <a:lnTo>
                    <a:pt x="352" y="39"/>
                  </a:lnTo>
                  <a:lnTo>
                    <a:pt x="370" y="52"/>
                  </a:lnTo>
                  <a:lnTo>
                    <a:pt x="385" y="66"/>
                  </a:lnTo>
                  <a:lnTo>
                    <a:pt x="400" y="83"/>
                  </a:lnTo>
                  <a:lnTo>
                    <a:pt x="413" y="100"/>
                  </a:lnTo>
                  <a:lnTo>
                    <a:pt x="419" y="109"/>
                  </a:lnTo>
                  <a:lnTo>
                    <a:pt x="424" y="119"/>
                  </a:lnTo>
                  <a:lnTo>
                    <a:pt x="429" y="129"/>
                  </a:lnTo>
                  <a:lnTo>
                    <a:pt x="434" y="139"/>
                  </a:lnTo>
                  <a:lnTo>
                    <a:pt x="437" y="149"/>
                  </a:lnTo>
                  <a:lnTo>
                    <a:pt x="442" y="160"/>
                  </a:lnTo>
                  <a:lnTo>
                    <a:pt x="445" y="170"/>
                  </a:lnTo>
                  <a:lnTo>
                    <a:pt x="447" y="182"/>
                  </a:lnTo>
                  <a:lnTo>
                    <a:pt x="449" y="192"/>
                  </a:lnTo>
                  <a:lnTo>
                    <a:pt x="450" y="204"/>
                  </a:lnTo>
                  <a:lnTo>
                    <a:pt x="451" y="215"/>
                  </a:lnTo>
                  <a:lnTo>
                    <a:pt x="452" y="227"/>
                  </a:lnTo>
                  <a:lnTo>
                    <a:pt x="451" y="238"/>
                  </a:lnTo>
                  <a:lnTo>
                    <a:pt x="450" y="250"/>
                  </a:lnTo>
                  <a:lnTo>
                    <a:pt x="449" y="261"/>
                  </a:lnTo>
                  <a:lnTo>
                    <a:pt x="447" y="273"/>
                  </a:lnTo>
                  <a:lnTo>
                    <a:pt x="445" y="283"/>
                  </a:lnTo>
                  <a:lnTo>
                    <a:pt x="442" y="295"/>
                  </a:lnTo>
                  <a:lnTo>
                    <a:pt x="437" y="305"/>
                  </a:lnTo>
                  <a:lnTo>
                    <a:pt x="434" y="315"/>
                  </a:lnTo>
                  <a:lnTo>
                    <a:pt x="429" y="325"/>
                  </a:lnTo>
                  <a:lnTo>
                    <a:pt x="424" y="335"/>
                  </a:lnTo>
                  <a:lnTo>
                    <a:pt x="419" y="344"/>
                  </a:lnTo>
                  <a:lnTo>
                    <a:pt x="413" y="353"/>
                  </a:lnTo>
                  <a:lnTo>
                    <a:pt x="400" y="371"/>
                  </a:lnTo>
                  <a:lnTo>
                    <a:pt x="385" y="387"/>
                  </a:lnTo>
                  <a:lnTo>
                    <a:pt x="370" y="402"/>
                  </a:lnTo>
                  <a:lnTo>
                    <a:pt x="352" y="415"/>
                  </a:lnTo>
                  <a:lnTo>
                    <a:pt x="342" y="421"/>
                  </a:lnTo>
                  <a:lnTo>
                    <a:pt x="333" y="426"/>
                  </a:lnTo>
                  <a:lnTo>
                    <a:pt x="324" y="431"/>
                  </a:lnTo>
                  <a:lnTo>
                    <a:pt x="314" y="435"/>
                  </a:lnTo>
                  <a:lnTo>
                    <a:pt x="304" y="439"/>
                  </a:lnTo>
                  <a:lnTo>
                    <a:pt x="293" y="444"/>
                  </a:lnTo>
                  <a:lnTo>
                    <a:pt x="282" y="447"/>
                  </a:lnTo>
                  <a:lnTo>
                    <a:pt x="271" y="449"/>
                  </a:lnTo>
                  <a:lnTo>
                    <a:pt x="260" y="451"/>
                  </a:lnTo>
                  <a:lnTo>
                    <a:pt x="249" y="452"/>
                  </a:lnTo>
                  <a:lnTo>
                    <a:pt x="237" y="453"/>
                  </a:lnTo>
                  <a:lnTo>
                    <a:pt x="226" y="453"/>
                  </a:lnTo>
                  <a:lnTo>
                    <a:pt x="214" y="453"/>
                  </a:lnTo>
                  <a:lnTo>
                    <a:pt x="203" y="452"/>
                  </a:lnTo>
                  <a:lnTo>
                    <a:pt x="191" y="451"/>
                  </a:lnTo>
                  <a:lnTo>
                    <a:pt x="181" y="449"/>
                  </a:lnTo>
                  <a:lnTo>
                    <a:pt x="169" y="447"/>
                  </a:lnTo>
                  <a:lnTo>
                    <a:pt x="159" y="444"/>
                  </a:lnTo>
                  <a:lnTo>
                    <a:pt x="148" y="439"/>
                  </a:lnTo>
                  <a:lnTo>
                    <a:pt x="138" y="435"/>
                  </a:lnTo>
                  <a:lnTo>
                    <a:pt x="128" y="431"/>
                  </a:lnTo>
                  <a:lnTo>
                    <a:pt x="118" y="426"/>
                  </a:lnTo>
                  <a:lnTo>
                    <a:pt x="109" y="421"/>
                  </a:lnTo>
                  <a:lnTo>
                    <a:pt x="99" y="415"/>
                  </a:lnTo>
                  <a:lnTo>
                    <a:pt x="83" y="402"/>
                  </a:lnTo>
                  <a:lnTo>
                    <a:pt x="66" y="387"/>
                  </a:lnTo>
                  <a:lnTo>
                    <a:pt x="51" y="371"/>
                  </a:lnTo>
                  <a:lnTo>
                    <a:pt x="39" y="353"/>
                  </a:lnTo>
                  <a:lnTo>
                    <a:pt x="32" y="344"/>
                  </a:lnTo>
                  <a:lnTo>
                    <a:pt x="27" y="335"/>
                  </a:lnTo>
                  <a:lnTo>
                    <a:pt x="22" y="325"/>
                  </a:lnTo>
                  <a:lnTo>
                    <a:pt x="18" y="315"/>
                  </a:lnTo>
                  <a:lnTo>
                    <a:pt x="14" y="305"/>
                  </a:lnTo>
                  <a:lnTo>
                    <a:pt x="11" y="295"/>
                  </a:lnTo>
                  <a:lnTo>
                    <a:pt x="7" y="283"/>
                  </a:lnTo>
                  <a:lnTo>
                    <a:pt x="4" y="273"/>
                  </a:lnTo>
                  <a:lnTo>
                    <a:pt x="2" y="261"/>
                  </a:lnTo>
                  <a:lnTo>
                    <a:pt x="1" y="250"/>
                  </a:lnTo>
                  <a:lnTo>
                    <a:pt x="0" y="238"/>
                  </a:lnTo>
                  <a:lnTo>
                    <a:pt x="0" y="227"/>
                  </a:lnTo>
                  <a:lnTo>
                    <a:pt x="0" y="215"/>
                  </a:lnTo>
                  <a:lnTo>
                    <a:pt x="1" y="204"/>
                  </a:lnTo>
                  <a:lnTo>
                    <a:pt x="2" y="192"/>
                  </a:lnTo>
                  <a:lnTo>
                    <a:pt x="4" y="182"/>
                  </a:lnTo>
                  <a:lnTo>
                    <a:pt x="7" y="170"/>
                  </a:lnTo>
                  <a:lnTo>
                    <a:pt x="11" y="160"/>
                  </a:lnTo>
                  <a:lnTo>
                    <a:pt x="14" y="149"/>
                  </a:lnTo>
                  <a:lnTo>
                    <a:pt x="18" y="139"/>
                  </a:lnTo>
                  <a:lnTo>
                    <a:pt x="22" y="129"/>
                  </a:lnTo>
                  <a:lnTo>
                    <a:pt x="27" y="119"/>
                  </a:lnTo>
                  <a:lnTo>
                    <a:pt x="32" y="109"/>
                  </a:lnTo>
                  <a:lnTo>
                    <a:pt x="39" y="100"/>
                  </a:lnTo>
                  <a:lnTo>
                    <a:pt x="51" y="83"/>
                  </a:lnTo>
                  <a:lnTo>
                    <a:pt x="66" y="66"/>
                  </a:lnTo>
                  <a:lnTo>
                    <a:pt x="83" y="52"/>
                  </a:lnTo>
                  <a:lnTo>
                    <a:pt x="99" y="39"/>
                  </a:lnTo>
                  <a:lnTo>
                    <a:pt x="109" y="33"/>
                  </a:lnTo>
                  <a:lnTo>
                    <a:pt x="118" y="28"/>
                  </a:lnTo>
                  <a:lnTo>
                    <a:pt x="128" y="22"/>
                  </a:lnTo>
                  <a:lnTo>
                    <a:pt x="138" y="18"/>
                  </a:lnTo>
                  <a:lnTo>
                    <a:pt x="148" y="14"/>
                  </a:lnTo>
                  <a:lnTo>
                    <a:pt x="159" y="11"/>
                  </a:lnTo>
                  <a:lnTo>
                    <a:pt x="169" y="8"/>
                  </a:lnTo>
                  <a:lnTo>
                    <a:pt x="181" y="5"/>
                  </a:lnTo>
                  <a:lnTo>
                    <a:pt x="191" y="3"/>
                  </a:lnTo>
                  <a:lnTo>
                    <a:pt x="203" y="2"/>
                  </a:lnTo>
                  <a:lnTo>
                    <a:pt x="214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10966450" y="6142038"/>
              <a:ext cx="366713" cy="366712"/>
            </a:xfrm>
            <a:custGeom>
              <a:avLst/>
              <a:gdLst>
                <a:gd name="T0" fmla="*/ 1289 w 3227"/>
                <a:gd name="T1" fmla="*/ 30 h 3239"/>
                <a:gd name="T2" fmla="*/ 957 w 3227"/>
                <a:gd name="T3" fmla="*/ 133 h 3239"/>
                <a:gd name="T4" fmla="*/ 658 w 3227"/>
                <a:gd name="T5" fmla="*/ 310 h 3239"/>
                <a:gd name="T6" fmla="*/ 391 w 3227"/>
                <a:gd name="T7" fmla="*/ 563 h 3239"/>
                <a:gd name="T8" fmla="*/ 186 w 3227"/>
                <a:gd name="T9" fmla="*/ 859 h 3239"/>
                <a:gd name="T10" fmla="*/ 56 w 3227"/>
                <a:gd name="T11" fmla="*/ 1185 h 3239"/>
                <a:gd name="T12" fmla="*/ 2 w 3227"/>
                <a:gd name="T13" fmla="*/ 1538 h 3239"/>
                <a:gd name="T14" fmla="*/ 23 w 3227"/>
                <a:gd name="T15" fmla="*/ 1902 h 3239"/>
                <a:gd name="T16" fmla="*/ 119 w 3227"/>
                <a:gd name="T17" fmla="*/ 2238 h 3239"/>
                <a:gd name="T18" fmla="*/ 291 w 3227"/>
                <a:gd name="T19" fmla="*/ 2544 h 3239"/>
                <a:gd name="T20" fmla="*/ 537 w 3227"/>
                <a:gd name="T21" fmla="*/ 2820 h 3239"/>
                <a:gd name="T22" fmla="*/ 825 w 3227"/>
                <a:gd name="T23" fmla="*/ 3034 h 3239"/>
                <a:gd name="T24" fmla="*/ 1144 w 3227"/>
                <a:gd name="T25" fmla="*/ 3172 h 3239"/>
                <a:gd name="T26" fmla="*/ 1490 w 3227"/>
                <a:gd name="T27" fmla="*/ 3235 h 3239"/>
                <a:gd name="T28" fmla="*/ 1856 w 3227"/>
                <a:gd name="T29" fmla="*/ 3223 h 3239"/>
                <a:gd name="T30" fmla="*/ 2198 w 3227"/>
                <a:gd name="T31" fmla="*/ 3133 h 3239"/>
                <a:gd name="T32" fmla="*/ 2511 w 3227"/>
                <a:gd name="T33" fmla="*/ 2969 h 3239"/>
                <a:gd name="T34" fmla="*/ 2795 w 3227"/>
                <a:gd name="T35" fmla="*/ 2729 h 3239"/>
                <a:gd name="T36" fmla="*/ 3010 w 3227"/>
                <a:gd name="T37" fmla="*/ 2451 h 3239"/>
                <a:gd name="T38" fmla="*/ 3152 w 3227"/>
                <a:gd name="T39" fmla="*/ 2136 h 3239"/>
                <a:gd name="T40" fmla="*/ 3221 w 3227"/>
                <a:gd name="T41" fmla="*/ 1786 h 3239"/>
                <a:gd name="T42" fmla="*/ 3216 w 3227"/>
                <a:gd name="T43" fmla="*/ 1412 h 3239"/>
                <a:gd name="T44" fmla="*/ 3139 w 3227"/>
                <a:gd name="T45" fmla="*/ 1066 h 3239"/>
                <a:gd name="T46" fmla="*/ 2986 w 3227"/>
                <a:gd name="T47" fmla="*/ 751 h 3239"/>
                <a:gd name="T48" fmla="*/ 2759 w 3227"/>
                <a:gd name="T49" fmla="*/ 471 h 3239"/>
                <a:gd name="T50" fmla="*/ 2479 w 3227"/>
                <a:gd name="T51" fmla="*/ 243 h 3239"/>
                <a:gd name="T52" fmla="*/ 2166 w 3227"/>
                <a:gd name="T53" fmla="*/ 91 h 3239"/>
                <a:gd name="T54" fmla="*/ 1819 w 3227"/>
                <a:gd name="T55" fmla="*/ 12 h 3239"/>
                <a:gd name="T56" fmla="*/ 1717 w 3227"/>
                <a:gd name="T57" fmla="*/ 296 h 3239"/>
                <a:gd name="T58" fmla="*/ 2005 w 3227"/>
                <a:gd name="T59" fmla="*/ 347 h 3239"/>
                <a:gd name="T60" fmla="*/ 2266 w 3227"/>
                <a:gd name="T61" fmla="*/ 459 h 3239"/>
                <a:gd name="T62" fmla="*/ 2501 w 3227"/>
                <a:gd name="T63" fmla="*/ 634 h 3239"/>
                <a:gd name="T64" fmla="*/ 2700 w 3227"/>
                <a:gd name="T65" fmla="*/ 857 h 3239"/>
                <a:gd name="T66" fmla="*/ 2840 w 3227"/>
                <a:gd name="T67" fmla="*/ 1108 h 3239"/>
                <a:gd name="T68" fmla="*/ 2918 w 3227"/>
                <a:gd name="T69" fmla="*/ 1385 h 3239"/>
                <a:gd name="T70" fmla="*/ 2935 w 3227"/>
                <a:gd name="T71" fmla="*/ 1689 h 3239"/>
                <a:gd name="T72" fmla="*/ 2892 w 3227"/>
                <a:gd name="T73" fmla="*/ 1982 h 3239"/>
                <a:gd name="T74" fmla="*/ 2789 w 3227"/>
                <a:gd name="T75" fmla="*/ 2244 h 3239"/>
                <a:gd name="T76" fmla="*/ 2625 w 3227"/>
                <a:gd name="T77" fmla="*/ 2477 h 3239"/>
                <a:gd name="T78" fmla="*/ 2403 w 3227"/>
                <a:gd name="T79" fmla="*/ 2682 h 3239"/>
                <a:gd name="T80" fmla="*/ 2151 w 3227"/>
                <a:gd name="T81" fmla="*/ 2832 h 3239"/>
                <a:gd name="T82" fmla="*/ 1878 w 3227"/>
                <a:gd name="T83" fmla="*/ 2920 h 3239"/>
                <a:gd name="T84" fmla="*/ 1582 w 3227"/>
                <a:gd name="T85" fmla="*/ 2944 h 3239"/>
                <a:gd name="T86" fmla="*/ 1292 w 3227"/>
                <a:gd name="T87" fmla="*/ 2906 h 3239"/>
                <a:gd name="T88" fmla="*/ 1026 w 3227"/>
                <a:gd name="T89" fmla="*/ 2806 h 3239"/>
                <a:gd name="T90" fmla="*/ 783 w 3227"/>
                <a:gd name="T91" fmla="*/ 2643 h 3239"/>
                <a:gd name="T92" fmla="*/ 570 w 3227"/>
                <a:gd name="T93" fmla="*/ 2425 h 3239"/>
                <a:gd name="T94" fmla="*/ 415 w 3227"/>
                <a:gd name="T95" fmla="*/ 2180 h 3239"/>
                <a:gd name="T96" fmla="*/ 321 w 3227"/>
                <a:gd name="T97" fmla="*/ 1912 h 3239"/>
                <a:gd name="T98" fmla="*/ 291 w 3227"/>
                <a:gd name="T99" fmla="*/ 1620 h 3239"/>
                <a:gd name="T100" fmla="*/ 322 w 3227"/>
                <a:gd name="T101" fmla="*/ 1329 h 3239"/>
                <a:gd name="T102" fmla="*/ 416 w 3227"/>
                <a:gd name="T103" fmla="*/ 1058 h 3239"/>
                <a:gd name="T104" fmla="*/ 573 w 3227"/>
                <a:gd name="T105" fmla="*/ 809 h 3239"/>
                <a:gd name="T106" fmla="*/ 785 w 3227"/>
                <a:gd name="T107" fmla="*/ 590 h 3239"/>
                <a:gd name="T108" fmla="*/ 1023 w 3227"/>
                <a:gd name="T109" fmla="*/ 429 h 3239"/>
                <a:gd name="T110" fmla="*/ 1289 w 3227"/>
                <a:gd name="T111" fmla="*/ 330 h 3239"/>
                <a:gd name="T112" fmla="*/ 1581 w 3227"/>
                <a:gd name="T113" fmla="*/ 293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27" h="3239">
                  <a:moveTo>
                    <a:pt x="1611" y="0"/>
                  </a:moveTo>
                  <a:lnTo>
                    <a:pt x="1570" y="1"/>
                  </a:lnTo>
                  <a:lnTo>
                    <a:pt x="1529" y="3"/>
                  </a:lnTo>
                  <a:lnTo>
                    <a:pt x="1488" y="5"/>
                  </a:lnTo>
                  <a:lnTo>
                    <a:pt x="1448" y="8"/>
                  </a:lnTo>
                  <a:lnTo>
                    <a:pt x="1407" y="12"/>
                  </a:lnTo>
                  <a:lnTo>
                    <a:pt x="1367" y="17"/>
                  </a:lnTo>
                  <a:lnTo>
                    <a:pt x="1329" y="23"/>
                  </a:lnTo>
                  <a:lnTo>
                    <a:pt x="1289" y="30"/>
                  </a:lnTo>
                  <a:lnTo>
                    <a:pt x="1251" y="38"/>
                  </a:lnTo>
                  <a:lnTo>
                    <a:pt x="1213" y="47"/>
                  </a:lnTo>
                  <a:lnTo>
                    <a:pt x="1175" y="56"/>
                  </a:lnTo>
                  <a:lnTo>
                    <a:pt x="1138" y="66"/>
                  </a:lnTo>
                  <a:lnTo>
                    <a:pt x="1101" y="78"/>
                  </a:lnTo>
                  <a:lnTo>
                    <a:pt x="1064" y="91"/>
                  </a:lnTo>
                  <a:lnTo>
                    <a:pt x="1028" y="104"/>
                  </a:lnTo>
                  <a:lnTo>
                    <a:pt x="992" y="118"/>
                  </a:lnTo>
                  <a:lnTo>
                    <a:pt x="957" y="133"/>
                  </a:lnTo>
                  <a:lnTo>
                    <a:pt x="923" y="149"/>
                  </a:lnTo>
                  <a:lnTo>
                    <a:pt x="888" y="166"/>
                  </a:lnTo>
                  <a:lnTo>
                    <a:pt x="854" y="184"/>
                  </a:lnTo>
                  <a:lnTo>
                    <a:pt x="820" y="203"/>
                  </a:lnTo>
                  <a:lnTo>
                    <a:pt x="787" y="222"/>
                  </a:lnTo>
                  <a:lnTo>
                    <a:pt x="754" y="243"/>
                  </a:lnTo>
                  <a:lnTo>
                    <a:pt x="722" y="265"/>
                  </a:lnTo>
                  <a:lnTo>
                    <a:pt x="690" y="287"/>
                  </a:lnTo>
                  <a:lnTo>
                    <a:pt x="658" y="310"/>
                  </a:lnTo>
                  <a:lnTo>
                    <a:pt x="627" y="336"/>
                  </a:lnTo>
                  <a:lnTo>
                    <a:pt x="596" y="361"/>
                  </a:lnTo>
                  <a:lnTo>
                    <a:pt x="566" y="387"/>
                  </a:lnTo>
                  <a:lnTo>
                    <a:pt x="535" y="413"/>
                  </a:lnTo>
                  <a:lnTo>
                    <a:pt x="506" y="441"/>
                  </a:lnTo>
                  <a:lnTo>
                    <a:pt x="477" y="471"/>
                  </a:lnTo>
                  <a:lnTo>
                    <a:pt x="448" y="501"/>
                  </a:lnTo>
                  <a:lnTo>
                    <a:pt x="418" y="532"/>
                  </a:lnTo>
                  <a:lnTo>
                    <a:pt x="391" y="563"/>
                  </a:lnTo>
                  <a:lnTo>
                    <a:pt x="365" y="594"/>
                  </a:lnTo>
                  <a:lnTo>
                    <a:pt x="339" y="627"/>
                  </a:lnTo>
                  <a:lnTo>
                    <a:pt x="315" y="659"/>
                  </a:lnTo>
                  <a:lnTo>
                    <a:pt x="291" y="692"/>
                  </a:lnTo>
                  <a:lnTo>
                    <a:pt x="268" y="724"/>
                  </a:lnTo>
                  <a:lnTo>
                    <a:pt x="246" y="758"/>
                  </a:lnTo>
                  <a:lnTo>
                    <a:pt x="225" y="791"/>
                  </a:lnTo>
                  <a:lnTo>
                    <a:pt x="205" y="826"/>
                  </a:lnTo>
                  <a:lnTo>
                    <a:pt x="186" y="859"/>
                  </a:lnTo>
                  <a:lnTo>
                    <a:pt x="168" y="895"/>
                  </a:lnTo>
                  <a:lnTo>
                    <a:pt x="151" y="930"/>
                  </a:lnTo>
                  <a:lnTo>
                    <a:pt x="134" y="965"/>
                  </a:lnTo>
                  <a:lnTo>
                    <a:pt x="119" y="1001"/>
                  </a:lnTo>
                  <a:lnTo>
                    <a:pt x="104" y="1036"/>
                  </a:lnTo>
                  <a:lnTo>
                    <a:pt x="92" y="1073"/>
                  </a:lnTo>
                  <a:lnTo>
                    <a:pt x="78" y="1110"/>
                  </a:lnTo>
                  <a:lnTo>
                    <a:pt x="67" y="1147"/>
                  </a:lnTo>
                  <a:lnTo>
                    <a:pt x="56" y="1185"/>
                  </a:lnTo>
                  <a:lnTo>
                    <a:pt x="47" y="1223"/>
                  </a:lnTo>
                  <a:lnTo>
                    <a:pt x="37" y="1261"/>
                  </a:lnTo>
                  <a:lnTo>
                    <a:pt x="30" y="1299"/>
                  </a:lnTo>
                  <a:lnTo>
                    <a:pt x="23" y="1338"/>
                  </a:lnTo>
                  <a:lnTo>
                    <a:pt x="16" y="1378"/>
                  </a:lnTo>
                  <a:lnTo>
                    <a:pt x="11" y="1417"/>
                  </a:lnTo>
                  <a:lnTo>
                    <a:pt x="7" y="1457"/>
                  </a:lnTo>
                  <a:lnTo>
                    <a:pt x="4" y="1497"/>
                  </a:lnTo>
                  <a:lnTo>
                    <a:pt x="2" y="1538"/>
                  </a:lnTo>
                  <a:lnTo>
                    <a:pt x="1" y="1579"/>
                  </a:lnTo>
                  <a:lnTo>
                    <a:pt x="0" y="1620"/>
                  </a:lnTo>
                  <a:lnTo>
                    <a:pt x="1" y="1662"/>
                  </a:lnTo>
                  <a:lnTo>
                    <a:pt x="2" y="1703"/>
                  </a:lnTo>
                  <a:lnTo>
                    <a:pt x="4" y="1743"/>
                  </a:lnTo>
                  <a:lnTo>
                    <a:pt x="7" y="1783"/>
                  </a:lnTo>
                  <a:lnTo>
                    <a:pt x="11" y="1823"/>
                  </a:lnTo>
                  <a:lnTo>
                    <a:pt x="16" y="1863"/>
                  </a:lnTo>
                  <a:lnTo>
                    <a:pt x="23" y="1902"/>
                  </a:lnTo>
                  <a:lnTo>
                    <a:pt x="30" y="1940"/>
                  </a:lnTo>
                  <a:lnTo>
                    <a:pt x="37" y="1979"/>
                  </a:lnTo>
                  <a:lnTo>
                    <a:pt x="47" y="2017"/>
                  </a:lnTo>
                  <a:lnTo>
                    <a:pt x="56" y="2055"/>
                  </a:lnTo>
                  <a:lnTo>
                    <a:pt x="67" y="2092"/>
                  </a:lnTo>
                  <a:lnTo>
                    <a:pt x="78" y="2129"/>
                  </a:lnTo>
                  <a:lnTo>
                    <a:pt x="92" y="2166"/>
                  </a:lnTo>
                  <a:lnTo>
                    <a:pt x="104" y="2202"/>
                  </a:lnTo>
                  <a:lnTo>
                    <a:pt x="119" y="2238"/>
                  </a:lnTo>
                  <a:lnTo>
                    <a:pt x="134" y="2273"/>
                  </a:lnTo>
                  <a:lnTo>
                    <a:pt x="151" y="2308"/>
                  </a:lnTo>
                  <a:lnTo>
                    <a:pt x="168" y="2343"/>
                  </a:lnTo>
                  <a:lnTo>
                    <a:pt x="186" y="2377"/>
                  </a:lnTo>
                  <a:lnTo>
                    <a:pt x="205" y="2412"/>
                  </a:lnTo>
                  <a:lnTo>
                    <a:pt x="225" y="2445"/>
                  </a:lnTo>
                  <a:lnTo>
                    <a:pt x="246" y="2479"/>
                  </a:lnTo>
                  <a:lnTo>
                    <a:pt x="268" y="2511"/>
                  </a:lnTo>
                  <a:lnTo>
                    <a:pt x="291" y="2544"/>
                  </a:lnTo>
                  <a:lnTo>
                    <a:pt x="315" y="2576"/>
                  </a:lnTo>
                  <a:lnTo>
                    <a:pt x="339" y="2608"/>
                  </a:lnTo>
                  <a:lnTo>
                    <a:pt x="365" y="2640"/>
                  </a:lnTo>
                  <a:lnTo>
                    <a:pt x="391" y="2671"/>
                  </a:lnTo>
                  <a:lnTo>
                    <a:pt x="418" y="2702"/>
                  </a:lnTo>
                  <a:lnTo>
                    <a:pt x="448" y="2732"/>
                  </a:lnTo>
                  <a:lnTo>
                    <a:pt x="477" y="2762"/>
                  </a:lnTo>
                  <a:lnTo>
                    <a:pt x="506" y="2791"/>
                  </a:lnTo>
                  <a:lnTo>
                    <a:pt x="537" y="2820"/>
                  </a:lnTo>
                  <a:lnTo>
                    <a:pt x="568" y="2848"/>
                  </a:lnTo>
                  <a:lnTo>
                    <a:pt x="599" y="2874"/>
                  </a:lnTo>
                  <a:lnTo>
                    <a:pt x="630" y="2900"/>
                  </a:lnTo>
                  <a:lnTo>
                    <a:pt x="662" y="2924"/>
                  </a:lnTo>
                  <a:lnTo>
                    <a:pt x="694" y="2948"/>
                  </a:lnTo>
                  <a:lnTo>
                    <a:pt x="726" y="2971"/>
                  </a:lnTo>
                  <a:lnTo>
                    <a:pt x="759" y="2993"/>
                  </a:lnTo>
                  <a:lnTo>
                    <a:pt x="792" y="3014"/>
                  </a:lnTo>
                  <a:lnTo>
                    <a:pt x="825" y="3034"/>
                  </a:lnTo>
                  <a:lnTo>
                    <a:pt x="860" y="3053"/>
                  </a:lnTo>
                  <a:lnTo>
                    <a:pt x="894" y="3072"/>
                  </a:lnTo>
                  <a:lnTo>
                    <a:pt x="929" y="3088"/>
                  </a:lnTo>
                  <a:lnTo>
                    <a:pt x="963" y="3105"/>
                  </a:lnTo>
                  <a:lnTo>
                    <a:pt x="999" y="3120"/>
                  </a:lnTo>
                  <a:lnTo>
                    <a:pt x="1034" y="3135"/>
                  </a:lnTo>
                  <a:lnTo>
                    <a:pt x="1071" y="3148"/>
                  </a:lnTo>
                  <a:lnTo>
                    <a:pt x="1107" y="3161"/>
                  </a:lnTo>
                  <a:lnTo>
                    <a:pt x="1144" y="3172"/>
                  </a:lnTo>
                  <a:lnTo>
                    <a:pt x="1180" y="3183"/>
                  </a:lnTo>
                  <a:lnTo>
                    <a:pt x="1218" y="3193"/>
                  </a:lnTo>
                  <a:lnTo>
                    <a:pt x="1256" y="3202"/>
                  </a:lnTo>
                  <a:lnTo>
                    <a:pt x="1294" y="3210"/>
                  </a:lnTo>
                  <a:lnTo>
                    <a:pt x="1333" y="3217"/>
                  </a:lnTo>
                  <a:lnTo>
                    <a:pt x="1371" y="3223"/>
                  </a:lnTo>
                  <a:lnTo>
                    <a:pt x="1410" y="3228"/>
                  </a:lnTo>
                  <a:lnTo>
                    <a:pt x="1450" y="3232"/>
                  </a:lnTo>
                  <a:lnTo>
                    <a:pt x="1490" y="3235"/>
                  </a:lnTo>
                  <a:lnTo>
                    <a:pt x="1530" y="3238"/>
                  </a:lnTo>
                  <a:lnTo>
                    <a:pt x="1571" y="3239"/>
                  </a:lnTo>
                  <a:lnTo>
                    <a:pt x="1611" y="3239"/>
                  </a:lnTo>
                  <a:lnTo>
                    <a:pt x="1653" y="3239"/>
                  </a:lnTo>
                  <a:lnTo>
                    <a:pt x="1694" y="3238"/>
                  </a:lnTo>
                  <a:lnTo>
                    <a:pt x="1736" y="3235"/>
                  </a:lnTo>
                  <a:lnTo>
                    <a:pt x="1775" y="3232"/>
                  </a:lnTo>
                  <a:lnTo>
                    <a:pt x="1816" y="3228"/>
                  </a:lnTo>
                  <a:lnTo>
                    <a:pt x="1856" y="3223"/>
                  </a:lnTo>
                  <a:lnTo>
                    <a:pt x="1895" y="3216"/>
                  </a:lnTo>
                  <a:lnTo>
                    <a:pt x="1934" y="3210"/>
                  </a:lnTo>
                  <a:lnTo>
                    <a:pt x="1973" y="3202"/>
                  </a:lnTo>
                  <a:lnTo>
                    <a:pt x="2011" y="3192"/>
                  </a:lnTo>
                  <a:lnTo>
                    <a:pt x="2049" y="3183"/>
                  </a:lnTo>
                  <a:lnTo>
                    <a:pt x="2086" y="3172"/>
                  </a:lnTo>
                  <a:lnTo>
                    <a:pt x="2124" y="3160"/>
                  </a:lnTo>
                  <a:lnTo>
                    <a:pt x="2162" y="3147"/>
                  </a:lnTo>
                  <a:lnTo>
                    <a:pt x="2198" y="3133"/>
                  </a:lnTo>
                  <a:lnTo>
                    <a:pt x="2234" y="3119"/>
                  </a:lnTo>
                  <a:lnTo>
                    <a:pt x="2270" y="3104"/>
                  </a:lnTo>
                  <a:lnTo>
                    <a:pt x="2306" y="3087"/>
                  </a:lnTo>
                  <a:lnTo>
                    <a:pt x="2341" y="3070"/>
                  </a:lnTo>
                  <a:lnTo>
                    <a:pt x="2376" y="3052"/>
                  </a:lnTo>
                  <a:lnTo>
                    <a:pt x="2410" y="3032"/>
                  </a:lnTo>
                  <a:lnTo>
                    <a:pt x="2444" y="3012"/>
                  </a:lnTo>
                  <a:lnTo>
                    <a:pt x="2478" y="2991"/>
                  </a:lnTo>
                  <a:lnTo>
                    <a:pt x="2511" y="2969"/>
                  </a:lnTo>
                  <a:lnTo>
                    <a:pt x="2545" y="2946"/>
                  </a:lnTo>
                  <a:lnTo>
                    <a:pt x="2578" y="2922"/>
                  </a:lnTo>
                  <a:lnTo>
                    <a:pt x="2610" y="2897"/>
                  </a:lnTo>
                  <a:lnTo>
                    <a:pt x="2642" y="2871"/>
                  </a:lnTo>
                  <a:lnTo>
                    <a:pt x="2674" y="2844"/>
                  </a:lnTo>
                  <a:lnTo>
                    <a:pt x="2705" y="2816"/>
                  </a:lnTo>
                  <a:lnTo>
                    <a:pt x="2737" y="2788"/>
                  </a:lnTo>
                  <a:lnTo>
                    <a:pt x="2767" y="2757"/>
                  </a:lnTo>
                  <a:lnTo>
                    <a:pt x="2795" y="2729"/>
                  </a:lnTo>
                  <a:lnTo>
                    <a:pt x="2823" y="2700"/>
                  </a:lnTo>
                  <a:lnTo>
                    <a:pt x="2850" y="2671"/>
                  </a:lnTo>
                  <a:lnTo>
                    <a:pt x="2876" y="2640"/>
                  </a:lnTo>
                  <a:lnTo>
                    <a:pt x="2900" y="2610"/>
                  </a:lnTo>
                  <a:lnTo>
                    <a:pt x="2924" y="2578"/>
                  </a:lnTo>
                  <a:lnTo>
                    <a:pt x="2947" y="2547"/>
                  </a:lnTo>
                  <a:lnTo>
                    <a:pt x="2969" y="2515"/>
                  </a:lnTo>
                  <a:lnTo>
                    <a:pt x="2990" y="2483"/>
                  </a:lnTo>
                  <a:lnTo>
                    <a:pt x="3010" y="2451"/>
                  </a:lnTo>
                  <a:lnTo>
                    <a:pt x="3029" y="2417"/>
                  </a:lnTo>
                  <a:lnTo>
                    <a:pt x="3048" y="2383"/>
                  </a:lnTo>
                  <a:lnTo>
                    <a:pt x="3066" y="2350"/>
                  </a:lnTo>
                  <a:lnTo>
                    <a:pt x="3082" y="2315"/>
                  </a:lnTo>
                  <a:lnTo>
                    <a:pt x="3098" y="2280"/>
                  </a:lnTo>
                  <a:lnTo>
                    <a:pt x="3113" y="2245"/>
                  </a:lnTo>
                  <a:lnTo>
                    <a:pt x="3127" y="2209"/>
                  </a:lnTo>
                  <a:lnTo>
                    <a:pt x="3140" y="2173"/>
                  </a:lnTo>
                  <a:lnTo>
                    <a:pt x="3152" y="2136"/>
                  </a:lnTo>
                  <a:lnTo>
                    <a:pt x="3163" y="2100"/>
                  </a:lnTo>
                  <a:lnTo>
                    <a:pt x="3173" y="2062"/>
                  </a:lnTo>
                  <a:lnTo>
                    <a:pt x="3183" y="2024"/>
                  </a:lnTo>
                  <a:lnTo>
                    <a:pt x="3192" y="1985"/>
                  </a:lnTo>
                  <a:lnTo>
                    <a:pt x="3199" y="1947"/>
                  </a:lnTo>
                  <a:lnTo>
                    <a:pt x="3205" y="1907"/>
                  </a:lnTo>
                  <a:lnTo>
                    <a:pt x="3212" y="1867"/>
                  </a:lnTo>
                  <a:lnTo>
                    <a:pt x="3217" y="1827"/>
                  </a:lnTo>
                  <a:lnTo>
                    <a:pt x="3221" y="1786"/>
                  </a:lnTo>
                  <a:lnTo>
                    <a:pt x="3224" y="1746"/>
                  </a:lnTo>
                  <a:lnTo>
                    <a:pt x="3226" y="1705"/>
                  </a:lnTo>
                  <a:lnTo>
                    <a:pt x="3227" y="1663"/>
                  </a:lnTo>
                  <a:lnTo>
                    <a:pt x="3227" y="1620"/>
                  </a:lnTo>
                  <a:lnTo>
                    <a:pt x="3227" y="1578"/>
                  </a:lnTo>
                  <a:lnTo>
                    <a:pt x="3226" y="1536"/>
                  </a:lnTo>
                  <a:lnTo>
                    <a:pt x="3223" y="1494"/>
                  </a:lnTo>
                  <a:lnTo>
                    <a:pt x="3220" y="1453"/>
                  </a:lnTo>
                  <a:lnTo>
                    <a:pt x="3216" y="1412"/>
                  </a:lnTo>
                  <a:lnTo>
                    <a:pt x="3212" y="1373"/>
                  </a:lnTo>
                  <a:lnTo>
                    <a:pt x="3205" y="1333"/>
                  </a:lnTo>
                  <a:lnTo>
                    <a:pt x="3198" y="1293"/>
                  </a:lnTo>
                  <a:lnTo>
                    <a:pt x="3191" y="1254"/>
                  </a:lnTo>
                  <a:lnTo>
                    <a:pt x="3183" y="1216"/>
                  </a:lnTo>
                  <a:lnTo>
                    <a:pt x="3172" y="1178"/>
                  </a:lnTo>
                  <a:lnTo>
                    <a:pt x="3162" y="1140"/>
                  </a:lnTo>
                  <a:lnTo>
                    <a:pt x="3150" y="1102"/>
                  </a:lnTo>
                  <a:lnTo>
                    <a:pt x="3139" y="1066"/>
                  </a:lnTo>
                  <a:lnTo>
                    <a:pt x="3125" y="1029"/>
                  </a:lnTo>
                  <a:lnTo>
                    <a:pt x="3110" y="992"/>
                  </a:lnTo>
                  <a:lnTo>
                    <a:pt x="3096" y="957"/>
                  </a:lnTo>
                  <a:lnTo>
                    <a:pt x="3079" y="921"/>
                  </a:lnTo>
                  <a:lnTo>
                    <a:pt x="3062" y="887"/>
                  </a:lnTo>
                  <a:lnTo>
                    <a:pt x="3045" y="852"/>
                  </a:lnTo>
                  <a:lnTo>
                    <a:pt x="3026" y="819"/>
                  </a:lnTo>
                  <a:lnTo>
                    <a:pt x="3006" y="785"/>
                  </a:lnTo>
                  <a:lnTo>
                    <a:pt x="2986" y="751"/>
                  </a:lnTo>
                  <a:lnTo>
                    <a:pt x="2964" y="718"/>
                  </a:lnTo>
                  <a:lnTo>
                    <a:pt x="2941" y="685"/>
                  </a:lnTo>
                  <a:lnTo>
                    <a:pt x="2918" y="654"/>
                  </a:lnTo>
                  <a:lnTo>
                    <a:pt x="2894" y="623"/>
                  </a:lnTo>
                  <a:lnTo>
                    <a:pt x="2869" y="591"/>
                  </a:lnTo>
                  <a:lnTo>
                    <a:pt x="2843" y="561"/>
                  </a:lnTo>
                  <a:lnTo>
                    <a:pt x="2816" y="530"/>
                  </a:lnTo>
                  <a:lnTo>
                    <a:pt x="2788" y="500"/>
                  </a:lnTo>
                  <a:lnTo>
                    <a:pt x="2759" y="471"/>
                  </a:lnTo>
                  <a:lnTo>
                    <a:pt x="2729" y="441"/>
                  </a:lnTo>
                  <a:lnTo>
                    <a:pt x="2700" y="413"/>
                  </a:lnTo>
                  <a:lnTo>
                    <a:pt x="2670" y="387"/>
                  </a:lnTo>
                  <a:lnTo>
                    <a:pt x="2639" y="361"/>
                  </a:lnTo>
                  <a:lnTo>
                    <a:pt x="2607" y="336"/>
                  </a:lnTo>
                  <a:lnTo>
                    <a:pt x="2576" y="310"/>
                  </a:lnTo>
                  <a:lnTo>
                    <a:pt x="2544" y="287"/>
                  </a:lnTo>
                  <a:lnTo>
                    <a:pt x="2511" y="265"/>
                  </a:lnTo>
                  <a:lnTo>
                    <a:pt x="2479" y="243"/>
                  </a:lnTo>
                  <a:lnTo>
                    <a:pt x="2446" y="222"/>
                  </a:lnTo>
                  <a:lnTo>
                    <a:pt x="2412" y="203"/>
                  </a:lnTo>
                  <a:lnTo>
                    <a:pt x="2379" y="184"/>
                  </a:lnTo>
                  <a:lnTo>
                    <a:pt x="2344" y="166"/>
                  </a:lnTo>
                  <a:lnTo>
                    <a:pt x="2309" y="149"/>
                  </a:lnTo>
                  <a:lnTo>
                    <a:pt x="2273" y="133"/>
                  </a:lnTo>
                  <a:lnTo>
                    <a:pt x="2238" y="118"/>
                  </a:lnTo>
                  <a:lnTo>
                    <a:pt x="2202" y="104"/>
                  </a:lnTo>
                  <a:lnTo>
                    <a:pt x="2166" y="91"/>
                  </a:lnTo>
                  <a:lnTo>
                    <a:pt x="2128" y="78"/>
                  </a:lnTo>
                  <a:lnTo>
                    <a:pt x="2092" y="66"/>
                  </a:lnTo>
                  <a:lnTo>
                    <a:pt x="2054" y="56"/>
                  </a:lnTo>
                  <a:lnTo>
                    <a:pt x="2015" y="47"/>
                  </a:lnTo>
                  <a:lnTo>
                    <a:pt x="1977" y="38"/>
                  </a:lnTo>
                  <a:lnTo>
                    <a:pt x="1938" y="30"/>
                  </a:lnTo>
                  <a:lnTo>
                    <a:pt x="1899" y="23"/>
                  </a:lnTo>
                  <a:lnTo>
                    <a:pt x="1859" y="17"/>
                  </a:lnTo>
                  <a:lnTo>
                    <a:pt x="1819" y="12"/>
                  </a:lnTo>
                  <a:lnTo>
                    <a:pt x="1779" y="8"/>
                  </a:lnTo>
                  <a:lnTo>
                    <a:pt x="1737" y="5"/>
                  </a:lnTo>
                  <a:lnTo>
                    <a:pt x="1696" y="3"/>
                  </a:lnTo>
                  <a:lnTo>
                    <a:pt x="1654" y="1"/>
                  </a:lnTo>
                  <a:lnTo>
                    <a:pt x="1611" y="0"/>
                  </a:lnTo>
                  <a:close/>
                  <a:moveTo>
                    <a:pt x="1616" y="293"/>
                  </a:moveTo>
                  <a:lnTo>
                    <a:pt x="1650" y="293"/>
                  </a:lnTo>
                  <a:lnTo>
                    <a:pt x="1684" y="294"/>
                  </a:lnTo>
                  <a:lnTo>
                    <a:pt x="1717" y="296"/>
                  </a:lnTo>
                  <a:lnTo>
                    <a:pt x="1750" y="298"/>
                  </a:lnTo>
                  <a:lnTo>
                    <a:pt x="1784" y="302"/>
                  </a:lnTo>
                  <a:lnTo>
                    <a:pt x="1816" y="306"/>
                  </a:lnTo>
                  <a:lnTo>
                    <a:pt x="1848" y="310"/>
                  </a:lnTo>
                  <a:lnTo>
                    <a:pt x="1880" y="317"/>
                  </a:lnTo>
                  <a:lnTo>
                    <a:pt x="1912" y="323"/>
                  </a:lnTo>
                  <a:lnTo>
                    <a:pt x="1943" y="330"/>
                  </a:lnTo>
                  <a:lnTo>
                    <a:pt x="1974" y="338"/>
                  </a:lnTo>
                  <a:lnTo>
                    <a:pt x="2005" y="347"/>
                  </a:lnTo>
                  <a:lnTo>
                    <a:pt x="2035" y="357"/>
                  </a:lnTo>
                  <a:lnTo>
                    <a:pt x="2065" y="367"/>
                  </a:lnTo>
                  <a:lnTo>
                    <a:pt x="2095" y="378"/>
                  </a:lnTo>
                  <a:lnTo>
                    <a:pt x="2124" y="389"/>
                  </a:lnTo>
                  <a:lnTo>
                    <a:pt x="2153" y="402"/>
                  </a:lnTo>
                  <a:lnTo>
                    <a:pt x="2181" y="415"/>
                  </a:lnTo>
                  <a:lnTo>
                    <a:pt x="2210" y="429"/>
                  </a:lnTo>
                  <a:lnTo>
                    <a:pt x="2238" y="445"/>
                  </a:lnTo>
                  <a:lnTo>
                    <a:pt x="2266" y="459"/>
                  </a:lnTo>
                  <a:lnTo>
                    <a:pt x="2293" y="476"/>
                  </a:lnTo>
                  <a:lnTo>
                    <a:pt x="2320" y="493"/>
                  </a:lnTo>
                  <a:lnTo>
                    <a:pt x="2346" y="511"/>
                  </a:lnTo>
                  <a:lnTo>
                    <a:pt x="2374" y="529"/>
                  </a:lnTo>
                  <a:lnTo>
                    <a:pt x="2400" y="549"/>
                  </a:lnTo>
                  <a:lnTo>
                    <a:pt x="2425" y="569"/>
                  </a:lnTo>
                  <a:lnTo>
                    <a:pt x="2451" y="590"/>
                  </a:lnTo>
                  <a:lnTo>
                    <a:pt x="2476" y="611"/>
                  </a:lnTo>
                  <a:lnTo>
                    <a:pt x="2501" y="634"/>
                  </a:lnTo>
                  <a:lnTo>
                    <a:pt x="2525" y="657"/>
                  </a:lnTo>
                  <a:lnTo>
                    <a:pt x="2549" y="681"/>
                  </a:lnTo>
                  <a:lnTo>
                    <a:pt x="2573" y="705"/>
                  </a:lnTo>
                  <a:lnTo>
                    <a:pt x="2596" y="729"/>
                  </a:lnTo>
                  <a:lnTo>
                    <a:pt x="2619" y="755"/>
                  </a:lnTo>
                  <a:lnTo>
                    <a:pt x="2640" y="780"/>
                  </a:lnTo>
                  <a:lnTo>
                    <a:pt x="2661" y="805"/>
                  </a:lnTo>
                  <a:lnTo>
                    <a:pt x="2681" y="831"/>
                  </a:lnTo>
                  <a:lnTo>
                    <a:pt x="2700" y="857"/>
                  </a:lnTo>
                  <a:lnTo>
                    <a:pt x="2719" y="883"/>
                  </a:lnTo>
                  <a:lnTo>
                    <a:pt x="2737" y="911"/>
                  </a:lnTo>
                  <a:lnTo>
                    <a:pt x="2753" y="938"/>
                  </a:lnTo>
                  <a:lnTo>
                    <a:pt x="2770" y="965"/>
                  </a:lnTo>
                  <a:lnTo>
                    <a:pt x="2786" y="993"/>
                  </a:lnTo>
                  <a:lnTo>
                    <a:pt x="2800" y="1022"/>
                  </a:lnTo>
                  <a:lnTo>
                    <a:pt x="2814" y="1050"/>
                  </a:lnTo>
                  <a:lnTo>
                    <a:pt x="2828" y="1079"/>
                  </a:lnTo>
                  <a:lnTo>
                    <a:pt x="2840" y="1108"/>
                  </a:lnTo>
                  <a:lnTo>
                    <a:pt x="2852" y="1138"/>
                  </a:lnTo>
                  <a:lnTo>
                    <a:pt x="2863" y="1167"/>
                  </a:lnTo>
                  <a:lnTo>
                    <a:pt x="2872" y="1198"/>
                  </a:lnTo>
                  <a:lnTo>
                    <a:pt x="2883" y="1228"/>
                  </a:lnTo>
                  <a:lnTo>
                    <a:pt x="2891" y="1260"/>
                  </a:lnTo>
                  <a:lnTo>
                    <a:pt x="2900" y="1290"/>
                  </a:lnTo>
                  <a:lnTo>
                    <a:pt x="2906" y="1321"/>
                  </a:lnTo>
                  <a:lnTo>
                    <a:pt x="2913" y="1354"/>
                  </a:lnTo>
                  <a:lnTo>
                    <a:pt x="2918" y="1385"/>
                  </a:lnTo>
                  <a:lnTo>
                    <a:pt x="2924" y="1419"/>
                  </a:lnTo>
                  <a:lnTo>
                    <a:pt x="2928" y="1451"/>
                  </a:lnTo>
                  <a:lnTo>
                    <a:pt x="2931" y="1485"/>
                  </a:lnTo>
                  <a:lnTo>
                    <a:pt x="2934" y="1518"/>
                  </a:lnTo>
                  <a:lnTo>
                    <a:pt x="2935" y="1552"/>
                  </a:lnTo>
                  <a:lnTo>
                    <a:pt x="2936" y="1585"/>
                  </a:lnTo>
                  <a:lnTo>
                    <a:pt x="2937" y="1620"/>
                  </a:lnTo>
                  <a:lnTo>
                    <a:pt x="2936" y="1655"/>
                  </a:lnTo>
                  <a:lnTo>
                    <a:pt x="2935" y="1689"/>
                  </a:lnTo>
                  <a:lnTo>
                    <a:pt x="2934" y="1724"/>
                  </a:lnTo>
                  <a:lnTo>
                    <a:pt x="2931" y="1757"/>
                  </a:lnTo>
                  <a:lnTo>
                    <a:pt x="2928" y="1791"/>
                  </a:lnTo>
                  <a:lnTo>
                    <a:pt x="2924" y="1823"/>
                  </a:lnTo>
                  <a:lnTo>
                    <a:pt x="2918" y="1856"/>
                  </a:lnTo>
                  <a:lnTo>
                    <a:pt x="2913" y="1888"/>
                  </a:lnTo>
                  <a:lnTo>
                    <a:pt x="2907" y="1919"/>
                  </a:lnTo>
                  <a:lnTo>
                    <a:pt x="2900" y="1951"/>
                  </a:lnTo>
                  <a:lnTo>
                    <a:pt x="2892" y="1982"/>
                  </a:lnTo>
                  <a:lnTo>
                    <a:pt x="2884" y="2013"/>
                  </a:lnTo>
                  <a:lnTo>
                    <a:pt x="2875" y="2043"/>
                  </a:lnTo>
                  <a:lnTo>
                    <a:pt x="2864" y="2072"/>
                  </a:lnTo>
                  <a:lnTo>
                    <a:pt x="2854" y="2103"/>
                  </a:lnTo>
                  <a:lnTo>
                    <a:pt x="2842" y="2131"/>
                  </a:lnTo>
                  <a:lnTo>
                    <a:pt x="2830" y="2160"/>
                  </a:lnTo>
                  <a:lnTo>
                    <a:pt x="2817" y="2189"/>
                  </a:lnTo>
                  <a:lnTo>
                    <a:pt x="2804" y="2217"/>
                  </a:lnTo>
                  <a:lnTo>
                    <a:pt x="2789" y="2244"/>
                  </a:lnTo>
                  <a:lnTo>
                    <a:pt x="2773" y="2271"/>
                  </a:lnTo>
                  <a:lnTo>
                    <a:pt x="2758" y="2299"/>
                  </a:lnTo>
                  <a:lnTo>
                    <a:pt x="2741" y="2325"/>
                  </a:lnTo>
                  <a:lnTo>
                    <a:pt x="2723" y="2351"/>
                  </a:lnTo>
                  <a:lnTo>
                    <a:pt x="2705" y="2377"/>
                  </a:lnTo>
                  <a:lnTo>
                    <a:pt x="2687" y="2402"/>
                  </a:lnTo>
                  <a:lnTo>
                    <a:pt x="2667" y="2427"/>
                  </a:lnTo>
                  <a:lnTo>
                    <a:pt x="2646" y="2453"/>
                  </a:lnTo>
                  <a:lnTo>
                    <a:pt x="2625" y="2477"/>
                  </a:lnTo>
                  <a:lnTo>
                    <a:pt x="2603" y="2501"/>
                  </a:lnTo>
                  <a:lnTo>
                    <a:pt x="2580" y="2524"/>
                  </a:lnTo>
                  <a:lnTo>
                    <a:pt x="2557" y="2548"/>
                  </a:lnTo>
                  <a:lnTo>
                    <a:pt x="2532" y="2572"/>
                  </a:lnTo>
                  <a:lnTo>
                    <a:pt x="2507" y="2595"/>
                  </a:lnTo>
                  <a:lnTo>
                    <a:pt x="2481" y="2618"/>
                  </a:lnTo>
                  <a:lnTo>
                    <a:pt x="2455" y="2640"/>
                  </a:lnTo>
                  <a:lnTo>
                    <a:pt x="2429" y="2662"/>
                  </a:lnTo>
                  <a:lnTo>
                    <a:pt x="2403" y="2682"/>
                  </a:lnTo>
                  <a:lnTo>
                    <a:pt x="2376" y="2702"/>
                  </a:lnTo>
                  <a:lnTo>
                    <a:pt x="2348" y="2721"/>
                  </a:lnTo>
                  <a:lnTo>
                    <a:pt x="2321" y="2740"/>
                  </a:lnTo>
                  <a:lnTo>
                    <a:pt x="2293" y="2756"/>
                  </a:lnTo>
                  <a:lnTo>
                    <a:pt x="2266" y="2773"/>
                  </a:lnTo>
                  <a:lnTo>
                    <a:pt x="2238" y="2789"/>
                  </a:lnTo>
                  <a:lnTo>
                    <a:pt x="2209" y="2805"/>
                  </a:lnTo>
                  <a:lnTo>
                    <a:pt x="2180" y="2818"/>
                  </a:lnTo>
                  <a:lnTo>
                    <a:pt x="2151" y="2832"/>
                  </a:lnTo>
                  <a:lnTo>
                    <a:pt x="2122" y="2845"/>
                  </a:lnTo>
                  <a:lnTo>
                    <a:pt x="2093" y="2857"/>
                  </a:lnTo>
                  <a:lnTo>
                    <a:pt x="2062" y="2868"/>
                  </a:lnTo>
                  <a:lnTo>
                    <a:pt x="2032" y="2879"/>
                  </a:lnTo>
                  <a:lnTo>
                    <a:pt x="2002" y="2888"/>
                  </a:lnTo>
                  <a:lnTo>
                    <a:pt x="1972" y="2897"/>
                  </a:lnTo>
                  <a:lnTo>
                    <a:pt x="1940" y="2905"/>
                  </a:lnTo>
                  <a:lnTo>
                    <a:pt x="1909" y="2912"/>
                  </a:lnTo>
                  <a:lnTo>
                    <a:pt x="1878" y="2920"/>
                  </a:lnTo>
                  <a:lnTo>
                    <a:pt x="1846" y="2925"/>
                  </a:lnTo>
                  <a:lnTo>
                    <a:pt x="1814" y="2930"/>
                  </a:lnTo>
                  <a:lnTo>
                    <a:pt x="1782" y="2934"/>
                  </a:lnTo>
                  <a:lnTo>
                    <a:pt x="1749" y="2938"/>
                  </a:lnTo>
                  <a:lnTo>
                    <a:pt x="1716" y="2941"/>
                  </a:lnTo>
                  <a:lnTo>
                    <a:pt x="1682" y="2943"/>
                  </a:lnTo>
                  <a:lnTo>
                    <a:pt x="1649" y="2944"/>
                  </a:lnTo>
                  <a:lnTo>
                    <a:pt x="1616" y="2944"/>
                  </a:lnTo>
                  <a:lnTo>
                    <a:pt x="1582" y="2944"/>
                  </a:lnTo>
                  <a:lnTo>
                    <a:pt x="1549" y="2943"/>
                  </a:lnTo>
                  <a:lnTo>
                    <a:pt x="1515" y="2941"/>
                  </a:lnTo>
                  <a:lnTo>
                    <a:pt x="1483" y="2938"/>
                  </a:lnTo>
                  <a:lnTo>
                    <a:pt x="1451" y="2934"/>
                  </a:lnTo>
                  <a:lnTo>
                    <a:pt x="1418" y="2930"/>
                  </a:lnTo>
                  <a:lnTo>
                    <a:pt x="1386" y="2925"/>
                  </a:lnTo>
                  <a:lnTo>
                    <a:pt x="1355" y="2920"/>
                  </a:lnTo>
                  <a:lnTo>
                    <a:pt x="1323" y="2914"/>
                  </a:lnTo>
                  <a:lnTo>
                    <a:pt x="1292" y="2906"/>
                  </a:lnTo>
                  <a:lnTo>
                    <a:pt x="1262" y="2898"/>
                  </a:lnTo>
                  <a:lnTo>
                    <a:pt x="1230" y="2888"/>
                  </a:lnTo>
                  <a:lnTo>
                    <a:pt x="1200" y="2879"/>
                  </a:lnTo>
                  <a:lnTo>
                    <a:pt x="1171" y="2868"/>
                  </a:lnTo>
                  <a:lnTo>
                    <a:pt x="1141" y="2858"/>
                  </a:lnTo>
                  <a:lnTo>
                    <a:pt x="1111" y="2845"/>
                  </a:lnTo>
                  <a:lnTo>
                    <a:pt x="1083" y="2833"/>
                  </a:lnTo>
                  <a:lnTo>
                    <a:pt x="1054" y="2820"/>
                  </a:lnTo>
                  <a:lnTo>
                    <a:pt x="1026" y="2806"/>
                  </a:lnTo>
                  <a:lnTo>
                    <a:pt x="998" y="2791"/>
                  </a:lnTo>
                  <a:lnTo>
                    <a:pt x="969" y="2775"/>
                  </a:lnTo>
                  <a:lnTo>
                    <a:pt x="942" y="2758"/>
                  </a:lnTo>
                  <a:lnTo>
                    <a:pt x="915" y="2742"/>
                  </a:lnTo>
                  <a:lnTo>
                    <a:pt x="888" y="2723"/>
                  </a:lnTo>
                  <a:lnTo>
                    <a:pt x="861" y="2704"/>
                  </a:lnTo>
                  <a:lnTo>
                    <a:pt x="835" y="2685"/>
                  </a:lnTo>
                  <a:lnTo>
                    <a:pt x="809" y="2664"/>
                  </a:lnTo>
                  <a:lnTo>
                    <a:pt x="783" y="2643"/>
                  </a:lnTo>
                  <a:lnTo>
                    <a:pt x="758" y="2621"/>
                  </a:lnTo>
                  <a:lnTo>
                    <a:pt x="733" y="2599"/>
                  </a:lnTo>
                  <a:lnTo>
                    <a:pt x="707" y="2575"/>
                  </a:lnTo>
                  <a:lnTo>
                    <a:pt x="682" y="2551"/>
                  </a:lnTo>
                  <a:lnTo>
                    <a:pt x="658" y="2527"/>
                  </a:lnTo>
                  <a:lnTo>
                    <a:pt x="635" y="2502"/>
                  </a:lnTo>
                  <a:lnTo>
                    <a:pt x="612" y="2477"/>
                  </a:lnTo>
                  <a:lnTo>
                    <a:pt x="591" y="2451"/>
                  </a:lnTo>
                  <a:lnTo>
                    <a:pt x="570" y="2425"/>
                  </a:lnTo>
                  <a:lnTo>
                    <a:pt x="550" y="2399"/>
                  </a:lnTo>
                  <a:lnTo>
                    <a:pt x="530" y="2373"/>
                  </a:lnTo>
                  <a:lnTo>
                    <a:pt x="511" y="2346"/>
                  </a:lnTo>
                  <a:lnTo>
                    <a:pt x="493" y="2319"/>
                  </a:lnTo>
                  <a:lnTo>
                    <a:pt x="476" y="2291"/>
                  </a:lnTo>
                  <a:lnTo>
                    <a:pt x="459" y="2264"/>
                  </a:lnTo>
                  <a:lnTo>
                    <a:pt x="443" y="2237"/>
                  </a:lnTo>
                  <a:lnTo>
                    <a:pt x="429" y="2209"/>
                  </a:lnTo>
                  <a:lnTo>
                    <a:pt x="415" y="2180"/>
                  </a:lnTo>
                  <a:lnTo>
                    <a:pt x="402" y="2151"/>
                  </a:lnTo>
                  <a:lnTo>
                    <a:pt x="389" y="2123"/>
                  </a:lnTo>
                  <a:lnTo>
                    <a:pt x="377" y="2093"/>
                  </a:lnTo>
                  <a:lnTo>
                    <a:pt x="366" y="2064"/>
                  </a:lnTo>
                  <a:lnTo>
                    <a:pt x="356" y="2034"/>
                  </a:lnTo>
                  <a:lnTo>
                    <a:pt x="346" y="2003"/>
                  </a:lnTo>
                  <a:lnTo>
                    <a:pt x="337" y="1973"/>
                  </a:lnTo>
                  <a:lnTo>
                    <a:pt x="329" y="1942"/>
                  </a:lnTo>
                  <a:lnTo>
                    <a:pt x="321" y="1912"/>
                  </a:lnTo>
                  <a:lnTo>
                    <a:pt x="315" y="1881"/>
                  </a:lnTo>
                  <a:lnTo>
                    <a:pt x="310" y="1849"/>
                  </a:lnTo>
                  <a:lnTo>
                    <a:pt x="305" y="1817"/>
                  </a:lnTo>
                  <a:lnTo>
                    <a:pt x="300" y="1785"/>
                  </a:lnTo>
                  <a:lnTo>
                    <a:pt x="297" y="1753"/>
                  </a:lnTo>
                  <a:lnTo>
                    <a:pt x="294" y="1720"/>
                  </a:lnTo>
                  <a:lnTo>
                    <a:pt x="292" y="1687"/>
                  </a:lnTo>
                  <a:lnTo>
                    <a:pt x="291" y="1653"/>
                  </a:lnTo>
                  <a:lnTo>
                    <a:pt x="291" y="1620"/>
                  </a:lnTo>
                  <a:lnTo>
                    <a:pt x="291" y="1586"/>
                  </a:lnTo>
                  <a:lnTo>
                    <a:pt x="292" y="1554"/>
                  </a:lnTo>
                  <a:lnTo>
                    <a:pt x="294" y="1520"/>
                  </a:lnTo>
                  <a:lnTo>
                    <a:pt x="297" y="1488"/>
                  </a:lnTo>
                  <a:lnTo>
                    <a:pt x="300" y="1455"/>
                  </a:lnTo>
                  <a:lnTo>
                    <a:pt x="305" y="1423"/>
                  </a:lnTo>
                  <a:lnTo>
                    <a:pt x="310" y="1392"/>
                  </a:lnTo>
                  <a:lnTo>
                    <a:pt x="315" y="1360"/>
                  </a:lnTo>
                  <a:lnTo>
                    <a:pt x="322" y="1329"/>
                  </a:lnTo>
                  <a:lnTo>
                    <a:pt x="330" y="1297"/>
                  </a:lnTo>
                  <a:lnTo>
                    <a:pt x="338" y="1267"/>
                  </a:lnTo>
                  <a:lnTo>
                    <a:pt x="346" y="1235"/>
                  </a:lnTo>
                  <a:lnTo>
                    <a:pt x="356" y="1205"/>
                  </a:lnTo>
                  <a:lnTo>
                    <a:pt x="366" y="1176"/>
                  </a:lnTo>
                  <a:lnTo>
                    <a:pt x="378" y="1145"/>
                  </a:lnTo>
                  <a:lnTo>
                    <a:pt x="390" y="1116"/>
                  </a:lnTo>
                  <a:lnTo>
                    <a:pt x="403" y="1087"/>
                  </a:lnTo>
                  <a:lnTo>
                    <a:pt x="416" y="1058"/>
                  </a:lnTo>
                  <a:lnTo>
                    <a:pt x="430" y="1029"/>
                  </a:lnTo>
                  <a:lnTo>
                    <a:pt x="445" y="1001"/>
                  </a:lnTo>
                  <a:lnTo>
                    <a:pt x="461" y="973"/>
                  </a:lnTo>
                  <a:lnTo>
                    <a:pt x="478" y="945"/>
                  </a:lnTo>
                  <a:lnTo>
                    <a:pt x="496" y="917"/>
                  </a:lnTo>
                  <a:lnTo>
                    <a:pt x="513" y="890"/>
                  </a:lnTo>
                  <a:lnTo>
                    <a:pt x="532" y="863"/>
                  </a:lnTo>
                  <a:lnTo>
                    <a:pt x="552" y="836"/>
                  </a:lnTo>
                  <a:lnTo>
                    <a:pt x="573" y="809"/>
                  </a:lnTo>
                  <a:lnTo>
                    <a:pt x="594" y="783"/>
                  </a:lnTo>
                  <a:lnTo>
                    <a:pt x="616" y="758"/>
                  </a:lnTo>
                  <a:lnTo>
                    <a:pt x="639" y="732"/>
                  </a:lnTo>
                  <a:lnTo>
                    <a:pt x="663" y="706"/>
                  </a:lnTo>
                  <a:lnTo>
                    <a:pt x="687" y="681"/>
                  </a:lnTo>
                  <a:lnTo>
                    <a:pt x="711" y="657"/>
                  </a:lnTo>
                  <a:lnTo>
                    <a:pt x="735" y="634"/>
                  </a:lnTo>
                  <a:lnTo>
                    <a:pt x="760" y="611"/>
                  </a:lnTo>
                  <a:lnTo>
                    <a:pt x="785" y="590"/>
                  </a:lnTo>
                  <a:lnTo>
                    <a:pt x="810" y="569"/>
                  </a:lnTo>
                  <a:lnTo>
                    <a:pt x="835" y="549"/>
                  </a:lnTo>
                  <a:lnTo>
                    <a:pt x="861" y="529"/>
                  </a:lnTo>
                  <a:lnTo>
                    <a:pt x="887" y="511"/>
                  </a:lnTo>
                  <a:lnTo>
                    <a:pt x="914" y="493"/>
                  </a:lnTo>
                  <a:lnTo>
                    <a:pt x="940" y="476"/>
                  </a:lnTo>
                  <a:lnTo>
                    <a:pt x="967" y="459"/>
                  </a:lnTo>
                  <a:lnTo>
                    <a:pt x="996" y="445"/>
                  </a:lnTo>
                  <a:lnTo>
                    <a:pt x="1023" y="429"/>
                  </a:lnTo>
                  <a:lnTo>
                    <a:pt x="1052" y="415"/>
                  </a:lnTo>
                  <a:lnTo>
                    <a:pt x="1080" y="402"/>
                  </a:lnTo>
                  <a:lnTo>
                    <a:pt x="1109" y="389"/>
                  </a:lnTo>
                  <a:lnTo>
                    <a:pt x="1138" y="378"/>
                  </a:lnTo>
                  <a:lnTo>
                    <a:pt x="1168" y="367"/>
                  </a:lnTo>
                  <a:lnTo>
                    <a:pt x="1197" y="357"/>
                  </a:lnTo>
                  <a:lnTo>
                    <a:pt x="1227" y="347"/>
                  </a:lnTo>
                  <a:lnTo>
                    <a:pt x="1259" y="338"/>
                  </a:lnTo>
                  <a:lnTo>
                    <a:pt x="1289" y="330"/>
                  </a:lnTo>
                  <a:lnTo>
                    <a:pt x="1320" y="323"/>
                  </a:lnTo>
                  <a:lnTo>
                    <a:pt x="1352" y="317"/>
                  </a:lnTo>
                  <a:lnTo>
                    <a:pt x="1384" y="310"/>
                  </a:lnTo>
                  <a:lnTo>
                    <a:pt x="1416" y="306"/>
                  </a:lnTo>
                  <a:lnTo>
                    <a:pt x="1449" y="302"/>
                  </a:lnTo>
                  <a:lnTo>
                    <a:pt x="1481" y="298"/>
                  </a:lnTo>
                  <a:lnTo>
                    <a:pt x="1514" y="296"/>
                  </a:lnTo>
                  <a:lnTo>
                    <a:pt x="1548" y="294"/>
                  </a:lnTo>
                  <a:lnTo>
                    <a:pt x="1581" y="293"/>
                  </a:lnTo>
                  <a:lnTo>
                    <a:pt x="1616" y="293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017" y="5057394"/>
            <a:ext cx="8604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7c3b2c4de0_0_72"/>
          <p:cNvSpPr txBox="1">
            <a:spLocks noGrp="1"/>
          </p:cNvSpPr>
          <p:nvPr>
            <p:ph type="title"/>
          </p:nvPr>
        </p:nvSpPr>
        <p:spPr>
          <a:xfrm>
            <a:off x="2172125" y="2659625"/>
            <a:ext cx="7847700" cy="25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l" fontAlgn="base"/>
            <a:r>
              <a:rPr lang="cs-CZ" sz="3100" b="1" dirty="0" smtClean="0">
                <a:solidFill>
                  <a:srgbClr val="92D050"/>
                </a:solidFill>
              </a:rPr>
              <a:t>Otázka směrem k žákům</a:t>
            </a:r>
            <a:r>
              <a:rPr lang="cs-CZ" sz="3100" dirty="0" smtClean="0">
                <a:solidFill>
                  <a:srgbClr val="92D050"/>
                </a:solidFill>
              </a:rPr>
              <a:t>: </a:t>
            </a: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/>
              <a:t/>
            </a:r>
            <a:br>
              <a:rPr lang="cs-CZ" sz="3100" dirty="0"/>
            </a:br>
            <a:r>
              <a:rPr lang="cs-CZ" sz="3100" dirty="0"/>
              <a:t>Týkají se vás osobně rozhodnutí obce? (žáci se rozmístí na názorové přímce, zdůvodní své místo)</a:t>
            </a:r>
            <a:br>
              <a:rPr lang="cs-CZ" sz="3100" dirty="0"/>
            </a:br>
            <a:r>
              <a:rPr lang="cs-CZ" sz="3100" dirty="0"/>
              <a:t>Napadá vás, za co je zodpovědný kraj?</a:t>
            </a:r>
            <a:br>
              <a:rPr lang="cs-CZ" sz="3100" dirty="0"/>
            </a:br>
            <a:r>
              <a:rPr lang="cs-CZ" sz="3100" dirty="0"/>
              <a:t>Za co odpovídá stát</a:t>
            </a:r>
            <a:r>
              <a:rPr lang="cs-CZ" sz="3100" dirty="0" smtClean="0"/>
              <a:t>?</a:t>
            </a:r>
            <a:br>
              <a:rPr lang="cs-CZ" sz="3100" dirty="0" smtClean="0"/>
            </a:br>
            <a:r>
              <a:rPr lang="cs-CZ" sz="3100" dirty="0"/>
              <a:t/>
            </a:r>
            <a:br>
              <a:rPr lang="cs-CZ" sz="3100" dirty="0"/>
            </a:br>
            <a:r>
              <a:rPr lang="cs-CZ" sz="3100" b="1" u="sng" dirty="0">
                <a:solidFill>
                  <a:srgbClr val="92D050"/>
                </a:solidFill>
              </a:rPr>
              <a:t>AKTIVITA: NÁZOROVÁ PŘÍMKA</a:t>
            </a:r>
            <a:r>
              <a:rPr lang="cs-CZ" b="1" u="sng" dirty="0"/>
              <a:t/>
            </a:r>
            <a:br>
              <a:rPr lang="cs-CZ" b="1" u="sng" dirty="0"/>
            </a:b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g17c3b2c4de0_0_72"/>
          <p:cNvSpPr txBox="1"/>
          <p:nvPr/>
        </p:nvSpPr>
        <p:spPr>
          <a:xfrm>
            <a:off x="3322295" y="569974"/>
            <a:ext cx="518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400"/>
            </a:pPr>
            <a:r>
              <a:rPr lang="cs-CZ" sz="2400" b="1" i="0" u="none" strike="noStrike" cap="none" dirty="0" smtClean="0">
                <a:solidFill>
                  <a:srgbClr val="FF7558"/>
                </a:solidFill>
                <a:latin typeface="Bitter"/>
                <a:ea typeface="Bitter"/>
                <a:cs typeface="Bitter"/>
                <a:sym typeface="Bitter"/>
              </a:rPr>
              <a:t>EVOKACE</a:t>
            </a:r>
            <a:endParaRPr sz="2400" b="1" i="0" u="none" strike="noStrike" cap="none" dirty="0">
              <a:solidFill>
                <a:srgbClr val="FF7558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grpSp>
        <p:nvGrpSpPr>
          <p:cNvPr id="4" name="Skupina 3"/>
          <p:cNvGrpSpPr>
            <a:grpSpLocks noChangeAspect="1"/>
          </p:cNvGrpSpPr>
          <p:nvPr/>
        </p:nvGrpSpPr>
        <p:grpSpPr>
          <a:xfrm>
            <a:off x="10824730" y="6288156"/>
            <a:ext cx="822326" cy="288813"/>
            <a:chOff x="10150475" y="6088063"/>
            <a:chExt cx="1893888" cy="665162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0158413" y="6094413"/>
              <a:ext cx="1882775" cy="644525"/>
            </a:xfrm>
            <a:custGeom>
              <a:avLst/>
              <a:gdLst>
                <a:gd name="T0" fmla="*/ 398 w 16593"/>
                <a:gd name="T1" fmla="*/ 0 h 5682"/>
                <a:gd name="T2" fmla="*/ 16175 w 16593"/>
                <a:gd name="T3" fmla="*/ 27 h 5682"/>
                <a:gd name="T4" fmla="*/ 16217 w 16593"/>
                <a:gd name="T5" fmla="*/ 27 h 5682"/>
                <a:gd name="T6" fmla="*/ 16256 w 16593"/>
                <a:gd name="T7" fmla="*/ 27 h 5682"/>
                <a:gd name="T8" fmla="*/ 16296 w 16593"/>
                <a:gd name="T9" fmla="*/ 28 h 5682"/>
                <a:gd name="T10" fmla="*/ 16334 w 16593"/>
                <a:gd name="T11" fmla="*/ 30 h 5682"/>
                <a:gd name="T12" fmla="*/ 16351 w 16593"/>
                <a:gd name="T13" fmla="*/ 31 h 5682"/>
                <a:gd name="T14" fmla="*/ 16370 w 16593"/>
                <a:gd name="T15" fmla="*/ 34 h 5682"/>
                <a:gd name="T16" fmla="*/ 16387 w 16593"/>
                <a:gd name="T17" fmla="*/ 38 h 5682"/>
                <a:gd name="T18" fmla="*/ 16405 w 16593"/>
                <a:gd name="T19" fmla="*/ 42 h 5682"/>
                <a:gd name="T20" fmla="*/ 16420 w 16593"/>
                <a:gd name="T21" fmla="*/ 47 h 5682"/>
                <a:gd name="T22" fmla="*/ 16437 w 16593"/>
                <a:gd name="T23" fmla="*/ 54 h 5682"/>
                <a:gd name="T24" fmla="*/ 16452 w 16593"/>
                <a:gd name="T25" fmla="*/ 62 h 5682"/>
                <a:gd name="T26" fmla="*/ 16466 w 16593"/>
                <a:gd name="T27" fmla="*/ 70 h 5682"/>
                <a:gd name="T28" fmla="*/ 16481 w 16593"/>
                <a:gd name="T29" fmla="*/ 80 h 5682"/>
                <a:gd name="T30" fmla="*/ 16494 w 16593"/>
                <a:gd name="T31" fmla="*/ 92 h 5682"/>
                <a:gd name="T32" fmla="*/ 16507 w 16593"/>
                <a:gd name="T33" fmla="*/ 106 h 5682"/>
                <a:gd name="T34" fmla="*/ 16518 w 16593"/>
                <a:gd name="T35" fmla="*/ 121 h 5682"/>
                <a:gd name="T36" fmla="*/ 16530 w 16593"/>
                <a:gd name="T37" fmla="*/ 138 h 5682"/>
                <a:gd name="T38" fmla="*/ 16540 w 16593"/>
                <a:gd name="T39" fmla="*/ 156 h 5682"/>
                <a:gd name="T40" fmla="*/ 16550 w 16593"/>
                <a:gd name="T41" fmla="*/ 177 h 5682"/>
                <a:gd name="T42" fmla="*/ 16558 w 16593"/>
                <a:gd name="T43" fmla="*/ 200 h 5682"/>
                <a:gd name="T44" fmla="*/ 16566 w 16593"/>
                <a:gd name="T45" fmla="*/ 225 h 5682"/>
                <a:gd name="T46" fmla="*/ 16573 w 16593"/>
                <a:gd name="T47" fmla="*/ 252 h 5682"/>
                <a:gd name="T48" fmla="*/ 16579 w 16593"/>
                <a:gd name="T49" fmla="*/ 282 h 5682"/>
                <a:gd name="T50" fmla="*/ 16584 w 16593"/>
                <a:gd name="T51" fmla="*/ 314 h 5682"/>
                <a:gd name="T52" fmla="*/ 16587 w 16593"/>
                <a:gd name="T53" fmla="*/ 349 h 5682"/>
                <a:gd name="T54" fmla="*/ 16591 w 16593"/>
                <a:gd name="T55" fmla="*/ 385 h 5682"/>
                <a:gd name="T56" fmla="*/ 16593 w 16593"/>
                <a:gd name="T57" fmla="*/ 426 h 5682"/>
                <a:gd name="T58" fmla="*/ 16593 w 16593"/>
                <a:gd name="T59" fmla="*/ 469 h 5682"/>
                <a:gd name="T60" fmla="*/ 16574 w 16593"/>
                <a:gd name="T61" fmla="*/ 5682 h 5682"/>
                <a:gd name="T62" fmla="*/ 0 w 16593"/>
                <a:gd name="T63" fmla="*/ 5682 h 5682"/>
                <a:gd name="T64" fmla="*/ 0 w 16593"/>
                <a:gd name="T65" fmla="*/ 449 h 5682"/>
                <a:gd name="T66" fmla="*/ 0 w 16593"/>
                <a:gd name="T67" fmla="*/ 406 h 5682"/>
                <a:gd name="T68" fmla="*/ 2 w 16593"/>
                <a:gd name="T69" fmla="*/ 363 h 5682"/>
                <a:gd name="T70" fmla="*/ 4 w 16593"/>
                <a:gd name="T71" fmla="*/ 321 h 5682"/>
                <a:gd name="T72" fmla="*/ 10 w 16593"/>
                <a:gd name="T73" fmla="*/ 281 h 5682"/>
                <a:gd name="T74" fmla="*/ 13 w 16593"/>
                <a:gd name="T75" fmla="*/ 261 h 5682"/>
                <a:gd name="T76" fmla="*/ 17 w 16593"/>
                <a:gd name="T77" fmla="*/ 242 h 5682"/>
                <a:gd name="T78" fmla="*/ 22 w 16593"/>
                <a:gd name="T79" fmla="*/ 223 h 5682"/>
                <a:gd name="T80" fmla="*/ 27 w 16593"/>
                <a:gd name="T81" fmla="*/ 204 h 5682"/>
                <a:gd name="T82" fmla="*/ 34 w 16593"/>
                <a:gd name="T83" fmla="*/ 186 h 5682"/>
                <a:gd name="T84" fmla="*/ 41 w 16593"/>
                <a:gd name="T85" fmla="*/ 169 h 5682"/>
                <a:gd name="T86" fmla="*/ 49 w 16593"/>
                <a:gd name="T87" fmla="*/ 153 h 5682"/>
                <a:gd name="T88" fmla="*/ 59 w 16593"/>
                <a:gd name="T89" fmla="*/ 137 h 5682"/>
                <a:gd name="T90" fmla="*/ 69 w 16593"/>
                <a:gd name="T91" fmla="*/ 121 h 5682"/>
                <a:gd name="T92" fmla="*/ 81 w 16593"/>
                <a:gd name="T93" fmla="*/ 107 h 5682"/>
                <a:gd name="T94" fmla="*/ 93 w 16593"/>
                <a:gd name="T95" fmla="*/ 93 h 5682"/>
                <a:gd name="T96" fmla="*/ 108 w 16593"/>
                <a:gd name="T97" fmla="*/ 80 h 5682"/>
                <a:gd name="T98" fmla="*/ 122 w 16593"/>
                <a:gd name="T99" fmla="*/ 68 h 5682"/>
                <a:gd name="T100" fmla="*/ 139 w 16593"/>
                <a:gd name="T101" fmla="*/ 56 h 5682"/>
                <a:gd name="T102" fmla="*/ 158 w 16593"/>
                <a:gd name="T103" fmla="*/ 46 h 5682"/>
                <a:gd name="T104" fmla="*/ 178 w 16593"/>
                <a:gd name="T105" fmla="*/ 36 h 5682"/>
                <a:gd name="T106" fmla="*/ 199 w 16593"/>
                <a:gd name="T107" fmla="*/ 28 h 5682"/>
                <a:gd name="T108" fmla="*/ 223 w 16593"/>
                <a:gd name="T109" fmla="*/ 21 h 5682"/>
                <a:gd name="T110" fmla="*/ 247 w 16593"/>
                <a:gd name="T111" fmla="*/ 14 h 5682"/>
                <a:gd name="T112" fmla="*/ 274 w 16593"/>
                <a:gd name="T113" fmla="*/ 9 h 5682"/>
                <a:gd name="T114" fmla="*/ 302 w 16593"/>
                <a:gd name="T115" fmla="*/ 5 h 5682"/>
                <a:gd name="T116" fmla="*/ 332 w 16593"/>
                <a:gd name="T117" fmla="*/ 2 h 5682"/>
                <a:gd name="T118" fmla="*/ 365 w 16593"/>
                <a:gd name="T119" fmla="*/ 0 h 5682"/>
                <a:gd name="T120" fmla="*/ 398 w 16593"/>
                <a:gd name="T121" fmla="*/ 0 h 5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593" h="5682">
                  <a:moveTo>
                    <a:pt x="398" y="0"/>
                  </a:moveTo>
                  <a:lnTo>
                    <a:pt x="16175" y="27"/>
                  </a:lnTo>
                  <a:lnTo>
                    <a:pt x="16217" y="27"/>
                  </a:lnTo>
                  <a:lnTo>
                    <a:pt x="16256" y="27"/>
                  </a:lnTo>
                  <a:lnTo>
                    <a:pt x="16296" y="28"/>
                  </a:lnTo>
                  <a:lnTo>
                    <a:pt x="16334" y="30"/>
                  </a:lnTo>
                  <a:lnTo>
                    <a:pt x="16351" y="31"/>
                  </a:lnTo>
                  <a:lnTo>
                    <a:pt x="16370" y="34"/>
                  </a:lnTo>
                  <a:lnTo>
                    <a:pt x="16387" y="38"/>
                  </a:lnTo>
                  <a:lnTo>
                    <a:pt x="16405" y="42"/>
                  </a:lnTo>
                  <a:lnTo>
                    <a:pt x="16420" y="47"/>
                  </a:lnTo>
                  <a:lnTo>
                    <a:pt x="16437" y="54"/>
                  </a:lnTo>
                  <a:lnTo>
                    <a:pt x="16452" y="62"/>
                  </a:lnTo>
                  <a:lnTo>
                    <a:pt x="16466" y="70"/>
                  </a:lnTo>
                  <a:lnTo>
                    <a:pt x="16481" y="80"/>
                  </a:lnTo>
                  <a:lnTo>
                    <a:pt x="16494" y="92"/>
                  </a:lnTo>
                  <a:lnTo>
                    <a:pt x="16507" y="106"/>
                  </a:lnTo>
                  <a:lnTo>
                    <a:pt x="16518" y="121"/>
                  </a:lnTo>
                  <a:lnTo>
                    <a:pt x="16530" y="138"/>
                  </a:lnTo>
                  <a:lnTo>
                    <a:pt x="16540" y="156"/>
                  </a:lnTo>
                  <a:lnTo>
                    <a:pt x="16550" y="177"/>
                  </a:lnTo>
                  <a:lnTo>
                    <a:pt x="16558" y="200"/>
                  </a:lnTo>
                  <a:lnTo>
                    <a:pt x="16566" y="225"/>
                  </a:lnTo>
                  <a:lnTo>
                    <a:pt x="16573" y="252"/>
                  </a:lnTo>
                  <a:lnTo>
                    <a:pt x="16579" y="282"/>
                  </a:lnTo>
                  <a:lnTo>
                    <a:pt x="16584" y="314"/>
                  </a:lnTo>
                  <a:lnTo>
                    <a:pt x="16587" y="349"/>
                  </a:lnTo>
                  <a:lnTo>
                    <a:pt x="16591" y="385"/>
                  </a:lnTo>
                  <a:lnTo>
                    <a:pt x="16593" y="426"/>
                  </a:lnTo>
                  <a:lnTo>
                    <a:pt x="16593" y="469"/>
                  </a:lnTo>
                  <a:lnTo>
                    <a:pt x="16574" y="5682"/>
                  </a:lnTo>
                  <a:lnTo>
                    <a:pt x="0" y="5682"/>
                  </a:lnTo>
                  <a:lnTo>
                    <a:pt x="0" y="449"/>
                  </a:lnTo>
                  <a:lnTo>
                    <a:pt x="0" y="406"/>
                  </a:lnTo>
                  <a:lnTo>
                    <a:pt x="2" y="363"/>
                  </a:lnTo>
                  <a:lnTo>
                    <a:pt x="4" y="321"/>
                  </a:lnTo>
                  <a:lnTo>
                    <a:pt x="10" y="281"/>
                  </a:lnTo>
                  <a:lnTo>
                    <a:pt x="13" y="261"/>
                  </a:lnTo>
                  <a:lnTo>
                    <a:pt x="17" y="242"/>
                  </a:lnTo>
                  <a:lnTo>
                    <a:pt x="22" y="223"/>
                  </a:lnTo>
                  <a:lnTo>
                    <a:pt x="27" y="204"/>
                  </a:lnTo>
                  <a:lnTo>
                    <a:pt x="34" y="186"/>
                  </a:lnTo>
                  <a:lnTo>
                    <a:pt x="41" y="169"/>
                  </a:lnTo>
                  <a:lnTo>
                    <a:pt x="49" y="153"/>
                  </a:lnTo>
                  <a:lnTo>
                    <a:pt x="59" y="137"/>
                  </a:lnTo>
                  <a:lnTo>
                    <a:pt x="69" y="121"/>
                  </a:lnTo>
                  <a:lnTo>
                    <a:pt x="81" y="107"/>
                  </a:lnTo>
                  <a:lnTo>
                    <a:pt x="93" y="93"/>
                  </a:lnTo>
                  <a:lnTo>
                    <a:pt x="108" y="80"/>
                  </a:lnTo>
                  <a:lnTo>
                    <a:pt x="122" y="68"/>
                  </a:lnTo>
                  <a:lnTo>
                    <a:pt x="139" y="56"/>
                  </a:lnTo>
                  <a:lnTo>
                    <a:pt x="158" y="46"/>
                  </a:lnTo>
                  <a:lnTo>
                    <a:pt x="178" y="36"/>
                  </a:lnTo>
                  <a:lnTo>
                    <a:pt x="199" y="28"/>
                  </a:lnTo>
                  <a:lnTo>
                    <a:pt x="223" y="21"/>
                  </a:lnTo>
                  <a:lnTo>
                    <a:pt x="247" y="14"/>
                  </a:lnTo>
                  <a:lnTo>
                    <a:pt x="274" y="9"/>
                  </a:lnTo>
                  <a:lnTo>
                    <a:pt x="302" y="5"/>
                  </a:lnTo>
                  <a:lnTo>
                    <a:pt x="332" y="2"/>
                  </a:lnTo>
                  <a:lnTo>
                    <a:pt x="365" y="0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B5B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0264775" y="6181725"/>
              <a:ext cx="430213" cy="431800"/>
            </a:xfrm>
            <a:custGeom>
              <a:avLst/>
              <a:gdLst>
                <a:gd name="T0" fmla="*/ 3787 w 3796"/>
                <a:gd name="T1" fmla="*/ 2101 h 3811"/>
                <a:gd name="T2" fmla="*/ 3736 w 3796"/>
                <a:gd name="T3" fmla="*/ 2381 h 3811"/>
                <a:gd name="T4" fmla="*/ 3648 w 3796"/>
                <a:gd name="T5" fmla="*/ 2647 h 3811"/>
                <a:gd name="T6" fmla="*/ 3521 w 3796"/>
                <a:gd name="T7" fmla="*/ 2894 h 3811"/>
                <a:gd name="T8" fmla="*/ 3364 w 3796"/>
                <a:gd name="T9" fmla="*/ 3118 h 3811"/>
                <a:gd name="T10" fmla="*/ 3175 w 3796"/>
                <a:gd name="T11" fmla="*/ 3316 h 3811"/>
                <a:gd name="T12" fmla="*/ 2960 w 3796"/>
                <a:gd name="T13" fmla="*/ 3485 h 3811"/>
                <a:gd name="T14" fmla="*/ 2722 w 3796"/>
                <a:gd name="T15" fmla="*/ 3623 h 3811"/>
                <a:gd name="T16" fmla="*/ 2464 w 3796"/>
                <a:gd name="T17" fmla="*/ 3725 h 3811"/>
                <a:gd name="T18" fmla="*/ 2188 w 3796"/>
                <a:gd name="T19" fmla="*/ 3789 h 3811"/>
                <a:gd name="T20" fmla="*/ 1899 w 3796"/>
                <a:gd name="T21" fmla="*/ 3811 h 3811"/>
                <a:gd name="T22" fmla="*/ 1610 w 3796"/>
                <a:gd name="T23" fmla="*/ 3789 h 3811"/>
                <a:gd name="T24" fmla="*/ 1334 w 3796"/>
                <a:gd name="T25" fmla="*/ 3726 h 3811"/>
                <a:gd name="T26" fmla="*/ 1077 w 3796"/>
                <a:gd name="T27" fmla="*/ 3624 h 3811"/>
                <a:gd name="T28" fmla="*/ 838 w 3796"/>
                <a:gd name="T29" fmla="*/ 3486 h 3811"/>
                <a:gd name="T30" fmla="*/ 623 w 3796"/>
                <a:gd name="T31" fmla="*/ 3317 h 3811"/>
                <a:gd name="T32" fmla="*/ 435 w 3796"/>
                <a:gd name="T33" fmla="*/ 3119 h 3811"/>
                <a:gd name="T34" fmla="*/ 276 w 3796"/>
                <a:gd name="T35" fmla="*/ 2896 h 3811"/>
                <a:gd name="T36" fmla="*/ 150 w 3796"/>
                <a:gd name="T37" fmla="*/ 2649 h 3811"/>
                <a:gd name="T38" fmla="*/ 60 w 3796"/>
                <a:gd name="T39" fmla="*/ 2384 h 3811"/>
                <a:gd name="T40" fmla="*/ 10 w 3796"/>
                <a:gd name="T41" fmla="*/ 2103 h 3811"/>
                <a:gd name="T42" fmla="*/ 0 w 3796"/>
                <a:gd name="T43" fmla="*/ 1907 h 3811"/>
                <a:gd name="T44" fmla="*/ 10 w 3796"/>
                <a:gd name="T45" fmla="*/ 1711 h 3811"/>
                <a:gd name="T46" fmla="*/ 60 w 3796"/>
                <a:gd name="T47" fmla="*/ 1430 h 3811"/>
                <a:gd name="T48" fmla="*/ 149 w 3796"/>
                <a:gd name="T49" fmla="*/ 1164 h 3811"/>
                <a:gd name="T50" fmla="*/ 275 w 3796"/>
                <a:gd name="T51" fmla="*/ 918 h 3811"/>
                <a:gd name="T52" fmla="*/ 433 w 3796"/>
                <a:gd name="T53" fmla="*/ 694 h 3811"/>
                <a:gd name="T54" fmla="*/ 622 w 3796"/>
                <a:gd name="T55" fmla="*/ 496 h 3811"/>
                <a:gd name="T56" fmla="*/ 837 w 3796"/>
                <a:gd name="T57" fmla="*/ 326 h 3811"/>
                <a:gd name="T58" fmla="*/ 1075 w 3796"/>
                <a:gd name="T59" fmla="*/ 189 h 3811"/>
                <a:gd name="T60" fmla="*/ 1332 w 3796"/>
                <a:gd name="T61" fmla="*/ 86 h 3811"/>
                <a:gd name="T62" fmla="*/ 1608 w 3796"/>
                <a:gd name="T63" fmla="*/ 22 h 3811"/>
                <a:gd name="T64" fmla="*/ 1897 w 3796"/>
                <a:gd name="T65" fmla="*/ 0 h 3811"/>
                <a:gd name="T66" fmla="*/ 2186 w 3796"/>
                <a:gd name="T67" fmla="*/ 22 h 3811"/>
                <a:gd name="T68" fmla="*/ 2462 w 3796"/>
                <a:gd name="T69" fmla="*/ 86 h 3811"/>
                <a:gd name="T70" fmla="*/ 2720 w 3796"/>
                <a:gd name="T71" fmla="*/ 188 h 3811"/>
                <a:gd name="T72" fmla="*/ 2959 w 3796"/>
                <a:gd name="T73" fmla="*/ 325 h 3811"/>
                <a:gd name="T74" fmla="*/ 3174 w 3796"/>
                <a:gd name="T75" fmla="*/ 495 h 3811"/>
                <a:gd name="T76" fmla="*/ 3362 w 3796"/>
                <a:gd name="T77" fmla="*/ 693 h 3811"/>
                <a:gd name="T78" fmla="*/ 3520 w 3796"/>
                <a:gd name="T79" fmla="*/ 916 h 3811"/>
                <a:gd name="T80" fmla="*/ 3647 w 3796"/>
                <a:gd name="T81" fmla="*/ 1162 h 3811"/>
                <a:gd name="T82" fmla="*/ 3735 w 3796"/>
                <a:gd name="T83" fmla="*/ 1428 h 3811"/>
                <a:gd name="T84" fmla="*/ 3786 w 3796"/>
                <a:gd name="T85" fmla="*/ 1709 h 3811"/>
                <a:gd name="T86" fmla="*/ 3796 w 3796"/>
                <a:gd name="T87" fmla="*/ 1905 h 3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96" h="3811">
                  <a:moveTo>
                    <a:pt x="3796" y="1906"/>
                  </a:moveTo>
                  <a:lnTo>
                    <a:pt x="3794" y="2004"/>
                  </a:lnTo>
                  <a:lnTo>
                    <a:pt x="3787" y="2101"/>
                  </a:lnTo>
                  <a:lnTo>
                    <a:pt x="3774" y="2196"/>
                  </a:lnTo>
                  <a:lnTo>
                    <a:pt x="3757" y="2289"/>
                  </a:lnTo>
                  <a:lnTo>
                    <a:pt x="3736" y="2381"/>
                  </a:lnTo>
                  <a:lnTo>
                    <a:pt x="3711" y="2472"/>
                  </a:lnTo>
                  <a:lnTo>
                    <a:pt x="3681" y="2560"/>
                  </a:lnTo>
                  <a:lnTo>
                    <a:pt x="3648" y="2647"/>
                  </a:lnTo>
                  <a:lnTo>
                    <a:pt x="3609" y="2731"/>
                  </a:lnTo>
                  <a:lnTo>
                    <a:pt x="3567" y="2814"/>
                  </a:lnTo>
                  <a:lnTo>
                    <a:pt x="3521" y="2894"/>
                  </a:lnTo>
                  <a:lnTo>
                    <a:pt x="3472" y="2971"/>
                  </a:lnTo>
                  <a:lnTo>
                    <a:pt x="3419" y="3045"/>
                  </a:lnTo>
                  <a:lnTo>
                    <a:pt x="3364" y="3118"/>
                  </a:lnTo>
                  <a:lnTo>
                    <a:pt x="3303" y="3187"/>
                  </a:lnTo>
                  <a:lnTo>
                    <a:pt x="3241" y="3253"/>
                  </a:lnTo>
                  <a:lnTo>
                    <a:pt x="3175" y="3316"/>
                  </a:lnTo>
                  <a:lnTo>
                    <a:pt x="3106" y="3375"/>
                  </a:lnTo>
                  <a:lnTo>
                    <a:pt x="3035" y="3432"/>
                  </a:lnTo>
                  <a:lnTo>
                    <a:pt x="2960" y="3485"/>
                  </a:lnTo>
                  <a:lnTo>
                    <a:pt x="2884" y="3535"/>
                  </a:lnTo>
                  <a:lnTo>
                    <a:pt x="2804" y="3581"/>
                  </a:lnTo>
                  <a:lnTo>
                    <a:pt x="2722" y="3623"/>
                  </a:lnTo>
                  <a:lnTo>
                    <a:pt x="2638" y="3661"/>
                  </a:lnTo>
                  <a:lnTo>
                    <a:pt x="2552" y="3695"/>
                  </a:lnTo>
                  <a:lnTo>
                    <a:pt x="2464" y="3725"/>
                  </a:lnTo>
                  <a:lnTo>
                    <a:pt x="2373" y="3750"/>
                  </a:lnTo>
                  <a:lnTo>
                    <a:pt x="2281" y="3772"/>
                  </a:lnTo>
                  <a:lnTo>
                    <a:pt x="2188" y="3789"/>
                  </a:lnTo>
                  <a:lnTo>
                    <a:pt x="2093" y="3801"/>
                  </a:lnTo>
                  <a:lnTo>
                    <a:pt x="1997" y="3809"/>
                  </a:lnTo>
                  <a:lnTo>
                    <a:pt x="1899" y="3811"/>
                  </a:lnTo>
                  <a:lnTo>
                    <a:pt x="1802" y="3809"/>
                  </a:lnTo>
                  <a:lnTo>
                    <a:pt x="1705" y="3802"/>
                  </a:lnTo>
                  <a:lnTo>
                    <a:pt x="1610" y="3789"/>
                  </a:lnTo>
                  <a:lnTo>
                    <a:pt x="1517" y="3772"/>
                  </a:lnTo>
                  <a:lnTo>
                    <a:pt x="1425" y="3751"/>
                  </a:lnTo>
                  <a:lnTo>
                    <a:pt x="1334" y="3726"/>
                  </a:lnTo>
                  <a:lnTo>
                    <a:pt x="1247" y="3696"/>
                  </a:lnTo>
                  <a:lnTo>
                    <a:pt x="1160" y="3662"/>
                  </a:lnTo>
                  <a:lnTo>
                    <a:pt x="1077" y="3624"/>
                  </a:lnTo>
                  <a:lnTo>
                    <a:pt x="994" y="3582"/>
                  </a:lnTo>
                  <a:lnTo>
                    <a:pt x="915" y="3536"/>
                  </a:lnTo>
                  <a:lnTo>
                    <a:pt x="838" y="3486"/>
                  </a:lnTo>
                  <a:lnTo>
                    <a:pt x="763" y="3433"/>
                  </a:lnTo>
                  <a:lnTo>
                    <a:pt x="691" y="3377"/>
                  </a:lnTo>
                  <a:lnTo>
                    <a:pt x="623" y="3317"/>
                  </a:lnTo>
                  <a:lnTo>
                    <a:pt x="557" y="3254"/>
                  </a:lnTo>
                  <a:lnTo>
                    <a:pt x="494" y="3188"/>
                  </a:lnTo>
                  <a:lnTo>
                    <a:pt x="435" y="3119"/>
                  </a:lnTo>
                  <a:lnTo>
                    <a:pt x="378" y="3048"/>
                  </a:lnTo>
                  <a:lnTo>
                    <a:pt x="325" y="2972"/>
                  </a:lnTo>
                  <a:lnTo>
                    <a:pt x="276" y="2896"/>
                  </a:lnTo>
                  <a:lnTo>
                    <a:pt x="230" y="2816"/>
                  </a:lnTo>
                  <a:lnTo>
                    <a:pt x="188" y="2733"/>
                  </a:lnTo>
                  <a:lnTo>
                    <a:pt x="150" y="2649"/>
                  </a:lnTo>
                  <a:lnTo>
                    <a:pt x="116" y="2563"/>
                  </a:lnTo>
                  <a:lnTo>
                    <a:pt x="86" y="2475"/>
                  </a:lnTo>
                  <a:lnTo>
                    <a:pt x="60" y="2384"/>
                  </a:lnTo>
                  <a:lnTo>
                    <a:pt x="39" y="2292"/>
                  </a:lnTo>
                  <a:lnTo>
                    <a:pt x="22" y="2198"/>
                  </a:lnTo>
                  <a:lnTo>
                    <a:pt x="10" y="2103"/>
                  </a:lnTo>
                  <a:lnTo>
                    <a:pt x="3" y="2006"/>
                  </a:lnTo>
                  <a:lnTo>
                    <a:pt x="0" y="1908"/>
                  </a:lnTo>
                  <a:lnTo>
                    <a:pt x="0" y="1907"/>
                  </a:lnTo>
                  <a:lnTo>
                    <a:pt x="0" y="1906"/>
                  </a:lnTo>
                  <a:lnTo>
                    <a:pt x="3" y="1807"/>
                  </a:lnTo>
                  <a:lnTo>
                    <a:pt x="10" y="1711"/>
                  </a:lnTo>
                  <a:lnTo>
                    <a:pt x="22" y="1616"/>
                  </a:lnTo>
                  <a:lnTo>
                    <a:pt x="39" y="1522"/>
                  </a:lnTo>
                  <a:lnTo>
                    <a:pt x="60" y="1430"/>
                  </a:lnTo>
                  <a:lnTo>
                    <a:pt x="85" y="1339"/>
                  </a:lnTo>
                  <a:lnTo>
                    <a:pt x="115" y="1251"/>
                  </a:lnTo>
                  <a:lnTo>
                    <a:pt x="149" y="1164"/>
                  </a:lnTo>
                  <a:lnTo>
                    <a:pt x="187" y="1080"/>
                  </a:lnTo>
                  <a:lnTo>
                    <a:pt x="229" y="998"/>
                  </a:lnTo>
                  <a:lnTo>
                    <a:pt x="275" y="918"/>
                  </a:lnTo>
                  <a:lnTo>
                    <a:pt x="324" y="840"/>
                  </a:lnTo>
                  <a:lnTo>
                    <a:pt x="377" y="766"/>
                  </a:lnTo>
                  <a:lnTo>
                    <a:pt x="433" y="694"/>
                  </a:lnTo>
                  <a:lnTo>
                    <a:pt x="493" y="625"/>
                  </a:lnTo>
                  <a:lnTo>
                    <a:pt x="556" y="559"/>
                  </a:lnTo>
                  <a:lnTo>
                    <a:pt x="622" y="496"/>
                  </a:lnTo>
                  <a:lnTo>
                    <a:pt x="690" y="436"/>
                  </a:lnTo>
                  <a:lnTo>
                    <a:pt x="761" y="380"/>
                  </a:lnTo>
                  <a:lnTo>
                    <a:pt x="837" y="326"/>
                  </a:lnTo>
                  <a:lnTo>
                    <a:pt x="913" y="277"/>
                  </a:lnTo>
                  <a:lnTo>
                    <a:pt x="993" y="231"/>
                  </a:lnTo>
                  <a:lnTo>
                    <a:pt x="1075" y="189"/>
                  </a:lnTo>
                  <a:lnTo>
                    <a:pt x="1158" y="150"/>
                  </a:lnTo>
                  <a:lnTo>
                    <a:pt x="1245" y="117"/>
                  </a:lnTo>
                  <a:lnTo>
                    <a:pt x="1332" y="86"/>
                  </a:lnTo>
                  <a:lnTo>
                    <a:pt x="1423" y="61"/>
                  </a:lnTo>
                  <a:lnTo>
                    <a:pt x="1515" y="39"/>
                  </a:lnTo>
                  <a:lnTo>
                    <a:pt x="1608" y="22"/>
                  </a:lnTo>
                  <a:lnTo>
                    <a:pt x="1703" y="11"/>
                  </a:lnTo>
                  <a:lnTo>
                    <a:pt x="1799" y="3"/>
                  </a:lnTo>
                  <a:lnTo>
                    <a:pt x="1897" y="0"/>
                  </a:lnTo>
                  <a:lnTo>
                    <a:pt x="1994" y="2"/>
                  </a:lnTo>
                  <a:lnTo>
                    <a:pt x="2091" y="10"/>
                  </a:lnTo>
                  <a:lnTo>
                    <a:pt x="2186" y="22"/>
                  </a:lnTo>
                  <a:lnTo>
                    <a:pt x="2279" y="39"/>
                  </a:lnTo>
                  <a:lnTo>
                    <a:pt x="2371" y="60"/>
                  </a:lnTo>
                  <a:lnTo>
                    <a:pt x="2462" y="86"/>
                  </a:lnTo>
                  <a:lnTo>
                    <a:pt x="2550" y="116"/>
                  </a:lnTo>
                  <a:lnTo>
                    <a:pt x="2636" y="150"/>
                  </a:lnTo>
                  <a:lnTo>
                    <a:pt x="2720" y="188"/>
                  </a:lnTo>
                  <a:lnTo>
                    <a:pt x="2802" y="230"/>
                  </a:lnTo>
                  <a:lnTo>
                    <a:pt x="2882" y="276"/>
                  </a:lnTo>
                  <a:lnTo>
                    <a:pt x="2959" y="325"/>
                  </a:lnTo>
                  <a:lnTo>
                    <a:pt x="3033" y="378"/>
                  </a:lnTo>
                  <a:lnTo>
                    <a:pt x="3105" y="435"/>
                  </a:lnTo>
                  <a:lnTo>
                    <a:pt x="3174" y="495"/>
                  </a:lnTo>
                  <a:lnTo>
                    <a:pt x="3240" y="558"/>
                  </a:lnTo>
                  <a:lnTo>
                    <a:pt x="3302" y="624"/>
                  </a:lnTo>
                  <a:lnTo>
                    <a:pt x="3362" y="693"/>
                  </a:lnTo>
                  <a:lnTo>
                    <a:pt x="3418" y="764"/>
                  </a:lnTo>
                  <a:lnTo>
                    <a:pt x="3471" y="839"/>
                  </a:lnTo>
                  <a:lnTo>
                    <a:pt x="3520" y="916"/>
                  </a:lnTo>
                  <a:lnTo>
                    <a:pt x="3566" y="997"/>
                  </a:lnTo>
                  <a:lnTo>
                    <a:pt x="3608" y="1078"/>
                  </a:lnTo>
                  <a:lnTo>
                    <a:pt x="3647" y="1162"/>
                  </a:lnTo>
                  <a:lnTo>
                    <a:pt x="3680" y="1249"/>
                  </a:lnTo>
                  <a:lnTo>
                    <a:pt x="3710" y="1337"/>
                  </a:lnTo>
                  <a:lnTo>
                    <a:pt x="3735" y="1428"/>
                  </a:lnTo>
                  <a:lnTo>
                    <a:pt x="3757" y="1520"/>
                  </a:lnTo>
                  <a:lnTo>
                    <a:pt x="3774" y="1613"/>
                  </a:lnTo>
                  <a:lnTo>
                    <a:pt x="3786" y="1709"/>
                  </a:lnTo>
                  <a:lnTo>
                    <a:pt x="3794" y="1805"/>
                  </a:lnTo>
                  <a:lnTo>
                    <a:pt x="3796" y="1904"/>
                  </a:lnTo>
                  <a:lnTo>
                    <a:pt x="3796" y="1905"/>
                  </a:lnTo>
                  <a:lnTo>
                    <a:pt x="3796" y="190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0233025" y="6149975"/>
              <a:ext cx="493713" cy="495300"/>
            </a:xfrm>
            <a:custGeom>
              <a:avLst/>
              <a:gdLst>
                <a:gd name="T0" fmla="*/ 4170 w 4349"/>
                <a:gd name="T1" fmla="*/ 1289 h 4369"/>
                <a:gd name="T2" fmla="*/ 4348 w 4349"/>
                <a:gd name="T3" fmla="*/ 2127 h 4369"/>
                <a:gd name="T4" fmla="*/ 4212 w 4349"/>
                <a:gd name="T5" fmla="*/ 2978 h 4369"/>
                <a:gd name="T6" fmla="*/ 3766 w 4349"/>
                <a:gd name="T7" fmla="*/ 3680 h 4369"/>
                <a:gd name="T8" fmla="*/ 3058 w 4349"/>
                <a:gd name="T9" fmla="*/ 4186 h 4369"/>
                <a:gd name="T10" fmla="*/ 2227 w 4349"/>
                <a:gd name="T11" fmla="*/ 4368 h 4369"/>
                <a:gd name="T12" fmla="*/ 1393 w 4349"/>
                <a:gd name="T13" fmla="*/ 4226 h 4369"/>
                <a:gd name="T14" fmla="*/ 682 w 4349"/>
                <a:gd name="T15" fmla="*/ 3763 h 4369"/>
                <a:gd name="T16" fmla="*/ 181 w 4349"/>
                <a:gd name="T17" fmla="*/ 3065 h 4369"/>
                <a:gd name="T18" fmla="*/ 1 w 4349"/>
                <a:gd name="T19" fmla="*/ 2239 h 4369"/>
                <a:gd name="T20" fmla="*/ 141 w 4349"/>
                <a:gd name="T21" fmla="*/ 1397 h 4369"/>
                <a:gd name="T22" fmla="*/ 603 w 4349"/>
                <a:gd name="T23" fmla="*/ 674 h 4369"/>
                <a:gd name="T24" fmla="*/ 1290 w 4349"/>
                <a:gd name="T25" fmla="*/ 178 h 4369"/>
                <a:gd name="T26" fmla="*/ 2116 w 4349"/>
                <a:gd name="T27" fmla="*/ 0 h 4369"/>
                <a:gd name="T28" fmla="*/ 2966 w 4349"/>
                <a:gd name="T29" fmla="*/ 138 h 4369"/>
                <a:gd name="T30" fmla="*/ 3677 w 4349"/>
                <a:gd name="T31" fmla="*/ 594 h 4369"/>
                <a:gd name="T32" fmla="*/ 560 w 4349"/>
                <a:gd name="T33" fmla="*/ 1425 h 4369"/>
                <a:gd name="T34" fmla="*/ 394 w 4349"/>
                <a:gd name="T35" fmla="*/ 2095 h 4369"/>
                <a:gd name="T36" fmla="*/ 494 w 4349"/>
                <a:gd name="T37" fmla="*/ 2783 h 4369"/>
                <a:gd name="T38" fmla="*/ 856 w 4349"/>
                <a:gd name="T39" fmla="*/ 3374 h 4369"/>
                <a:gd name="T40" fmla="*/ 1421 w 4349"/>
                <a:gd name="T41" fmla="*/ 3803 h 4369"/>
                <a:gd name="T42" fmla="*/ 2088 w 4349"/>
                <a:gd name="T43" fmla="*/ 3969 h 4369"/>
                <a:gd name="T44" fmla="*/ 2780 w 4349"/>
                <a:gd name="T45" fmla="*/ 3868 h 4369"/>
                <a:gd name="T46" fmla="*/ 3379 w 4349"/>
                <a:gd name="T47" fmla="*/ 3500 h 4369"/>
                <a:gd name="T48" fmla="*/ 3796 w 4349"/>
                <a:gd name="T49" fmla="*/ 2952 h 4369"/>
                <a:gd name="T50" fmla="*/ 3956 w 4349"/>
                <a:gd name="T51" fmla="*/ 2278 h 4369"/>
                <a:gd name="T52" fmla="*/ 3859 w 4349"/>
                <a:gd name="T53" fmla="*/ 1573 h 4369"/>
                <a:gd name="T54" fmla="*/ 3501 w 4349"/>
                <a:gd name="T55" fmla="*/ 980 h 4369"/>
                <a:gd name="T56" fmla="*/ 2941 w 4349"/>
                <a:gd name="T57" fmla="*/ 558 h 4369"/>
                <a:gd name="T58" fmla="*/ 2269 w 4349"/>
                <a:gd name="T59" fmla="*/ 395 h 4369"/>
                <a:gd name="T60" fmla="*/ 1574 w 4349"/>
                <a:gd name="T61" fmla="*/ 493 h 4369"/>
                <a:gd name="T62" fmla="*/ 990 w 4349"/>
                <a:gd name="T63" fmla="*/ 853 h 4369"/>
                <a:gd name="T64" fmla="*/ 1676 w 4349"/>
                <a:gd name="T65" fmla="*/ 1799 h 4369"/>
                <a:gd name="T66" fmla="*/ 1431 w 4349"/>
                <a:gd name="T67" fmla="*/ 1857 h 4369"/>
                <a:gd name="T68" fmla="*/ 1333 w 4349"/>
                <a:gd name="T69" fmla="*/ 2113 h 4369"/>
                <a:gd name="T70" fmla="*/ 1378 w 4349"/>
                <a:gd name="T71" fmla="*/ 2433 h 4369"/>
                <a:gd name="T72" fmla="*/ 1567 w 4349"/>
                <a:gd name="T73" fmla="*/ 2567 h 4369"/>
                <a:gd name="T74" fmla="*/ 1855 w 4349"/>
                <a:gd name="T75" fmla="*/ 2446 h 4369"/>
                <a:gd name="T76" fmla="*/ 1985 w 4349"/>
                <a:gd name="T77" fmla="*/ 2729 h 4369"/>
                <a:gd name="T78" fmla="*/ 1676 w 4349"/>
                <a:gd name="T79" fmla="*/ 2856 h 4369"/>
                <a:gd name="T80" fmla="*/ 1210 w 4349"/>
                <a:gd name="T81" fmla="*/ 2761 h 4369"/>
                <a:gd name="T82" fmla="*/ 949 w 4349"/>
                <a:gd name="T83" fmla="*/ 2334 h 4369"/>
                <a:gd name="T84" fmla="*/ 1041 w 4349"/>
                <a:gd name="T85" fmla="*/ 1789 h 4369"/>
                <a:gd name="T86" fmla="*/ 1443 w 4349"/>
                <a:gd name="T87" fmla="*/ 1518 h 4369"/>
                <a:gd name="T88" fmla="*/ 1843 w 4349"/>
                <a:gd name="T89" fmla="*/ 1550 h 4369"/>
                <a:gd name="T90" fmla="*/ 2103 w 4349"/>
                <a:gd name="T91" fmla="*/ 1749 h 4369"/>
                <a:gd name="T92" fmla="*/ 2981 w 4349"/>
                <a:gd name="T93" fmla="*/ 1818 h 4369"/>
                <a:gd name="T94" fmla="*/ 2719 w 4349"/>
                <a:gd name="T95" fmla="*/ 1831 h 4369"/>
                <a:gd name="T96" fmla="*/ 2591 w 4349"/>
                <a:gd name="T97" fmla="*/ 2050 h 4369"/>
                <a:gd name="T98" fmla="*/ 2608 w 4349"/>
                <a:gd name="T99" fmla="*/ 2387 h 4369"/>
                <a:gd name="T100" fmla="*/ 2774 w 4349"/>
                <a:gd name="T101" fmla="*/ 2557 h 4369"/>
                <a:gd name="T102" fmla="*/ 3067 w 4349"/>
                <a:gd name="T103" fmla="*/ 2496 h 4369"/>
                <a:gd name="T104" fmla="*/ 3290 w 4349"/>
                <a:gd name="T105" fmla="*/ 2687 h 4369"/>
                <a:gd name="T106" fmla="*/ 3000 w 4349"/>
                <a:gd name="T107" fmla="*/ 2846 h 4369"/>
                <a:gd name="T108" fmla="*/ 2550 w 4349"/>
                <a:gd name="T109" fmla="*/ 2805 h 4369"/>
                <a:gd name="T110" fmla="*/ 2231 w 4349"/>
                <a:gd name="T111" fmla="*/ 2435 h 4369"/>
                <a:gd name="T112" fmla="*/ 2254 w 4349"/>
                <a:gd name="T113" fmla="*/ 1874 h 4369"/>
                <a:gd name="T114" fmla="*/ 2608 w 4349"/>
                <a:gd name="T115" fmla="*/ 1541 h 4369"/>
                <a:gd name="T116" fmla="*/ 3040 w 4349"/>
                <a:gd name="T117" fmla="*/ 1531 h 4369"/>
                <a:gd name="T118" fmla="*/ 3320 w 4349"/>
                <a:gd name="T119" fmla="*/ 1700 h 4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49" h="4369">
                  <a:moveTo>
                    <a:pt x="3717" y="632"/>
                  </a:moveTo>
                  <a:lnTo>
                    <a:pt x="3756" y="672"/>
                  </a:lnTo>
                  <a:lnTo>
                    <a:pt x="3793" y="713"/>
                  </a:lnTo>
                  <a:lnTo>
                    <a:pt x="3830" y="754"/>
                  </a:lnTo>
                  <a:lnTo>
                    <a:pt x="3865" y="796"/>
                  </a:lnTo>
                  <a:lnTo>
                    <a:pt x="3899" y="838"/>
                  </a:lnTo>
                  <a:lnTo>
                    <a:pt x="3931" y="881"/>
                  </a:lnTo>
                  <a:lnTo>
                    <a:pt x="3962" y="924"/>
                  </a:lnTo>
                  <a:lnTo>
                    <a:pt x="3993" y="968"/>
                  </a:lnTo>
                  <a:lnTo>
                    <a:pt x="4022" y="1012"/>
                  </a:lnTo>
                  <a:lnTo>
                    <a:pt x="4050" y="1057"/>
                  </a:lnTo>
                  <a:lnTo>
                    <a:pt x="4076" y="1102"/>
                  </a:lnTo>
                  <a:lnTo>
                    <a:pt x="4101" y="1148"/>
                  </a:lnTo>
                  <a:lnTo>
                    <a:pt x="4125" y="1194"/>
                  </a:lnTo>
                  <a:lnTo>
                    <a:pt x="4148" y="1241"/>
                  </a:lnTo>
                  <a:lnTo>
                    <a:pt x="4170" y="1289"/>
                  </a:lnTo>
                  <a:lnTo>
                    <a:pt x="4190" y="1337"/>
                  </a:lnTo>
                  <a:lnTo>
                    <a:pt x="4210" y="1386"/>
                  </a:lnTo>
                  <a:lnTo>
                    <a:pt x="4227" y="1436"/>
                  </a:lnTo>
                  <a:lnTo>
                    <a:pt x="4244" y="1485"/>
                  </a:lnTo>
                  <a:lnTo>
                    <a:pt x="4260" y="1535"/>
                  </a:lnTo>
                  <a:lnTo>
                    <a:pt x="4273" y="1587"/>
                  </a:lnTo>
                  <a:lnTo>
                    <a:pt x="4287" y="1638"/>
                  </a:lnTo>
                  <a:lnTo>
                    <a:pt x="4298" y="1690"/>
                  </a:lnTo>
                  <a:lnTo>
                    <a:pt x="4309" y="1743"/>
                  </a:lnTo>
                  <a:lnTo>
                    <a:pt x="4318" y="1796"/>
                  </a:lnTo>
                  <a:lnTo>
                    <a:pt x="4326" y="1850"/>
                  </a:lnTo>
                  <a:lnTo>
                    <a:pt x="4333" y="1904"/>
                  </a:lnTo>
                  <a:lnTo>
                    <a:pt x="4338" y="1959"/>
                  </a:lnTo>
                  <a:lnTo>
                    <a:pt x="4342" y="2014"/>
                  </a:lnTo>
                  <a:lnTo>
                    <a:pt x="4345" y="2071"/>
                  </a:lnTo>
                  <a:lnTo>
                    <a:pt x="4348" y="2127"/>
                  </a:lnTo>
                  <a:lnTo>
                    <a:pt x="4349" y="2184"/>
                  </a:lnTo>
                  <a:lnTo>
                    <a:pt x="4348" y="2241"/>
                  </a:lnTo>
                  <a:lnTo>
                    <a:pt x="4345" y="2297"/>
                  </a:lnTo>
                  <a:lnTo>
                    <a:pt x="4342" y="2353"/>
                  </a:lnTo>
                  <a:lnTo>
                    <a:pt x="4338" y="2409"/>
                  </a:lnTo>
                  <a:lnTo>
                    <a:pt x="4333" y="2463"/>
                  </a:lnTo>
                  <a:lnTo>
                    <a:pt x="4327" y="2517"/>
                  </a:lnTo>
                  <a:lnTo>
                    <a:pt x="4318" y="2571"/>
                  </a:lnTo>
                  <a:lnTo>
                    <a:pt x="4309" y="2624"/>
                  </a:lnTo>
                  <a:lnTo>
                    <a:pt x="4300" y="2676"/>
                  </a:lnTo>
                  <a:lnTo>
                    <a:pt x="4288" y="2728"/>
                  </a:lnTo>
                  <a:lnTo>
                    <a:pt x="4274" y="2779"/>
                  </a:lnTo>
                  <a:lnTo>
                    <a:pt x="4261" y="2830"/>
                  </a:lnTo>
                  <a:lnTo>
                    <a:pt x="4245" y="2879"/>
                  </a:lnTo>
                  <a:lnTo>
                    <a:pt x="4230" y="2930"/>
                  </a:lnTo>
                  <a:lnTo>
                    <a:pt x="4212" y="2978"/>
                  </a:lnTo>
                  <a:lnTo>
                    <a:pt x="4193" y="3026"/>
                  </a:lnTo>
                  <a:lnTo>
                    <a:pt x="4173" y="3074"/>
                  </a:lnTo>
                  <a:lnTo>
                    <a:pt x="4152" y="3121"/>
                  </a:lnTo>
                  <a:lnTo>
                    <a:pt x="4129" y="3167"/>
                  </a:lnTo>
                  <a:lnTo>
                    <a:pt x="4105" y="3213"/>
                  </a:lnTo>
                  <a:lnTo>
                    <a:pt x="4081" y="3258"/>
                  </a:lnTo>
                  <a:lnTo>
                    <a:pt x="4055" y="3304"/>
                  </a:lnTo>
                  <a:lnTo>
                    <a:pt x="4028" y="3348"/>
                  </a:lnTo>
                  <a:lnTo>
                    <a:pt x="3999" y="3392"/>
                  </a:lnTo>
                  <a:lnTo>
                    <a:pt x="3970" y="3434"/>
                  </a:lnTo>
                  <a:lnTo>
                    <a:pt x="3938" y="3476"/>
                  </a:lnTo>
                  <a:lnTo>
                    <a:pt x="3906" y="3518"/>
                  </a:lnTo>
                  <a:lnTo>
                    <a:pt x="3874" y="3559"/>
                  </a:lnTo>
                  <a:lnTo>
                    <a:pt x="3838" y="3600"/>
                  </a:lnTo>
                  <a:lnTo>
                    <a:pt x="3803" y="3640"/>
                  </a:lnTo>
                  <a:lnTo>
                    <a:pt x="3766" y="3680"/>
                  </a:lnTo>
                  <a:lnTo>
                    <a:pt x="3727" y="3718"/>
                  </a:lnTo>
                  <a:lnTo>
                    <a:pt x="3687" y="3758"/>
                  </a:lnTo>
                  <a:lnTo>
                    <a:pt x="3645" y="3797"/>
                  </a:lnTo>
                  <a:lnTo>
                    <a:pt x="3602" y="3835"/>
                  </a:lnTo>
                  <a:lnTo>
                    <a:pt x="3559" y="3871"/>
                  </a:lnTo>
                  <a:lnTo>
                    <a:pt x="3517" y="3906"/>
                  </a:lnTo>
                  <a:lnTo>
                    <a:pt x="3473" y="3939"/>
                  </a:lnTo>
                  <a:lnTo>
                    <a:pt x="3428" y="3972"/>
                  </a:lnTo>
                  <a:lnTo>
                    <a:pt x="3384" y="4003"/>
                  </a:lnTo>
                  <a:lnTo>
                    <a:pt x="3338" y="4033"/>
                  </a:lnTo>
                  <a:lnTo>
                    <a:pt x="3293" y="4061"/>
                  </a:lnTo>
                  <a:lnTo>
                    <a:pt x="3247" y="4088"/>
                  </a:lnTo>
                  <a:lnTo>
                    <a:pt x="3200" y="4114"/>
                  </a:lnTo>
                  <a:lnTo>
                    <a:pt x="3153" y="4139"/>
                  </a:lnTo>
                  <a:lnTo>
                    <a:pt x="3105" y="4162"/>
                  </a:lnTo>
                  <a:lnTo>
                    <a:pt x="3058" y="4186"/>
                  </a:lnTo>
                  <a:lnTo>
                    <a:pt x="3009" y="4206"/>
                  </a:lnTo>
                  <a:lnTo>
                    <a:pt x="2960" y="4225"/>
                  </a:lnTo>
                  <a:lnTo>
                    <a:pt x="2911" y="4244"/>
                  </a:lnTo>
                  <a:lnTo>
                    <a:pt x="2861" y="4261"/>
                  </a:lnTo>
                  <a:lnTo>
                    <a:pt x="2811" y="4277"/>
                  </a:lnTo>
                  <a:lnTo>
                    <a:pt x="2761" y="4291"/>
                  </a:lnTo>
                  <a:lnTo>
                    <a:pt x="2710" y="4305"/>
                  </a:lnTo>
                  <a:lnTo>
                    <a:pt x="2658" y="4317"/>
                  </a:lnTo>
                  <a:lnTo>
                    <a:pt x="2605" y="4328"/>
                  </a:lnTo>
                  <a:lnTo>
                    <a:pt x="2553" y="4337"/>
                  </a:lnTo>
                  <a:lnTo>
                    <a:pt x="2500" y="4346"/>
                  </a:lnTo>
                  <a:lnTo>
                    <a:pt x="2447" y="4352"/>
                  </a:lnTo>
                  <a:lnTo>
                    <a:pt x="2392" y="4358"/>
                  </a:lnTo>
                  <a:lnTo>
                    <a:pt x="2338" y="4363"/>
                  </a:lnTo>
                  <a:lnTo>
                    <a:pt x="2283" y="4366"/>
                  </a:lnTo>
                  <a:lnTo>
                    <a:pt x="2227" y="4368"/>
                  </a:lnTo>
                  <a:lnTo>
                    <a:pt x="2171" y="4369"/>
                  </a:lnTo>
                  <a:lnTo>
                    <a:pt x="2117" y="4368"/>
                  </a:lnTo>
                  <a:lnTo>
                    <a:pt x="2061" y="4366"/>
                  </a:lnTo>
                  <a:lnTo>
                    <a:pt x="2007" y="4363"/>
                  </a:lnTo>
                  <a:lnTo>
                    <a:pt x="1954" y="4358"/>
                  </a:lnTo>
                  <a:lnTo>
                    <a:pt x="1901" y="4353"/>
                  </a:lnTo>
                  <a:lnTo>
                    <a:pt x="1847" y="4346"/>
                  </a:lnTo>
                  <a:lnTo>
                    <a:pt x="1795" y="4337"/>
                  </a:lnTo>
                  <a:lnTo>
                    <a:pt x="1743" y="4328"/>
                  </a:lnTo>
                  <a:lnTo>
                    <a:pt x="1692" y="4317"/>
                  </a:lnTo>
                  <a:lnTo>
                    <a:pt x="1641" y="4306"/>
                  </a:lnTo>
                  <a:lnTo>
                    <a:pt x="1591" y="4292"/>
                  </a:lnTo>
                  <a:lnTo>
                    <a:pt x="1541" y="4278"/>
                  </a:lnTo>
                  <a:lnTo>
                    <a:pt x="1491" y="4262"/>
                  </a:lnTo>
                  <a:lnTo>
                    <a:pt x="1442" y="4245"/>
                  </a:lnTo>
                  <a:lnTo>
                    <a:pt x="1393" y="4226"/>
                  </a:lnTo>
                  <a:lnTo>
                    <a:pt x="1345" y="4208"/>
                  </a:lnTo>
                  <a:lnTo>
                    <a:pt x="1298" y="4187"/>
                  </a:lnTo>
                  <a:lnTo>
                    <a:pt x="1251" y="4165"/>
                  </a:lnTo>
                  <a:lnTo>
                    <a:pt x="1204" y="4142"/>
                  </a:lnTo>
                  <a:lnTo>
                    <a:pt x="1159" y="4116"/>
                  </a:lnTo>
                  <a:lnTo>
                    <a:pt x="1113" y="4091"/>
                  </a:lnTo>
                  <a:lnTo>
                    <a:pt x="1068" y="4064"/>
                  </a:lnTo>
                  <a:lnTo>
                    <a:pt x="1023" y="4036"/>
                  </a:lnTo>
                  <a:lnTo>
                    <a:pt x="979" y="4005"/>
                  </a:lnTo>
                  <a:lnTo>
                    <a:pt x="935" y="3975"/>
                  </a:lnTo>
                  <a:lnTo>
                    <a:pt x="891" y="3942"/>
                  </a:lnTo>
                  <a:lnTo>
                    <a:pt x="848" y="3910"/>
                  </a:lnTo>
                  <a:lnTo>
                    <a:pt x="807" y="3874"/>
                  </a:lnTo>
                  <a:lnTo>
                    <a:pt x="765" y="3839"/>
                  </a:lnTo>
                  <a:lnTo>
                    <a:pt x="723" y="3802"/>
                  </a:lnTo>
                  <a:lnTo>
                    <a:pt x="682" y="3763"/>
                  </a:lnTo>
                  <a:lnTo>
                    <a:pt x="642" y="3724"/>
                  </a:lnTo>
                  <a:lnTo>
                    <a:pt x="603" y="3684"/>
                  </a:lnTo>
                  <a:lnTo>
                    <a:pt x="565" y="3642"/>
                  </a:lnTo>
                  <a:lnTo>
                    <a:pt x="528" y="3601"/>
                  </a:lnTo>
                  <a:lnTo>
                    <a:pt x="491" y="3559"/>
                  </a:lnTo>
                  <a:lnTo>
                    <a:pt x="457" y="3516"/>
                  </a:lnTo>
                  <a:lnTo>
                    <a:pt x="424" y="3473"/>
                  </a:lnTo>
                  <a:lnTo>
                    <a:pt x="392" y="3430"/>
                  </a:lnTo>
                  <a:lnTo>
                    <a:pt x="361" y="3386"/>
                  </a:lnTo>
                  <a:lnTo>
                    <a:pt x="332" y="3341"/>
                  </a:lnTo>
                  <a:lnTo>
                    <a:pt x="304" y="3296"/>
                  </a:lnTo>
                  <a:lnTo>
                    <a:pt x="276" y="3251"/>
                  </a:lnTo>
                  <a:lnTo>
                    <a:pt x="251" y="3205"/>
                  </a:lnTo>
                  <a:lnTo>
                    <a:pt x="226" y="3159"/>
                  </a:lnTo>
                  <a:lnTo>
                    <a:pt x="203" y="3112"/>
                  </a:lnTo>
                  <a:lnTo>
                    <a:pt x="181" y="3065"/>
                  </a:lnTo>
                  <a:lnTo>
                    <a:pt x="161" y="3017"/>
                  </a:lnTo>
                  <a:lnTo>
                    <a:pt x="141" y="2968"/>
                  </a:lnTo>
                  <a:lnTo>
                    <a:pt x="123" y="2919"/>
                  </a:lnTo>
                  <a:lnTo>
                    <a:pt x="106" y="2870"/>
                  </a:lnTo>
                  <a:lnTo>
                    <a:pt x="91" y="2821"/>
                  </a:lnTo>
                  <a:lnTo>
                    <a:pt x="76" y="2770"/>
                  </a:lnTo>
                  <a:lnTo>
                    <a:pt x="62" y="2719"/>
                  </a:lnTo>
                  <a:lnTo>
                    <a:pt x="51" y="2668"/>
                  </a:lnTo>
                  <a:lnTo>
                    <a:pt x="41" y="2616"/>
                  </a:lnTo>
                  <a:lnTo>
                    <a:pt x="31" y="2564"/>
                  </a:lnTo>
                  <a:lnTo>
                    <a:pt x="23" y="2511"/>
                  </a:lnTo>
                  <a:lnTo>
                    <a:pt x="15" y="2457"/>
                  </a:lnTo>
                  <a:lnTo>
                    <a:pt x="10" y="2404"/>
                  </a:lnTo>
                  <a:lnTo>
                    <a:pt x="6" y="2349"/>
                  </a:lnTo>
                  <a:lnTo>
                    <a:pt x="3" y="2295"/>
                  </a:lnTo>
                  <a:lnTo>
                    <a:pt x="1" y="2239"/>
                  </a:lnTo>
                  <a:lnTo>
                    <a:pt x="0" y="2184"/>
                  </a:lnTo>
                  <a:lnTo>
                    <a:pt x="1" y="2128"/>
                  </a:lnTo>
                  <a:lnTo>
                    <a:pt x="3" y="2073"/>
                  </a:lnTo>
                  <a:lnTo>
                    <a:pt x="6" y="2018"/>
                  </a:lnTo>
                  <a:lnTo>
                    <a:pt x="10" y="1964"/>
                  </a:lnTo>
                  <a:lnTo>
                    <a:pt x="15" y="1909"/>
                  </a:lnTo>
                  <a:lnTo>
                    <a:pt x="23" y="1856"/>
                  </a:lnTo>
                  <a:lnTo>
                    <a:pt x="31" y="1803"/>
                  </a:lnTo>
                  <a:lnTo>
                    <a:pt x="41" y="1751"/>
                  </a:lnTo>
                  <a:lnTo>
                    <a:pt x="51" y="1699"/>
                  </a:lnTo>
                  <a:lnTo>
                    <a:pt x="62" y="1647"/>
                  </a:lnTo>
                  <a:lnTo>
                    <a:pt x="76" y="1596"/>
                  </a:lnTo>
                  <a:lnTo>
                    <a:pt x="91" y="1546"/>
                  </a:lnTo>
                  <a:lnTo>
                    <a:pt x="106" y="1496"/>
                  </a:lnTo>
                  <a:lnTo>
                    <a:pt x="123" y="1446"/>
                  </a:lnTo>
                  <a:lnTo>
                    <a:pt x="141" y="1397"/>
                  </a:lnTo>
                  <a:lnTo>
                    <a:pt x="161" y="1348"/>
                  </a:lnTo>
                  <a:lnTo>
                    <a:pt x="181" y="1300"/>
                  </a:lnTo>
                  <a:lnTo>
                    <a:pt x="203" y="1253"/>
                  </a:lnTo>
                  <a:lnTo>
                    <a:pt x="226" y="1205"/>
                  </a:lnTo>
                  <a:lnTo>
                    <a:pt x="251" y="1158"/>
                  </a:lnTo>
                  <a:lnTo>
                    <a:pt x="276" y="1112"/>
                  </a:lnTo>
                  <a:lnTo>
                    <a:pt x="304" y="1066"/>
                  </a:lnTo>
                  <a:lnTo>
                    <a:pt x="332" y="1020"/>
                  </a:lnTo>
                  <a:lnTo>
                    <a:pt x="361" y="976"/>
                  </a:lnTo>
                  <a:lnTo>
                    <a:pt x="392" y="931"/>
                  </a:lnTo>
                  <a:lnTo>
                    <a:pt x="424" y="887"/>
                  </a:lnTo>
                  <a:lnTo>
                    <a:pt x="457" y="844"/>
                  </a:lnTo>
                  <a:lnTo>
                    <a:pt x="491" y="800"/>
                  </a:lnTo>
                  <a:lnTo>
                    <a:pt x="528" y="758"/>
                  </a:lnTo>
                  <a:lnTo>
                    <a:pt x="565" y="715"/>
                  </a:lnTo>
                  <a:lnTo>
                    <a:pt x="603" y="674"/>
                  </a:lnTo>
                  <a:lnTo>
                    <a:pt x="642" y="632"/>
                  </a:lnTo>
                  <a:lnTo>
                    <a:pt x="681" y="594"/>
                  </a:lnTo>
                  <a:lnTo>
                    <a:pt x="721" y="556"/>
                  </a:lnTo>
                  <a:lnTo>
                    <a:pt x="762" y="519"/>
                  </a:lnTo>
                  <a:lnTo>
                    <a:pt x="804" y="485"/>
                  </a:lnTo>
                  <a:lnTo>
                    <a:pt x="844" y="450"/>
                  </a:lnTo>
                  <a:lnTo>
                    <a:pt x="887" y="418"/>
                  </a:lnTo>
                  <a:lnTo>
                    <a:pt x="929" y="386"/>
                  </a:lnTo>
                  <a:lnTo>
                    <a:pt x="973" y="356"/>
                  </a:lnTo>
                  <a:lnTo>
                    <a:pt x="1017" y="327"/>
                  </a:lnTo>
                  <a:lnTo>
                    <a:pt x="1060" y="298"/>
                  </a:lnTo>
                  <a:lnTo>
                    <a:pt x="1105" y="272"/>
                  </a:lnTo>
                  <a:lnTo>
                    <a:pt x="1151" y="247"/>
                  </a:lnTo>
                  <a:lnTo>
                    <a:pt x="1196" y="223"/>
                  </a:lnTo>
                  <a:lnTo>
                    <a:pt x="1243" y="200"/>
                  </a:lnTo>
                  <a:lnTo>
                    <a:pt x="1290" y="178"/>
                  </a:lnTo>
                  <a:lnTo>
                    <a:pt x="1337" y="158"/>
                  </a:lnTo>
                  <a:lnTo>
                    <a:pt x="1386" y="138"/>
                  </a:lnTo>
                  <a:lnTo>
                    <a:pt x="1434" y="120"/>
                  </a:lnTo>
                  <a:lnTo>
                    <a:pt x="1483" y="103"/>
                  </a:lnTo>
                  <a:lnTo>
                    <a:pt x="1533" y="89"/>
                  </a:lnTo>
                  <a:lnTo>
                    <a:pt x="1583" y="74"/>
                  </a:lnTo>
                  <a:lnTo>
                    <a:pt x="1635" y="62"/>
                  </a:lnTo>
                  <a:lnTo>
                    <a:pt x="1686" y="49"/>
                  </a:lnTo>
                  <a:lnTo>
                    <a:pt x="1737" y="38"/>
                  </a:lnTo>
                  <a:lnTo>
                    <a:pt x="1790" y="29"/>
                  </a:lnTo>
                  <a:lnTo>
                    <a:pt x="1842" y="22"/>
                  </a:lnTo>
                  <a:lnTo>
                    <a:pt x="1897" y="14"/>
                  </a:lnTo>
                  <a:lnTo>
                    <a:pt x="1950" y="9"/>
                  </a:lnTo>
                  <a:lnTo>
                    <a:pt x="2005" y="5"/>
                  </a:lnTo>
                  <a:lnTo>
                    <a:pt x="2059" y="2"/>
                  </a:lnTo>
                  <a:lnTo>
                    <a:pt x="2116" y="0"/>
                  </a:lnTo>
                  <a:lnTo>
                    <a:pt x="2171" y="0"/>
                  </a:lnTo>
                  <a:lnTo>
                    <a:pt x="2228" y="0"/>
                  </a:lnTo>
                  <a:lnTo>
                    <a:pt x="2285" y="2"/>
                  </a:lnTo>
                  <a:lnTo>
                    <a:pt x="2340" y="5"/>
                  </a:lnTo>
                  <a:lnTo>
                    <a:pt x="2395" y="9"/>
                  </a:lnTo>
                  <a:lnTo>
                    <a:pt x="2451" y="14"/>
                  </a:lnTo>
                  <a:lnTo>
                    <a:pt x="2504" y="22"/>
                  </a:lnTo>
                  <a:lnTo>
                    <a:pt x="2558" y="29"/>
                  </a:lnTo>
                  <a:lnTo>
                    <a:pt x="2611" y="38"/>
                  </a:lnTo>
                  <a:lnTo>
                    <a:pt x="2664" y="49"/>
                  </a:lnTo>
                  <a:lnTo>
                    <a:pt x="2715" y="62"/>
                  </a:lnTo>
                  <a:lnTo>
                    <a:pt x="2767" y="74"/>
                  </a:lnTo>
                  <a:lnTo>
                    <a:pt x="2817" y="89"/>
                  </a:lnTo>
                  <a:lnTo>
                    <a:pt x="2867" y="103"/>
                  </a:lnTo>
                  <a:lnTo>
                    <a:pt x="2917" y="120"/>
                  </a:lnTo>
                  <a:lnTo>
                    <a:pt x="2966" y="138"/>
                  </a:lnTo>
                  <a:lnTo>
                    <a:pt x="3015" y="158"/>
                  </a:lnTo>
                  <a:lnTo>
                    <a:pt x="3063" y="178"/>
                  </a:lnTo>
                  <a:lnTo>
                    <a:pt x="3111" y="200"/>
                  </a:lnTo>
                  <a:lnTo>
                    <a:pt x="3158" y="223"/>
                  </a:lnTo>
                  <a:lnTo>
                    <a:pt x="3203" y="247"/>
                  </a:lnTo>
                  <a:lnTo>
                    <a:pt x="3249" y="272"/>
                  </a:lnTo>
                  <a:lnTo>
                    <a:pt x="3294" y="298"/>
                  </a:lnTo>
                  <a:lnTo>
                    <a:pt x="3339" y="327"/>
                  </a:lnTo>
                  <a:lnTo>
                    <a:pt x="3384" y="356"/>
                  </a:lnTo>
                  <a:lnTo>
                    <a:pt x="3427" y="386"/>
                  </a:lnTo>
                  <a:lnTo>
                    <a:pt x="3471" y="418"/>
                  </a:lnTo>
                  <a:lnTo>
                    <a:pt x="3512" y="450"/>
                  </a:lnTo>
                  <a:lnTo>
                    <a:pt x="3554" y="485"/>
                  </a:lnTo>
                  <a:lnTo>
                    <a:pt x="3596" y="519"/>
                  </a:lnTo>
                  <a:lnTo>
                    <a:pt x="3637" y="556"/>
                  </a:lnTo>
                  <a:lnTo>
                    <a:pt x="3677" y="594"/>
                  </a:lnTo>
                  <a:lnTo>
                    <a:pt x="3717" y="632"/>
                  </a:lnTo>
                  <a:close/>
                  <a:moveTo>
                    <a:pt x="926" y="917"/>
                  </a:moveTo>
                  <a:lnTo>
                    <a:pt x="892" y="951"/>
                  </a:lnTo>
                  <a:lnTo>
                    <a:pt x="861" y="985"/>
                  </a:lnTo>
                  <a:lnTo>
                    <a:pt x="831" y="1020"/>
                  </a:lnTo>
                  <a:lnTo>
                    <a:pt x="800" y="1055"/>
                  </a:lnTo>
                  <a:lnTo>
                    <a:pt x="772" y="1090"/>
                  </a:lnTo>
                  <a:lnTo>
                    <a:pt x="744" y="1126"/>
                  </a:lnTo>
                  <a:lnTo>
                    <a:pt x="718" y="1162"/>
                  </a:lnTo>
                  <a:lnTo>
                    <a:pt x="692" y="1199"/>
                  </a:lnTo>
                  <a:lnTo>
                    <a:pt x="668" y="1236"/>
                  </a:lnTo>
                  <a:lnTo>
                    <a:pt x="644" y="1273"/>
                  </a:lnTo>
                  <a:lnTo>
                    <a:pt x="622" y="1310"/>
                  </a:lnTo>
                  <a:lnTo>
                    <a:pt x="600" y="1349"/>
                  </a:lnTo>
                  <a:lnTo>
                    <a:pt x="580" y="1387"/>
                  </a:lnTo>
                  <a:lnTo>
                    <a:pt x="560" y="1425"/>
                  </a:lnTo>
                  <a:lnTo>
                    <a:pt x="543" y="1465"/>
                  </a:lnTo>
                  <a:lnTo>
                    <a:pt x="525" y="1504"/>
                  </a:lnTo>
                  <a:lnTo>
                    <a:pt x="509" y="1544"/>
                  </a:lnTo>
                  <a:lnTo>
                    <a:pt x="495" y="1585"/>
                  </a:lnTo>
                  <a:lnTo>
                    <a:pt x="480" y="1624"/>
                  </a:lnTo>
                  <a:lnTo>
                    <a:pt x="467" y="1665"/>
                  </a:lnTo>
                  <a:lnTo>
                    <a:pt x="455" y="1707"/>
                  </a:lnTo>
                  <a:lnTo>
                    <a:pt x="444" y="1748"/>
                  </a:lnTo>
                  <a:lnTo>
                    <a:pt x="434" y="1790"/>
                  </a:lnTo>
                  <a:lnTo>
                    <a:pt x="426" y="1833"/>
                  </a:lnTo>
                  <a:lnTo>
                    <a:pt x="417" y="1876"/>
                  </a:lnTo>
                  <a:lnTo>
                    <a:pt x="411" y="1919"/>
                  </a:lnTo>
                  <a:lnTo>
                    <a:pt x="405" y="1962"/>
                  </a:lnTo>
                  <a:lnTo>
                    <a:pt x="401" y="2006"/>
                  </a:lnTo>
                  <a:lnTo>
                    <a:pt x="396" y="2050"/>
                  </a:lnTo>
                  <a:lnTo>
                    <a:pt x="394" y="2095"/>
                  </a:lnTo>
                  <a:lnTo>
                    <a:pt x="392" y="2139"/>
                  </a:lnTo>
                  <a:lnTo>
                    <a:pt x="392" y="2185"/>
                  </a:lnTo>
                  <a:lnTo>
                    <a:pt x="392" y="2230"/>
                  </a:lnTo>
                  <a:lnTo>
                    <a:pt x="394" y="2275"/>
                  </a:lnTo>
                  <a:lnTo>
                    <a:pt x="396" y="2319"/>
                  </a:lnTo>
                  <a:lnTo>
                    <a:pt x="401" y="2363"/>
                  </a:lnTo>
                  <a:lnTo>
                    <a:pt x="405" y="2407"/>
                  </a:lnTo>
                  <a:lnTo>
                    <a:pt x="410" y="2450"/>
                  </a:lnTo>
                  <a:lnTo>
                    <a:pt x="417" y="2493"/>
                  </a:lnTo>
                  <a:lnTo>
                    <a:pt x="425" y="2536"/>
                  </a:lnTo>
                  <a:lnTo>
                    <a:pt x="434" y="2578"/>
                  </a:lnTo>
                  <a:lnTo>
                    <a:pt x="443" y="2619"/>
                  </a:lnTo>
                  <a:lnTo>
                    <a:pt x="454" y="2660"/>
                  </a:lnTo>
                  <a:lnTo>
                    <a:pt x="466" y="2701"/>
                  </a:lnTo>
                  <a:lnTo>
                    <a:pt x="479" y="2742"/>
                  </a:lnTo>
                  <a:lnTo>
                    <a:pt x="494" y="2783"/>
                  </a:lnTo>
                  <a:lnTo>
                    <a:pt x="508" y="2823"/>
                  </a:lnTo>
                  <a:lnTo>
                    <a:pt x="524" y="2861"/>
                  </a:lnTo>
                  <a:lnTo>
                    <a:pt x="541" y="2901"/>
                  </a:lnTo>
                  <a:lnTo>
                    <a:pt x="559" y="2939"/>
                  </a:lnTo>
                  <a:lnTo>
                    <a:pt x="578" y="2978"/>
                  </a:lnTo>
                  <a:lnTo>
                    <a:pt x="598" y="3015"/>
                  </a:lnTo>
                  <a:lnTo>
                    <a:pt x="620" y="3053"/>
                  </a:lnTo>
                  <a:lnTo>
                    <a:pt x="642" y="3091"/>
                  </a:lnTo>
                  <a:lnTo>
                    <a:pt x="665" y="3128"/>
                  </a:lnTo>
                  <a:lnTo>
                    <a:pt x="689" y="3163"/>
                  </a:lnTo>
                  <a:lnTo>
                    <a:pt x="715" y="3200"/>
                  </a:lnTo>
                  <a:lnTo>
                    <a:pt x="741" y="3235"/>
                  </a:lnTo>
                  <a:lnTo>
                    <a:pt x="768" y="3270"/>
                  </a:lnTo>
                  <a:lnTo>
                    <a:pt x="796" y="3306"/>
                  </a:lnTo>
                  <a:lnTo>
                    <a:pt x="826" y="3340"/>
                  </a:lnTo>
                  <a:lnTo>
                    <a:pt x="856" y="3374"/>
                  </a:lnTo>
                  <a:lnTo>
                    <a:pt x="888" y="3407"/>
                  </a:lnTo>
                  <a:lnTo>
                    <a:pt x="920" y="3441"/>
                  </a:lnTo>
                  <a:lnTo>
                    <a:pt x="953" y="3473"/>
                  </a:lnTo>
                  <a:lnTo>
                    <a:pt x="987" y="3505"/>
                  </a:lnTo>
                  <a:lnTo>
                    <a:pt x="1021" y="3535"/>
                  </a:lnTo>
                  <a:lnTo>
                    <a:pt x="1055" y="3565"/>
                  </a:lnTo>
                  <a:lnTo>
                    <a:pt x="1090" y="3594"/>
                  </a:lnTo>
                  <a:lnTo>
                    <a:pt x="1125" y="3621"/>
                  </a:lnTo>
                  <a:lnTo>
                    <a:pt x="1161" y="3647"/>
                  </a:lnTo>
                  <a:lnTo>
                    <a:pt x="1197" y="3672"/>
                  </a:lnTo>
                  <a:lnTo>
                    <a:pt x="1234" y="3697"/>
                  </a:lnTo>
                  <a:lnTo>
                    <a:pt x="1270" y="3720"/>
                  </a:lnTo>
                  <a:lnTo>
                    <a:pt x="1307" y="3742"/>
                  </a:lnTo>
                  <a:lnTo>
                    <a:pt x="1344" y="3763"/>
                  </a:lnTo>
                  <a:lnTo>
                    <a:pt x="1383" y="3784"/>
                  </a:lnTo>
                  <a:lnTo>
                    <a:pt x="1421" y="3803"/>
                  </a:lnTo>
                  <a:lnTo>
                    <a:pt x="1459" y="3821"/>
                  </a:lnTo>
                  <a:lnTo>
                    <a:pt x="1499" y="3838"/>
                  </a:lnTo>
                  <a:lnTo>
                    <a:pt x="1538" y="3855"/>
                  </a:lnTo>
                  <a:lnTo>
                    <a:pt x="1578" y="3869"/>
                  </a:lnTo>
                  <a:lnTo>
                    <a:pt x="1619" y="3883"/>
                  </a:lnTo>
                  <a:lnTo>
                    <a:pt x="1660" y="3896"/>
                  </a:lnTo>
                  <a:lnTo>
                    <a:pt x="1700" y="3908"/>
                  </a:lnTo>
                  <a:lnTo>
                    <a:pt x="1742" y="3919"/>
                  </a:lnTo>
                  <a:lnTo>
                    <a:pt x="1784" y="3929"/>
                  </a:lnTo>
                  <a:lnTo>
                    <a:pt x="1826" y="3937"/>
                  </a:lnTo>
                  <a:lnTo>
                    <a:pt x="1868" y="3946"/>
                  </a:lnTo>
                  <a:lnTo>
                    <a:pt x="1911" y="3952"/>
                  </a:lnTo>
                  <a:lnTo>
                    <a:pt x="1955" y="3958"/>
                  </a:lnTo>
                  <a:lnTo>
                    <a:pt x="1999" y="3962"/>
                  </a:lnTo>
                  <a:lnTo>
                    <a:pt x="2043" y="3966"/>
                  </a:lnTo>
                  <a:lnTo>
                    <a:pt x="2088" y="3969"/>
                  </a:lnTo>
                  <a:lnTo>
                    <a:pt x="2132" y="3970"/>
                  </a:lnTo>
                  <a:lnTo>
                    <a:pt x="2178" y="3971"/>
                  </a:lnTo>
                  <a:lnTo>
                    <a:pt x="2223" y="3970"/>
                  </a:lnTo>
                  <a:lnTo>
                    <a:pt x="2268" y="3969"/>
                  </a:lnTo>
                  <a:lnTo>
                    <a:pt x="2313" y="3966"/>
                  </a:lnTo>
                  <a:lnTo>
                    <a:pt x="2357" y="3962"/>
                  </a:lnTo>
                  <a:lnTo>
                    <a:pt x="2402" y="3957"/>
                  </a:lnTo>
                  <a:lnTo>
                    <a:pt x="2445" y="3952"/>
                  </a:lnTo>
                  <a:lnTo>
                    <a:pt x="2488" y="3945"/>
                  </a:lnTo>
                  <a:lnTo>
                    <a:pt x="2531" y="3937"/>
                  </a:lnTo>
                  <a:lnTo>
                    <a:pt x="2573" y="3929"/>
                  </a:lnTo>
                  <a:lnTo>
                    <a:pt x="2616" y="3918"/>
                  </a:lnTo>
                  <a:lnTo>
                    <a:pt x="2656" y="3908"/>
                  </a:lnTo>
                  <a:lnTo>
                    <a:pt x="2698" y="3895"/>
                  </a:lnTo>
                  <a:lnTo>
                    <a:pt x="2739" y="3883"/>
                  </a:lnTo>
                  <a:lnTo>
                    <a:pt x="2780" y="3868"/>
                  </a:lnTo>
                  <a:lnTo>
                    <a:pt x="2820" y="3853"/>
                  </a:lnTo>
                  <a:lnTo>
                    <a:pt x="2860" y="3837"/>
                  </a:lnTo>
                  <a:lnTo>
                    <a:pt x="2900" y="3820"/>
                  </a:lnTo>
                  <a:lnTo>
                    <a:pt x="2938" y="3801"/>
                  </a:lnTo>
                  <a:lnTo>
                    <a:pt x="2977" y="3782"/>
                  </a:lnTo>
                  <a:lnTo>
                    <a:pt x="3016" y="3761"/>
                  </a:lnTo>
                  <a:lnTo>
                    <a:pt x="3053" y="3740"/>
                  </a:lnTo>
                  <a:lnTo>
                    <a:pt x="3091" y="3717"/>
                  </a:lnTo>
                  <a:lnTo>
                    <a:pt x="3128" y="3694"/>
                  </a:lnTo>
                  <a:lnTo>
                    <a:pt x="3165" y="3669"/>
                  </a:lnTo>
                  <a:lnTo>
                    <a:pt x="3201" y="3644"/>
                  </a:lnTo>
                  <a:lnTo>
                    <a:pt x="3238" y="3618"/>
                  </a:lnTo>
                  <a:lnTo>
                    <a:pt x="3273" y="3589"/>
                  </a:lnTo>
                  <a:lnTo>
                    <a:pt x="3309" y="3561"/>
                  </a:lnTo>
                  <a:lnTo>
                    <a:pt x="3343" y="3531"/>
                  </a:lnTo>
                  <a:lnTo>
                    <a:pt x="3379" y="3500"/>
                  </a:lnTo>
                  <a:lnTo>
                    <a:pt x="3412" y="3468"/>
                  </a:lnTo>
                  <a:lnTo>
                    <a:pt x="3447" y="3436"/>
                  </a:lnTo>
                  <a:lnTo>
                    <a:pt x="3478" y="3404"/>
                  </a:lnTo>
                  <a:lnTo>
                    <a:pt x="3508" y="3373"/>
                  </a:lnTo>
                  <a:lnTo>
                    <a:pt x="3537" y="3340"/>
                  </a:lnTo>
                  <a:lnTo>
                    <a:pt x="3567" y="3307"/>
                  </a:lnTo>
                  <a:lnTo>
                    <a:pt x="3594" y="3274"/>
                  </a:lnTo>
                  <a:lnTo>
                    <a:pt x="3620" y="3240"/>
                  </a:lnTo>
                  <a:lnTo>
                    <a:pt x="3646" y="3205"/>
                  </a:lnTo>
                  <a:lnTo>
                    <a:pt x="3670" y="3170"/>
                  </a:lnTo>
                  <a:lnTo>
                    <a:pt x="3694" y="3136"/>
                  </a:lnTo>
                  <a:lnTo>
                    <a:pt x="3716" y="3099"/>
                  </a:lnTo>
                  <a:lnTo>
                    <a:pt x="3738" y="3064"/>
                  </a:lnTo>
                  <a:lnTo>
                    <a:pt x="3759" y="3026"/>
                  </a:lnTo>
                  <a:lnTo>
                    <a:pt x="3778" y="2989"/>
                  </a:lnTo>
                  <a:lnTo>
                    <a:pt x="3796" y="2952"/>
                  </a:lnTo>
                  <a:lnTo>
                    <a:pt x="3814" y="2913"/>
                  </a:lnTo>
                  <a:lnTo>
                    <a:pt x="3831" y="2874"/>
                  </a:lnTo>
                  <a:lnTo>
                    <a:pt x="3845" y="2834"/>
                  </a:lnTo>
                  <a:lnTo>
                    <a:pt x="3860" y="2794"/>
                  </a:lnTo>
                  <a:lnTo>
                    <a:pt x="3874" y="2755"/>
                  </a:lnTo>
                  <a:lnTo>
                    <a:pt x="3886" y="2714"/>
                  </a:lnTo>
                  <a:lnTo>
                    <a:pt x="3898" y="2672"/>
                  </a:lnTo>
                  <a:lnTo>
                    <a:pt x="3908" y="2630"/>
                  </a:lnTo>
                  <a:lnTo>
                    <a:pt x="3917" y="2588"/>
                  </a:lnTo>
                  <a:lnTo>
                    <a:pt x="3927" y="2545"/>
                  </a:lnTo>
                  <a:lnTo>
                    <a:pt x="3934" y="2502"/>
                  </a:lnTo>
                  <a:lnTo>
                    <a:pt x="3940" y="2458"/>
                  </a:lnTo>
                  <a:lnTo>
                    <a:pt x="3946" y="2413"/>
                  </a:lnTo>
                  <a:lnTo>
                    <a:pt x="3951" y="2369"/>
                  </a:lnTo>
                  <a:lnTo>
                    <a:pt x="3954" y="2323"/>
                  </a:lnTo>
                  <a:lnTo>
                    <a:pt x="3956" y="2278"/>
                  </a:lnTo>
                  <a:lnTo>
                    <a:pt x="3958" y="2231"/>
                  </a:lnTo>
                  <a:lnTo>
                    <a:pt x="3958" y="2185"/>
                  </a:lnTo>
                  <a:lnTo>
                    <a:pt x="3958" y="2138"/>
                  </a:lnTo>
                  <a:lnTo>
                    <a:pt x="3956" y="2092"/>
                  </a:lnTo>
                  <a:lnTo>
                    <a:pt x="3954" y="2047"/>
                  </a:lnTo>
                  <a:lnTo>
                    <a:pt x="3950" y="2000"/>
                  </a:lnTo>
                  <a:lnTo>
                    <a:pt x="3946" y="1956"/>
                  </a:lnTo>
                  <a:lnTo>
                    <a:pt x="3940" y="1911"/>
                  </a:lnTo>
                  <a:lnTo>
                    <a:pt x="3933" y="1867"/>
                  </a:lnTo>
                  <a:lnTo>
                    <a:pt x="3926" y="1824"/>
                  </a:lnTo>
                  <a:lnTo>
                    <a:pt x="3917" y="1781"/>
                  </a:lnTo>
                  <a:lnTo>
                    <a:pt x="3908" y="1739"/>
                  </a:lnTo>
                  <a:lnTo>
                    <a:pt x="3897" y="1697"/>
                  </a:lnTo>
                  <a:lnTo>
                    <a:pt x="3885" y="1655"/>
                  </a:lnTo>
                  <a:lnTo>
                    <a:pt x="3873" y="1614"/>
                  </a:lnTo>
                  <a:lnTo>
                    <a:pt x="3859" y="1573"/>
                  </a:lnTo>
                  <a:lnTo>
                    <a:pt x="3844" y="1532"/>
                  </a:lnTo>
                  <a:lnTo>
                    <a:pt x="3829" y="1492"/>
                  </a:lnTo>
                  <a:lnTo>
                    <a:pt x="3812" y="1454"/>
                  </a:lnTo>
                  <a:lnTo>
                    <a:pt x="3794" y="1414"/>
                  </a:lnTo>
                  <a:lnTo>
                    <a:pt x="3774" y="1375"/>
                  </a:lnTo>
                  <a:lnTo>
                    <a:pt x="3756" y="1337"/>
                  </a:lnTo>
                  <a:lnTo>
                    <a:pt x="3735" y="1300"/>
                  </a:lnTo>
                  <a:lnTo>
                    <a:pt x="3713" y="1262"/>
                  </a:lnTo>
                  <a:lnTo>
                    <a:pt x="3690" y="1225"/>
                  </a:lnTo>
                  <a:lnTo>
                    <a:pt x="3666" y="1190"/>
                  </a:lnTo>
                  <a:lnTo>
                    <a:pt x="3641" y="1153"/>
                  </a:lnTo>
                  <a:lnTo>
                    <a:pt x="3615" y="1117"/>
                  </a:lnTo>
                  <a:lnTo>
                    <a:pt x="3588" y="1083"/>
                  </a:lnTo>
                  <a:lnTo>
                    <a:pt x="3560" y="1048"/>
                  </a:lnTo>
                  <a:lnTo>
                    <a:pt x="3531" y="1014"/>
                  </a:lnTo>
                  <a:lnTo>
                    <a:pt x="3501" y="980"/>
                  </a:lnTo>
                  <a:lnTo>
                    <a:pt x="3471" y="947"/>
                  </a:lnTo>
                  <a:lnTo>
                    <a:pt x="3438" y="914"/>
                  </a:lnTo>
                  <a:lnTo>
                    <a:pt x="3406" y="882"/>
                  </a:lnTo>
                  <a:lnTo>
                    <a:pt x="3373" y="851"/>
                  </a:lnTo>
                  <a:lnTo>
                    <a:pt x="3339" y="821"/>
                  </a:lnTo>
                  <a:lnTo>
                    <a:pt x="3305" y="792"/>
                  </a:lnTo>
                  <a:lnTo>
                    <a:pt x="3270" y="764"/>
                  </a:lnTo>
                  <a:lnTo>
                    <a:pt x="3236" y="737"/>
                  </a:lnTo>
                  <a:lnTo>
                    <a:pt x="3200" y="711"/>
                  </a:lnTo>
                  <a:lnTo>
                    <a:pt x="3165" y="686"/>
                  </a:lnTo>
                  <a:lnTo>
                    <a:pt x="3128" y="662"/>
                  </a:lnTo>
                  <a:lnTo>
                    <a:pt x="3092" y="639"/>
                  </a:lnTo>
                  <a:lnTo>
                    <a:pt x="3055" y="617"/>
                  </a:lnTo>
                  <a:lnTo>
                    <a:pt x="3018" y="597"/>
                  </a:lnTo>
                  <a:lnTo>
                    <a:pt x="2979" y="577"/>
                  </a:lnTo>
                  <a:lnTo>
                    <a:pt x="2941" y="558"/>
                  </a:lnTo>
                  <a:lnTo>
                    <a:pt x="2903" y="540"/>
                  </a:lnTo>
                  <a:lnTo>
                    <a:pt x="2863" y="523"/>
                  </a:lnTo>
                  <a:lnTo>
                    <a:pt x="2823" y="507"/>
                  </a:lnTo>
                  <a:lnTo>
                    <a:pt x="2784" y="492"/>
                  </a:lnTo>
                  <a:lnTo>
                    <a:pt x="2743" y="478"/>
                  </a:lnTo>
                  <a:lnTo>
                    <a:pt x="2702" y="466"/>
                  </a:lnTo>
                  <a:lnTo>
                    <a:pt x="2661" y="454"/>
                  </a:lnTo>
                  <a:lnTo>
                    <a:pt x="2619" y="444"/>
                  </a:lnTo>
                  <a:lnTo>
                    <a:pt x="2577" y="433"/>
                  </a:lnTo>
                  <a:lnTo>
                    <a:pt x="2534" y="425"/>
                  </a:lnTo>
                  <a:lnTo>
                    <a:pt x="2492" y="418"/>
                  </a:lnTo>
                  <a:lnTo>
                    <a:pt x="2448" y="410"/>
                  </a:lnTo>
                  <a:lnTo>
                    <a:pt x="2404" y="405"/>
                  </a:lnTo>
                  <a:lnTo>
                    <a:pt x="2360" y="401"/>
                  </a:lnTo>
                  <a:lnTo>
                    <a:pt x="2315" y="397"/>
                  </a:lnTo>
                  <a:lnTo>
                    <a:pt x="2269" y="395"/>
                  </a:lnTo>
                  <a:lnTo>
                    <a:pt x="2224" y="393"/>
                  </a:lnTo>
                  <a:lnTo>
                    <a:pt x="2178" y="393"/>
                  </a:lnTo>
                  <a:lnTo>
                    <a:pt x="2131" y="393"/>
                  </a:lnTo>
                  <a:lnTo>
                    <a:pt x="2087" y="395"/>
                  </a:lnTo>
                  <a:lnTo>
                    <a:pt x="2041" y="397"/>
                  </a:lnTo>
                  <a:lnTo>
                    <a:pt x="1997" y="401"/>
                  </a:lnTo>
                  <a:lnTo>
                    <a:pt x="1952" y="405"/>
                  </a:lnTo>
                  <a:lnTo>
                    <a:pt x="1908" y="411"/>
                  </a:lnTo>
                  <a:lnTo>
                    <a:pt x="1865" y="418"/>
                  </a:lnTo>
                  <a:lnTo>
                    <a:pt x="1822" y="425"/>
                  </a:lnTo>
                  <a:lnTo>
                    <a:pt x="1780" y="434"/>
                  </a:lnTo>
                  <a:lnTo>
                    <a:pt x="1738" y="444"/>
                  </a:lnTo>
                  <a:lnTo>
                    <a:pt x="1696" y="454"/>
                  </a:lnTo>
                  <a:lnTo>
                    <a:pt x="1654" y="466"/>
                  </a:lnTo>
                  <a:lnTo>
                    <a:pt x="1614" y="479"/>
                  </a:lnTo>
                  <a:lnTo>
                    <a:pt x="1574" y="493"/>
                  </a:lnTo>
                  <a:lnTo>
                    <a:pt x="1534" y="508"/>
                  </a:lnTo>
                  <a:lnTo>
                    <a:pt x="1495" y="523"/>
                  </a:lnTo>
                  <a:lnTo>
                    <a:pt x="1456" y="540"/>
                  </a:lnTo>
                  <a:lnTo>
                    <a:pt x="1417" y="558"/>
                  </a:lnTo>
                  <a:lnTo>
                    <a:pt x="1379" y="577"/>
                  </a:lnTo>
                  <a:lnTo>
                    <a:pt x="1341" y="598"/>
                  </a:lnTo>
                  <a:lnTo>
                    <a:pt x="1305" y="619"/>
                  </a:lnTo>
                  <a:lnTo>
                    <a:pt x="1268" y="641"/>
                  </a:lnTo>
                  <a:lnTo>
                    <a:pt x="1232" y="664"/>
                  </a:lnTo>
                  <a:lnTo>
                    <a:pt x="1196" y="688"/>
                  </a:lnTo>
                  <a:lnTo>
                    <a:pt x="1161" y="713"/>
                  </a:lnTo>
                  <a:lnTo>
                    <a:pt x="1125" y="738"/>
                  </a:lnTo>
                  <a:lnTo>
                    <a:pt x="1091" y="765"/>
                  </a:lnTo>
                  <a:lnTo>
                    <a:pt x="1057" y="794"/>
                  </a:lnTo>
                  <a:lnTo>
                    <a:pt x="1024" y="823"/>
                  </a:lnTo>
                  <a:lnTo>
                    <a:pt x="990" y="853"/>
                  </a:lnTo>
                  <a:lnTo>
                    <a:pt x="958" y="885"/>
                  </a:lnTo>
                  <a:lnTo>
                    <a:pt x="926" y="917"/>
                  </a:lnTo>
                  <a:close/>
                  <a:moveTo>
                    <a:pt x="1862" y="1971"/>
                  </a:moveTo>
                  <a:lnTo>
                    <a:pt x="1852" y="1950"/>
                  </a:lnTo>
                  <a:lnTo>
                    <a:pt x="1840" y="1929"/>
                  </a:lnTo>
                  <a:lnTo>
                    <a:pt x="1829" y="1910"/>
                  </a:lnTo>
                  <a:lnTo>
                    <a:pt x="1816" y="1894"/>
                  </a:lnTo>
                  <a:lnTo>
                    <a:pt x="1803" y="1877"/>
                  </a:lnTo>
                  <a:lnTo>
                    <a:pt x="1789" y="1862"/>
                  </a:lnTo>
                  <a:lnTo>
                    <a:pt x="1775" y="1850"/>
                  </a:lnTo>
                  <a:lnTo>
                    <a:pt x="1760" y="1837"/>
                  </a:lnTo>
                  <a:lnTo>
                    <a:pt x="1744" y="1827"/>
                  </a:lnTo>
                  <a:lnTo>
                    <a:pt x="1728" y="1818"/>
                  </a:lnTo>
                  <a:lnTo>
                    <a:pt x="1712" y="1810"/>
                  </a:lnTo>
                  <a:lnTo>
                    <a:pt x="1694" y="1803"/>
                  </a:lnTo>
                  <a:lnTo>
                    <a:pt x="1676" y="1799"/>
                  </a:lnTo>
                  <a:lnTo>
                    <a:pt x="1657" y="1795"/>
                  </a:lnTo>
                  <a:lnTo>
                    <a:pt x="1638" y="1793"/>
                  </a:lnTo>
                  <a:lnTo>
                    <a:pt x="1618" y="1793"/>
                  </a:lnTo>
                  <a:lnTo>
                    <a:pt x="1600" y="1793"/>
                  </a:lnTo>
                  <a:lnTo>
                    <a:pt x="1582" y="1794"/>
                  </a:lnTo>
                  <a:lnTo>
                    <a:pt x="1567" y="1796"/>
                  </a:lnTo>
                  <a:lnTo>
                    <a:pt x="1550" y="1799"/>
                  </a:lnTo>
                  <a:lnTo>
                    <a:pt x="1534" y="1802"/>
                  </a:lnTo>
                  <a:lnTo>
                    <a:pt x="1520" y="1807"/>
                  </a:lnTo>
                  <a:lnTo>
                    <a:pt x="1505" y="1812"/>
                  </a:lnTo>
                  <a:lnTo>
                    <a:pt x="1491" y="1817"/>
                  </a:lnTo>
                  <a:lnTo>
                    <a:pt x="1479" y="1823"/>
                  </a:lnTo>
                  <a:lnTo>
                    <a:pt x="1465" y="1831"/>
                  </a:lnTo>
                  <a:lnTo>
                    <a:pt x="1454" y="1839"/>
                  </a:lnTo>
                  <a:lnTo>
                    <a:pt x="1442" y="1847"/>
                  </a:lnTo>
                  <a:lnTo>
                    <a:pt x="1431" y="1857"/>
                  </a:lnTo>
                  <a:lnTo>
                    <a:pt x="1421" y="1867"/>
                  </a:lnTo>
                  <a:lnTo>
                    <a:pt x="1411" y="1878"/>
                  </a:lnTo>
                  <a:lnTo>
                    <a:pt x="1402" y="1890"/>
                  </a:lnTo>
                  <a:lnTo>
                    <a:pt x="1393" y="1903"/>
                  </a:lnTo>
                  <a:lnTo>
                    <a:pt x="1385" y="1916"/>
                  </a:lnTo>
                  <a:lnTo>
                    <a:pt x="1378" y="1930"/>
                  </a:lnTo>
                  <a:lnTo>
                    <a:pt x="1370" y="1945"/>
                  </a:lnTo>
                  <a:lnTo>
                    <a:pt x="1364" y="1961"/>
                  </a:lnTo>
                  <a:lnTo>
                    <a:pt x="1358" y="1976"/>
                  </a:lnTo>
                  <a:lnTo>
                    <a:pt x="1353" y="1994"/>
                  </a:lnTo>
                  <a:lnTo>
                    <a:pt x="1347" y="2012"/>
                  </a:lnTo>
                  <a:lnTo>
                    <a:pt x="1343" y="2030"/>
                  </a:lnTo>
                  <a:lnTo>
                    <a:pt x="1340" y="2050"/>
                  </a:lnTo>
                  <a:lnTo>
                    <a:pt x="1337" y="2070"/>
                  </a:lnTo>
                  <a:lnTo>
                    <a:pt x="1334" y="2091"/>
                  </a:lnTo>
                  <a:lnTo>
                    <a:pt x="1333" y="2113"/>
                  </a:lnTo>
                  <a:lnTo>
                    <a:pt x="1331" y="2135"/>
                  </a:lnTo>
                  <a:lnTo>
                    <a:pt x="1330" y="2158"/>
                  </a:lnTo>
                  <a:lnTo>
                    <a:pt x="1330" y="2182"/>
                  </a:lnTo>
                  <a:lnTo>
                    <a:pt x="1330" y="2206"/>
                  </a:lnTo>
                  <a:lnTo>
                    <a:pt x="1331" y="2229"/>
                  </a:lnTo>
                  <a:lnTo>
                    <a:pt x="1333" y="2251"/>
                  </a:lnTo>
                  <a:lnTo>
                    <a:pt x="1334" y="2273"/>
                  </a:lnTo>
                  <a:lnTo>
                    <a:pt x="1337" y="2294"/>
                  </a:lnTo>
                  <a:lnTo>
                    <a:pt x="1340" y="2314"/>
                  </a:lnTo>
                  <a:lnTo>
                    <a:pt x="1343" y="2334"/>
                  </a:lnTo>
                  <a:lnTo>
                    <a:pt x="1347" y="2351"/>
                  </a:lnTo>
                  <a:lnTo>
                    <a:pt x="1353" y="2369"/>
                  </a:lnTo>
                  <a:lnTo>
                    <a:pt x="1358" y="2387"/>
                  </a:lnTo>
                  <a:lnTo>
                    <a:pt x="1364" y="2403"/>
                  </a:lnTo>
                  <a:lnTo>
                    <a:pt x="1370" y="2418"/>
                  </a:lnTo>
                  <a:lnTo>
                    <a:pt x="1378" y="2433"/>
                  </a:lnTo>
                  <a:lnTo>
                    <a:pt x="1385" y="2448"/>
                  </a:lnTo>
                  <a:lnTo>
                    <a:pt x="1393" y="2460"/>
                  </a:lnTo>
                  <a:lnTo>
                    <a:pt x="1402" y="2473"/>
                  </a:lnTo>
                  <a:lnTo>
                    <a:pt x="1411" y="2485"/>
                  </a:lnTo>
                  <a:lnTo>
                    <a:pt x="1421" y="2496"/>
                  </a:lnTo>
                  <a:lnTo>
                    <a:pt x="1431" y="2506"/>
                  </a:lnTo>
                  <a:lnTo>
                    <a:pt x="1442" y="2516"/>
                  </a:lnTo>
                  <a:lnTo>
                    <a:pt x="1454" y="2524"/>
                  </a:lnTo>
                  <a:lnTo>
                    <a:pt x="1465" y="2533"/>
                  </a:lnTo>
                  <a:lnTo>
                    <a:pt x="1479" y="2540"/>
                  </a:lnTo>
                  <a:lnTo>
                    <a:pt x="1491" y="2546"/>
                  </a:lnTo>
                  <a:lnTo>
                    <a:pt x="1505" y="2551"/>
                  </a:lnTo>
                  <a:lnTo>
                    <a:pt x="1520" y="2557"/>
                  </a:lnTo>
                  <a:lnTo>
                    <a:pt x="1534" y="2561"/>
                  </a:lnTo>
                  <a:lnTo>
                    <a:pt x="1550" y="2564"/>
                  </a:lnTo>
                  <a:lnTo>
                    <a:pt x="1567" y="2567"/>
                  </a:lnTo>
                  <a:lnTo>
                    <a:pt x="1582" y="2569"/>
                  </a:lnTo>
                  <a:lnTo>
                    <a:pt x="1600" y="2570"/>
                  </a:lnTo>
                  <a:lnTo>
                    <a:pt x="1618" y="2570"/>
                  </a:lnTo>
                  <a:lnTo>
                    <a:pt x="1641" y="2569"/>
                  </a:lnTo>
                  <a:lnTo>
                    <a:pt x="1664" y="2567"/>
                  </a:lnTo>
                  <a:lnTo>
                    <a:pt x="1685" y="2564"/>
                  </a:lnTo>
                  <a:lnTo>
                    <a:pt x="1705" y="2559"/>
                  </a:lnTo>
                  <a:lnTo>
                    <a:pt x="1725" y="2551"/>
                  </a:lnTo>
                  <a:lnTo>
                    <a:pt x="1745" y="2544"/>
                  </a:lnTo>
                  <a:lnTo>
                    <a:pt x="1763" y="2534"/>
                  </a:lnTo>
                  <a:lnTo>
                    <a:pt x="1781" y="2523"/>
                  </a:lnTo>
                  <a:lnTo>
                    <a:pt x="1797" y="2511"/>
                  </a:lnTo>
                  <a:lnTo>
                    <a:pt x="1813" y="2496"/>
                  </a:lnTo>
                  <a:lnTo>
                    <a:pt x="1828" y="2481"/>
                  </a:lnTo>
                  <a:lnTo>
                    <a:pt x="1841" y="2463"/>
                  </a:lnTo>
                  <a:lnTo>
                    <a:pt x="1855" y="2446"/>
                  </a:lnTo>
                  <a:lnTo>
                    <a:pt x="1867" y="2426"/>
                  </a:lnTo>
                  <a:lnTo>
                    <a:pt x="1879" y="2404"/>
                  </a:lnTo>
                  <a:lnTo>
                    <a:pt x="1889" y="2381"/>
                  </a:lnTo>
                  <a:lnTo>
                    <a:pt x="2155" y="2523"/>
                  </a:lnTo>
                  <a:lnTo>
                    <a:pt x="2143" y="2544"/>
                  </a:lnTo>
                  <a:lnTo>
                    <a:pt x="2130" y="2564"/>
                  </a:lnTo>
                  <a:lnTo>
                    <a:pt x="2118" y="2584"/>
                  </a:lnTo>
                  <a:lnTo>
                    <a:pt x="2104" y="2603"/>
                  </a:lnTo>
                  <a:lnTo>
                    <a:pt x="2091" y="2621"/>
                  </a:lnTo>
                  <a:lnTo>
                    <a:pt x="2077" y="2638"/>
                  </a:lnTo>
                  <a:lnTo>
                    <a:pt x="2062" y="2655"/>
                  </a:lnTo>
                  <a:lnTo>
                    <a:pt x="2048" y="2671"/>
                  </a:lnTo>
                  <a:lnTo>
                    <a:pt x="2033" y="2687"/>
                  </a:lnTo>
                  <a:lnTo>
                    <a:pt x="2018" y="2701"/>
                  </a:lnTo>
                  <a:lnTo>
                    <a:pt x="2002" y="2716"/>
                  </a:lnTo>
                  <a:lnTo>
                    <a:pt x="1985" y="2729"/>
                  </a:lnTo>
                  <a:lnTo>
                    <a:pt x="1970" y="2742"/>
                  </a:lnTo>
                  <a:lnTo>
                    <a:pt x="1952" y="2755"/>
                  </a:lnTo>
                  <a:lnTo>
                    <a:pt x="1935" y="2766"/>
                  </a:lnTo>
                  <a:lnTo>
                    <a:pt x="1917" y="2778"/>
                  </a:lnTo>
                  <a:lnTo>
                    <a:pt x="1900" y="2787"/>
                  </a:lnTo>
                  <a:lnTo>
                    <a:pt x="1881" y="2797"/>
                  </a:lnTo>
                  <a:lnTo>
                    <a:pt x="1862" y="2806"/>
                  </a:lnTo>
                  <a:lnTo>
                    <a:pt x="1843" y="2814"/>
                  </a:lnTo>
                  <a:lnTo>
                    <a:pt x="1823" y="2822"/>
                  </a:lnTo>
                  <a:lnTo>
                    <a:pt x="1804" y="2829"/>
                  </a:lnTo>
                  <a:lnTo>
                    <a:pt x="1784" y="2835"/>
                  </a:lnTo>
                  <a:lnTo>
                    <a:pt x="1763" y="2841"/>
                  </a:lnTo>
                  <a:lnTo>
                    <a:pt x="1742" y="2846"/>
                  </a:lnTo>
                  <a:lnTo>
                    <a:pt x="1720" y="2850"/>
                  </a:lnTo>
                  <a:lnTo>
                    <a:pt x="1699" y="2854"/>
                  </a:lnTo>
                  <a:lnTo>
                    <a:pt x="1676" y="2856"/>
                  </a:lnTo>
                  <a:lnTo>
                    <a:pt x="1654" y="2859"/>
                  </a:lnTo>
                  <a:lnTo>
                    <a:pt x="1631" y="2860"/>
                  </a:lnTo>
                  <a:lnTo>
                    <a:pt x="1608" y="2861"/>
                  </a:lnTo>
                  <a:lnTo>
                    <a:pt x="1584" y="2861"/>
                  </a:lnTo>
                  <a:lnTo>
                    <a:pt x="1548" y="2861"/>
                  </a:lnTo>
                  <a:lnTo>
                    <a:pt x="1513" y="2859"/>
                  </a:lnTo>
                  <a:lnTo>
                    <a:pt x="1479" y="2855"/>
                  </a:lnTo>
                  <a:lnTo>
                    <a:pt x="1446" y="2851"/>
                  </a:lnTo>
                  <a:lnTo>
                    <a:pt x="1412" y="2845"/>
                  </a:lnTo>
                  <a:lnTo>
                    <a:pt x="1381" y="2836"/>
                  </a:lnTo>
                  <a:lnTo>
                    <a:pt x="1351" y="2827"/>
                  </a:lnTo>
                  <a:lnTo>
                    <a:pt x="1320" y="2816"/>
                  </a:lnTo>
                  <a:lnTo>
                    <a:pt x="1291" y="2805"/>
                  </a:lnTo>
                  <a:lnTo>
                    <a:pt x="1264" y="2791"/>
                  </a:lnTo>
                  <a:lnTo>
                    <a:pt x="1237" y="2777"/>
                  </a:lnTo>
                  <a:lnTo>
                    <a:pt x="1210" y="2761"/>
                  </a:lnTo>
                  <a:lnTo>
                    <a:pt x="1185" y="2743"/>
                  </a:lnTo>
                  <a:lnTo>
                    <a:pt x="1161" y="2724"/>
                  </a:lnTo>
                  <a:lnTo>
                    <a:pt x="1138" y="2703"/>
                  </a:lnTo>
                  <a:lnTo>
                    <a:pt x="1115" y="2681"/>
                  </a:lnTo>
                  <a:lnTo>
                    <a:pt x="1093" y="2658"/>
                  </a:lnTo>
                  <a:lnTo>
                    <a:pt x="1073" y="2634"/>
                  </a:lnTo>
                  <a:lnTo>
                    <a:pt x="1054" y="2609"/>
                  </a:lnTo>
                  <a:lnTo>
                    <a:pt x="1037" y="2583"/>
                  </a:lnTo>
                  <a:lnTo>
                    <a:pt x="1022" y="2556"/>
                  </a:lnTo>
                  <a:lnTo>
                    <a:pt x="1007" y="2527"/>
                  </a:lnTo>
                  <a:lnTo>
                    <a:pt x="994" y="2497"/>
                  </a:lnTo>
                  <a:lnTo>
                    <a:pt x="982" y="2467"/>
                  </a:lnTo>
                  <a:lnTo>
                    <a:pt x="972" y="2435"/>
                  </a:lnTo>
                  <a:lnTo>
                    <a:pt x="963" y="2403"/>
                  </a:lnTo>
                  <a:lnTo>
                    <a:pt x="955" y="2369"/>
                  </a:lnTo>
                  <a:lnTo>
                    <a:pt x="949" y="2334"/>
                  </a:lnTo>
                  <a:lnTo>
                    <a:pt x="945" y="2298"/>
                  </a:lnTo>
                  <a:lnTo>
                    <a:pt x="940" y="2261"/>
                  </a:lnTo>
                  <a:lnTo>
                    <a:pt x="938" y="2222"/>
                  </a:lnTo>
                  <a:lnTo>
                    <a:pt x="938" y="2184"/>
                  </a:lnTo>
                  <a:lnTo>
                    <a:pt x="938" y="2145"/>
                  </a:lnTo>
                  <a:lnTo>
                    <a:pt x="940" y="2108"/>
                  </a:lnTo>
                  <a:lnTo>
                    <a:pt x="945" y="2072"/>
                  </a:lnTo>
                  <a:lnTo>
                    <a:pt x="950" y="2036"/>
                  </a:lnTo>
                  <a:lnTo>
                    <a:pt x="956" y="2001"/>
                  </a:lnTo>
                  <a:lnTo>
                    <a:pt x="963" y="1968"/>
                  </a:lnTo>
                  <a:lnTo>
                    <a:pt x="973" y="1935"/>
                  </a:lnTo>
                  <a:lnTo>
                    <a:pt x="983" y="1904"/>
                  </a:lnTo>
                  <a:lnTo>
                    <a:pt x="996" y="1874"/>
                  </a:lnTo>
                  <a:lnTo>
                    <a:pt x="1009" y="1844"/>
                  </a:lnTo>
                  <a:lnTo>
                    <a:pt x="1024" y="1816"/>
                  </a:lnTo>
                  <a:lnTo>
                    <a:pt x="1041" y="1789"/>
                  </a:lnTo>
                  <a:lnTo>
                    <a:pt x="1058" y="1762"/>
                  </a:lnTo>
                  <a:lnTo>
                    <a:pt x="1077" y="1736"/>
                  </a:lnTo>
                  <a:lnTo>
                    <a:pt x="1098" y="1712"/>
                  </a:lnTo>
                  <a:lnTo>
                    <a:pt x="1120" y="1689"/>
                  </a:lnTo>
                  <a:lnTo>
                    <a:pt x="1143" y="1666"/>
                  </a:lnTo>
                  <a:lnTo>
                    <a:pt x="1167" y="1646"/>
                  </a:lnTo>
                  <a:lnTo>
                    <a:pt x="1192" y="1626"/>
                  </a:lnTo>
                  <a:lnTo>
                    <a:pt x="1217" y="1609"/>
                  </a:lnTo>
                  <a:lnTo>
                    <a:pt x="1242" y="1592"/>
                  </a:lnTo>
                  <a:lnTo>
                    <a:pt x="1269" y="1577"/>
                  </a:lnTo>
                  <a:lnTo>
                    <a:pt x="1296" y="1564"/>
                  </a:lnTo>
                  <a:lnTo>
                    <a:pt x="1324" y="1551"/>
                  </a:lnTo>
                  <a:lnTo>
                    <a:pt x="1353" y="1541"/>
                  </a:lnTo>
                  <a:lnTo>
                    <a:pt x="1383" y="1531"/>
                  </a:lnTo>
                  <a:lnTo>
                    <a:pt x="1412" y="1524"/>
                  </a:lnTo>
                  <a:lnTo>
                    <a:pt x="1443" y="1518"/>
                  </a:lnTo>
                  <a:lnTo>
                    <a:pt x="1475" y="1512"/>
                  </a:lnTo>
                  <a:lnTo>
                    <a:pt x="1507" y="1508"/>
                  </a:lnTo>
                  <a:lnTo>
                    <a:pt x="1541" y="1506"/>
                  </a:lnTo>
                  <a:lnTo>
                    <a:pt x="1574" y="1506"/>
                  </a:lnTo>
                  <a:lnTo>
                    <a:pt x="1599" y="1506"/>
                  </a:lnTo>
                  <a:lnTo>
                    <a:pt x="1623" y="1507"/>
                  </a:lnTo>
                  <a:lnTo>
                    <a:pt x="1647" y="1508"/>
                  </a:lnTo>
                  <a:lnTo>
                    <a:pt x="1671" y="1510"/>
                  </a:lnTo>
                  <a:lnTo>
                    <a:pt x="1694" y="1513"/>
                  </a:lnTo>
                  <a:lnTo>
                    <a:pt x="1716" y="1516"/>
                  </a:lnTo>
                  <a:lnTo>
                    <a:pt x="1739" y="1521"/>
                  </a:lnTo>
                  <a:lnTo>
                    <a:pt x="1761" y="1526"/>
                  </a:lnTo>
                  <a:lnTo>
                    <a:pt x="1782" y="1531"/>
                  </a:lnTo>
                  <a:lnTo>
                    <a:pt x="1803" y="1536"/>
                  </a:lnTo>
                  <a:lnTo>
                    <a:pt x="1823" y="1543"/>
                  </a:lnTo>
                  <a:lnTo>
                    <a:pt x="1843" y="1550"/>
                  </a:lnTo>
                  <a:lnTo>
                    <a:pt x="1863" y="1558"/>
                  </a:lnTo>
                  <a:lnTo>
                    <a:pt x="1882" y="1567"/>
                  </a:lnTo>
                  <a:lnTo>
                    <a:pt x="1901" y="1575"/>
                  </a:lnTo>
                  <a:lnTo>
                    <a:pt x="1918" y="1585"/>
                  </a:lnTo>
                  <a:lnTo>
                    <a:pt x="1936" y="1595"/>
                  </a:lnTo>
                  <a:lnTo>
                    <a:pt x="1954" y="1607"/>
                  </a:lnTo>
                  <a:lnTo>
                    <a:pt x="1971" y="1618"/>
                  </a:lnTo>
                  <a:lnTo>
                    <a:pt x="1987" y="1630"/>
                  </a:lnTo>
                  <a:lnTo>
                    <a:pt x="2003" y="1642"/>
                  </a:lnTo>
                  <a:lnTo>
                    <a:pt x="2019" y="1656"/>
                  </a:lnTo>
                  <a:lnTo>
                    <a:pt x="2034" y="1669"/>
                  </a:lnTo>
                  <a:lnTo>
                    <a:pt x="2049" y="1684"/>
                  </a:lnTo>
                  <a:lnTo>
                    <a:pt x="2062" y="1700"/>
                  </a:lnTo>
                  <a:lnTo>
                    <a:pt x="2076" y="1716"/>
                  </a:lnTo>
                  <a:lnTo>
                    <a:pt x="2090" y="1732"/>
                  </a:lnTo>
                  <a:lnTo>
                    <a:pt x="2103" y="1749"/>
                  </a:lnTo>
                  <a:lnTo>
                    <a:pt x="2115" y="1767"/>
                  </a:lnTo>
                  <a:lnTo>
                    <a:pt x="2127" y="1785"/>
                  </a:lnTo>
                  <a:lnTo>
                    <a:pt x="2139" y="1803"/>
                  </a:lnTo>
                  <a:lnTo>
                    <a:pt x="2150" y="1823"/>
                  </a:lnTo>
                  <a:lnTo>
                    <a:pt x="1862" y="1971"/>
                  </a:lnTo>
                  <a:close/>
                  <a:moveTo>
                    <a:pt x="3114" y="1971"/>
                  </a:moveTo>
                  <a:lnTo>
                    <a:pt x="3102" y="1950"/>
                  </a:lnTo>
                  <a:lnTo>
                    <a:pt x="3092" y="1929"/>
                  </a:lnTo>
                  <a:lnTo>
                    <a:pt x="3080" y="1910"/>
                  </a:lnTo>
                  <a:lnTo>
                    <a:pt x="3068" y="1894"/>
                  </a:lnTo>
                  <a:lnTo>
                    <a:pt x="3055" y="1877"/>
                  </a:lnTo>
                  <a:lnTo>
                    <a:pt x="3042" y="1862"/>
                  </a:lnTo>
                  <a:lnTo>
                    <a:pt x="3027" y="1850"/>
                  </a:lnTo>
                  <a:lnTo>
                    <a:pt x="3012" y="1837"/>
                  </a:lnTo>
                  <a:lnTo>
                    <a:pt x="2997" y="1827"/>
                  </a:lnTo>
                  <a:lnTo>
                    <a:pt x="2981" y="1818"/>
                  </a:lnTo>
                  <a:lnTo>
                    <a:pt x="2965" y="1810"/>
                  </a:lnTo>
                  <a:lnTo>
                    <a:pt x="2948" y="1803"/>
                  </a:lnTo>
                  <a:lnTo>
                    <a:pt x="2930" y="1799"/>
                  </a:lnTo>
                  <a:lnTo>
                    <a:pt x="2912" y="1795"/>
                  </a:lnTo>
                  <a:lnTo>
                    <a:pt x="2893" y="1793"/>
                  </a:lnTo>
                  <a:lnTo>
                    <a:pt x="2874" y="1793"/>
                  </a:lnTo>
                  <a:lnTo>
                    <a:pt x="2856" y="1793"/>
                  </a:lnTo>
                  <a:lnTo>
                    <a:pt x="2838" y="1794"/>
                  </a:lnTo>
                  <a:lnTo>
                    <a:pt x="2821" y="1796"/>
                  </a:lnTo>
                  <a:lnTo>
                    <a:pt x="2805" y="1799"/>
                  </a:lnTo>
                  <a:lnTo>
                    <a:pt x="2789" y="1802"/>
                  </a:lnTo>
                  <a:lnTo>
                    <a:pt x="2774" y="1807"/>
                  </a:lnTo>
                  <a:lnTo>
                    <a:pt x="2760" y="1812"/>
                  </a:lnTo>
                  <a:lnTo>
                    <a:pt x="2745" y="1817"/>
                  </a:lnTo>
                  <a:lnTo>
                    <a:pt x="2732" y="1823"/>
                  </a:lnTo>
                  <a:lnTo>
                    <a:pt x="2719" y="1831"/>
                  </a:lnTo>
                  <a:lnTo>
                    <a:pt x="2707" y="1839"/>
                  </a:lnTo>
                  <a:lnTo>
                    <a:pt x="2695" y="1847"/>
                  </a:lnTo>
                  <a:lnTo>
                    <a:pt x="2684" y="1857"/>
                  </a:lnTo>
                  <a:lnTo>
                    <a:pt x="2673" y="1867"/>
                  </a:lnTo>
                  <a:lnTo>
                    <a:pt x="2663" y="1878"/>
                  </a:lnTo>
                  <a:lnTo>
                    <a:pt x="2653" y="1890"/>
                  </a:lnTo>
                  <a:lnTo>
                    <a:pt x="2645" y="1903"/>
                  </a:lnTo>
                  <a:lnTo>
                    <a:pt x="2637" y="1916"/>
                  </a:lnTo>
                  <a:lnTo>
                    <a:pt x="2628" y="1930"/>
                  </a:lnTo>
                  <a:lnTo>
                    <a:pt x="2621" y="1945"/>
                  </a:lnTo>
                  <a:lnTo>
                    <a:pt x="2615" y="1961"/>
                  </a:lnTo>
                  <a:lnTo>
                    <a:pt x="2608" y="1976"/>
                  </a:lnTo>
                  <a:lnTo>
                    <a:pt x="2603" y="1994"/>
                  </a:lnTo>
                  <a:lnTo>
                    <a:pt x="2599" y="2012"/>
                  </a:lnTo>
                  <a:lnTo>
                    <a:pt x="2594" y="2030"/>
                  </a:lnTo>
                  <a:lnTo>
                    <a:pt x="2591" y="2050"/>
                  </a:lnTo>
                  <a:lnTo>
                    <a:pt x="2588" y="2070"/>
                  </a:lnTo>
                  <a:lnTo>
                    <a:pt x="2584" y="2091"/>
                  </a:lnTo>
                  <a:lnTo>
                    <a:pt x="2582" y="2113"/>
                  </a:lnTo>
                  <a:lnTo>
                    <a:pt x="2581" y="2135"/>
                  </a:lnTo>
                  <a:lnTo>
                    <a:pt x="2580" y="2158"/>
                  </a:lnTo>
                  <a:lnTo>
                    <a:pt x="2580" y="2182"/>
                  </a:lnTo>
                  <a:lnTo>
                    <a:pt x="2580" y="2206"/>
                  </a:lnTo>
                  <a:lnTo>
                    <a:pt x="2581" y="2229"/>
                  </a:lnTo>
                  <a:lnTo>
                    <a:pt x="2582" y="2251"/>
                  </a:lnTo>
                  <a:lnTo>
                    <a:pt x="2584" y="2273"/>
                  </a:lnTo>
                  <a:lnTo>
                    <a:pt x="2588" y="2294"/>
                  </a:lnTo>
                  <a:lnTo>
                    <a:pt x="2591" y="2314"/>
                  </a:lnTo>
                  <a:lnTo>
                    <a:pt x="2594" y="2334"/>
                  </a:lnTo>
                  <a:lnTo>
                    <a:pt x="2599" y="2351"/>
                  </a:lnTo>
                  <a:lnTo>
                    <a:pt x="2603" y="2369"/>
                  </a:lnTo>
                  <a:lnTo>
                    <a:pt x="2608" y="2387"/>
                  </a:lnTo>
                  <a:lnTo>
                    <a:pt x="2615" y="2403"/>
                  </a:lnTo>
                  <a:lnTo>
                    <a:pt x="2621" y="2418"/>
                  </a:lnTo>
                  <a:lnTo>
                    <a:pt x="2628" y="2433"/>
                  </a:lnTo>
                  <a:lnTo>
                    <a:pt x="2637" y="2448"/>
                  </a:lnTo>
                  <a:lnTo>
                    <a:pt x="2645" y="2460"/>
                  </a:lnTo>
                  <a:lnTo>
                    <a:pt x="2653" y="2473"/>
                  </a:lnTo>
                  <a:lnTo>
                    <a:pt x="2663" y="2485"/>
                  </a:lnTo>
                  <a:lnTo>
                    <a:pt x="2673" y="2496"/>
                  </a:lnTo>
                  <a:lnTo>
                    <a:pt x="2684" y="2506"/>
                  </a:lnTo>
                  <a:lnTo>
                    <a:pt x="2695" y="2516"/>
                  </a:lnTo>
                  <a:lnTo>
                    <a:pt x="2707" y="2524"/>
                  </a:lnTo>
                  <a:lnTo>
                    <a:pt x="2719" y="2533"/>
                  </a:lnTo>
                  <a:lnTo>
                    <a:pt x="2732" y="2540"/>
                  </a:lnTo>
                  <a:lnTo>
                    <a:pt x="2745" y="2546"/>
                  </a:lnTo>
                  <a:lnTo>
                    <a:pt x="2760" y="2551"/>
                  </a:lnTo>
                  <a:lnTo>
                    <a:pt x="2774" y="2557"/>
                  </a:lnTo>
                  <a:lnTo>
                    <a:pt x="2789" y="2561"/>
                  </a:lnTo>
                  <a:lnTo>
                    <a:pt x="2805" y="2564"/>
                  </a:lnTo>
                  <a:lnTo>
                    <a:pt x="2821" y="2567"/>
                  </a:lnTo>
                  <a:lnTo>
                    <a:pt x="2838" y="2569"/>
                  </a:lnTo>
                  <a:lnTo>
                    <a:pt x="2856" y="2570"/>
                  </a:lnTo>
                  <a:lnTo>
                    <a:pt x="2874" y="2570"/>
                  </a:lnTo>
                  <a:lnTo>
                    <a:pt x="2898" y="2569"/>
                  </a:lnTo>
                  <a:lnTo>
                    <a:pt x="2920" y="2567"/>
                  </a:lnTo>
                  <a:lnTo>
                    <a:pt x="2941" y="2564"/>
                  </a:lnTo>
                  <a:lnTo>
                    <a:pt x="2962" y="2559"/>
                  </a:lnTo>
                  <a:lnTo>
                    <a:pt x="2982" y="2551"/>
                  </a:lnTo>
                  <a:lnTo>
                    <a:pt x="3001" y="2544"/>
                  </a:lnTo>
                  <a:lnTo>
                    <a:pt x="3019" y="2534"/>
                  </a:lnTo>
                  <a:lnTo>
                    <a:pt x="3035" y="2523"/>
                  </a:lnTo>
                  <a:lnTo>
                    <a:pt x="3052" y="2511"/>
                  </a:lnTo>
                  <a:lnTo>
                    <a:pt x="3067" y="2496"/>
                  </a:lnTo>
                  <a:lnTo>
                    <a:pt x="3081" y="2481"/>
                  </a:lnTo>
                  <a:lnTo>
                    <a:pt x="3095" y="2463"/>
                  </a:lnTo>
                  <a:lnTo>
                    <a:pt x="3107" y="2446"/>
                  </a:lnTo>
                  <a:lnTo>
                    <a:pt x="3120" y="2426"/>
                  </a:lnTo>
                  <a:lnTo>
                    <a:pt x="3130" y="2404"/>
                  </a:lnTo>
                  <a:lnTo>
                    <a:pt x="3140" y="2381"/>
                  </a:lnTo>
                  <a:lnTo>
                    <a:pt x="3412" y="2523"/>
                  </a:lnTo>
                  <a:lnTo>
                    <a:pt x="3400" y="2544"/>
                  </a:lnTo>
                  <a:lnTo>
                    <a:pt x="3388" y="2564"/>
                  </a:lnTo>
                  <a:lnTo>
                    <a:pt x="3375" y="2584"/>
                  </a:lnTo>
                  <a:lnTo>
                    <a:pt x="3362" y="2603"/>
                  </a:lnTo>
                  <a:lnTo>
                    <a:pt x="3349" y="2621"/>
                  </a:lnTo>
                  <a:lnTo>
                    <a:pt x="3334" y="2638"/>
                  </a:lnTo>
                  <a:lnTo>
                    <a:pt x="3320" y="2655"/>
                  </a:lnTo>
                  <a:lnTo>
                    <a:pt x="3306" y="2671"/>
                  </a:lnTo>
                  <a:lnTo>
                    <a:pt x="3290" y="2687"/>
                  </a:lnTo>
                  <a:lnTo>
                    <a:pt x="3275" y="2701"/>
                  </a:lnTo>
                  <a:lnTo>
                    <a:pt x="3259" y="2716"/>
                  </a:lnTo>
                  <a:lnTo>
                    <a:pt x="3243" y="2729"/>
                  </a:lnTo>
                  <a:lnTo>
                    <a:pt x="3226" y="2742"/>
                  </a:lnTo>
                  <a:lnTo>
                    <a:pt x="3210" y="2755"/>
                  </a:lnTo>
                  <a:lnTo>
                    <a:pt x="3192" y="2766"/>
                  </a:lnTo>
                  <a:lnTo>
                    <a:pt x="3175" y="2778"/>
                  </a:lnTo>
                  <a:lnTo>
                    <a:pt x="3156" y="2787"/>
                  </a:lnTo>
                  <a:lnTo>
                    <a:pt x="3139" y="2797"/>
                  </a:lnTo>
                  <a:lnTo>
                    <a:pt x="3120" y="2806"/>
                  </a:lnTo>
                  <a:lnTo>
                    <a:pt x="3101" y="2814"/>
                  </a:lnTo>
                  <a:lnTo>
                    <a:pt x="3081" y="2822"/>
                  </a:lnTo>
                  <a:lnTo>
                    <a:pt x="3061" y="2829"/>
                  </a:lnTo>
                  <a:lnTo>
                    <a:pt x="3042" y="2835"/>
                  </a:lnTo>
                  <a:lnTo>
                    <a:pt x="3021" y="2841"/>
                  </a:lnTo>
                  <a:lnTo>
                    <a:pt x="3000" y="2846"/>
                  </a:lnTo>
                  <a:lnTo>
                    <a:pt x="2978" y="2850"/>
                  </a:lnTo>
                  <a:lnTo>
                    <a:pt x="2957" y="2854"/>
                  </a:lnTo>
                  <a:lnTo>
                    <a:pt x="2934" y="2856"/>
                  </a:lnTo>
                  <a:lnTo>
                    <a:pt x="2912" y="2859"/>
                  </a:lnTo>
                  <a:lnTo>
                    <a:pt x="2889" y="2860"/>
                  </a:lnTo>
                  <a:lnTo>
                    <a:pt x="2866" y="2861"/>
                  </a:lnTo>
                  <a:lnTo>
                    <a:pt x="2842" y="2861"/>
                  </a:lnTo>
                  <a:lnTo>
                    <a:pt x="2807" y="2861"/>
                  </a:lnTo>
                  <a:lnTo>
                    <a:pt x="2771" y="2859"/>
                  </a:lnTo>
                  <a:lnTo>
                    <a:pt x="2737" y="2855"/>
                  </a:lnTo>
                  <a:lnTo>
                    <a:pt x="2703" y="2851"/>
                  </a:lnTo>
                  <a:lnTo>
                    <a:pt x="2671" y="2845"/>
                  </a:lnTo>
                  <a:lnTo>
                    <a:pt x="2640" y="2836"/>
                  </a:lnTo>
                  <a:lnTo>
                    <a:pt x="2608" y="2827"/>
                  </a:lnTo>
                  <a:lnTo>
                    <a:pt x="2579" y="2816"/>
                  </a:lnTo>
                  <a:lnTo>
                    <a:pt x="2550" y="2805"/>
                  </a:lnTo>
                  <a:lnTo>
                    <a:pt x="2522" y="2791"/>
                  </a:lnTo>
                  <a:lnTo>
                    <a:pt x="2495" y="2777"/>
                  </a:lnTo>
                  <a:lnTo>
                    <a:pt x="2469" y="2761"/>
                  </a:lnTo>
                  <a:lnTo>
                    <a:pt x="2444" y="2743"/>
                  </a:lnTo>
                  <a:lnTo>
                    <a:pt x="2420" y="2724"/>
                  </a:lnTo>
                  <a:lnTo>
                    <a:pt x="2395" y="2703"/>
                  </a:lnTo>
                  <a:lnTo>
                    <a:pt x="2374" y="2681"/>
                  </a:lnTo>
                  <a:lnTo>
                    <a:pt x="2352" y="2658"/>
                  </a:lnTo>
                  <a:lnTo>
                    <a:pt x="2332" y="2634"/>
                  </a:lnTo>
                  <a:lnTo>
                    <a:pt x="2313" y="2609"/>
                  </a:lnTo>
                  <a:lnTo>
                    <a:pt x="2296" y="2583"/>
                  </a:lnTo>
                  <a:lnTo>
                    <a:pt x="2281" y="2556"/>
                  </a:lnTo>
                  <a:lnTo>
                    <a:pt x="2266" y="2527"/>
                  </a:lnTo>
                  <a:lnTo>
                    <a:pt x="2252" y="2497"/>
                  </a:lnTo>
                  <a:lnTo>
                    <a:pt x="2241" y="2467"/>
                  </a:lnTo>
                  <a:lnTo>
                    <a:pt x="2231" y="2435"/>
                  </a:lnTo>
                  <a:lnTo>
                    <a:pt x="2222" y="2403"/>
                  </a:lnTo>
                  <a:lnTo>
                    <a:pt x="2214" y="2369"/>
                  </a:lnTo>
                  <a:lnTo>
                    <a:pt x="2209" y="2334"/>
                  </a:lnTo>
                  <a:lnTo>
                    <a:pt x="2203" y="2298"/>
                  </a:lnTo>
                  <a:lnTo>
                    <a:pt x="2200" y="2261"/>
                  </a:lnTo>
                  <a:lnTo>
                    <a:pt x="2198" y="2222"/>
                  </a:lnTo>
                  <a:lnTo>
                    <a:pt x="2197" y="2184"/>
                  </a:lnTo>
                  <a:lnTo>
                    <a:pt x="2198" y="2145"/>
                  </a:lnTo>
                  <a:lnTo>
                    <a:pt x="2200" y="2108"/>
                  </a:lnTo>
                  <a:lnTo>
                    <a:pt x="2203" y="2072"/>
                  </a:lnTo>
                  <a:lnTo>
                    <a:pt x="2209" y="2036"/>
                  </a:lnTo>
                  <a:lnTo>
                    <a:pt x="2215" y="2001"/>
                  </a:lnTo>
                  <a:lnTo>
                    <a:pt x="2222" y="1968"/>
                  </a:lnTo>
                  <a:lnTo>
                    <a:pt x="2232" y="1935"/>
                  </a:lnTo>
                  <a:lnTo>
                    <a:pt x="2242" y="1904"/>
                  </a:lnTo>
                  <a:lnTo>
                    <a:pt x="2254" y="1874"/>
                  </a:lnTo>
                  <a:lnTo>
                    <a:pt x="2267" y="1844"/>
                  </a:lnTo>
                  <a:lnTo>
                    <a:pt x="2282" y="1816"/>
                  </a:lnTo>
                  <a:lnTo>
                    <a:pt x="2298" y="1789"/>
                  </a:lnTo>
                  <a:lnTo>
                    <a:pt x="2315" y="1762"/>
                  </a:lnTo>
                  <a:lnTo>
                    <a:pt x="2334" y="1736"/>
                  </a:lnTo>
                  <a:lnTo>
                    <a:pt x="2355" y="1712"/>
                  </a:lnTo>
                  <a:lnTo>
                    <a:pt x="2377" y="1689"/>
                  </a:lnTo>
                  <a:lnTo>
                    <a:pt x="2399" y="1666"/>
                  </a:lnTo>
                  <a:lnTo>
                    <a:pt x="2423" y="1646"/>
                  </a:lnTo>
                  <a:lnTo>
                    <a:pt x="2447" y="1626"/>
                  </a:lnTo>
                  <a:lnTo>
                    <a:pt x="2472" y="1609"/>
                  </a:lnTo>
                  <a:lnTo>
                    <a:pt x="2498" y="1592"/>
                  </a:lnTo>
                  <a:lnTo>
                    <a:pt x="2524" y="1577"/>
                  </a:lnTo>
                  <a:lnTo>
                    <a:pt x="2551" y="1564"/>
                  </a:lnTo>
                  <a:lnTo>
                    <a:pt x="2579" y="1551"/>
                  </a:lnTo>
                  <a:lnTo>
                    <a:pt x="2608" y="1541"/>
                  </a:lnTo>
                  <a:lnTo>
                    <a:pt x="2638" y="1531"/>
                  </a:lnTo>
                  <a:lnTo>
                    <a:pt x="2668" y="1524"/>
                  </a:lnTo>
                  <a:lnTo>
                    <a:pt x="2699" y="1518"/>
                  </a:lnTo>
                  <a:lnTo>
                    <a:pt x="2732" y="1512"/>
                  </a:lnTo>
                  <a:lnTo>
                    <a:pt x="2764" y="1508"/>
                  </a:lnTo>
                  <a:lnTo>
                    <a:pt x="2797" y="1506"/>
                  </a:lnTo>
                  <a:lnTo>
                    <a:pt x="2832" y="1506"/>
                  </a:lnTo>
                  <a:lnTo>
                    <a:pt x="2857" y="1506"/>
                  </a:lnTo>
                  <a:lnTo>
                    <a:pt x="2881" y="1507"/>
                  </a:lnTo>
                  <a:lnTo>
                    <a:pt x="2905" y="1508"/>
                  </a:lnTo>
                  <a:lnTo>
                    <a:pt x="2929" y="1510"/>
                  </a:lnTo>
                  <a:lnTo>
                    <a:pt x="2952" y="1513"/>
                  </a:lnTo>
                  <a:lnTo>
                    <a:pt x="2975" y="1516"/>
                  </a:lnTo>
                  <a:lnTo>
                    <a:pt x="2997" y="1521"/>
                  </a:lnTo>
                  <a:lnTo>
                    <a:pt x="3019" y="1526"/>
                  </a:lnTo>
                  <a:lnTo>
                    <a:pt x="3040" y="1531"/>
                  </a:lnTo>
                  <a:lnTo>
                    <a:pt x="3060" y="1536"/>
                  </a:lnTo>
                  <a:lnTo>
                    <a:pt x="3081" y="1543"/>
                  </a:lnTo>
                  <a:lnTo>
                    <a:pt x="3101" y="1550"/>
                  </a:lnTo>
                  <a:lnTo>
                    <a:pt x="3120" y="1558"/>
                  </a:lnTo>
                  <a:lnTo>
                    <a:pt x="3140" y="1567"/>
                  </a:lnTo>
                  <a:lnTo>
                    <a:pt x="3159" y="1575"/>
                  </a:lnTo>
                  <a:lnTo>
                    <a:pt x="3176" y="1585"/>
                  </a:lnTo>
                  <a:lnTo>
                    <a:pt x="3194" y="1595"/>
                  </a:lnTo>
                  <a:lnTo>
                    <a:pt x="3211" y="1607"/>
                  </a:lnTo>
                  <a:lnTo>
                    <a:pt x="3229" y="1618"/>
                  </a:lnTo>
                  <a:lnTo>
                    <a:pt x="3244" y="1630"/>
                  </a:lnTo>
                  <a:lnTo>
                    <a:pt x="3261" y="1642"/>
                  </a:lnTo>
                  <a:lnTo>
                    <a:pt x="3277" y="1656"/>
                  </a:lnTo>
                  <a:lnTo>
                    <a:pt x="3291" y="1669"/>
                  </a:lnTo>
                  <a:lnTo>
                    <a:pt x="3306" y="1684"/>
                  </a:lnTo>
                  <a:lnTo>
                    <a:pt x="3320" y="1700"/>
                  </a:lnTo>
                  <a:lnTo>
                    <a:pt x="3334" y="1716"/>
                  </a:lnTo>
                  <a:lnTo>
                    <a:pt x="3346" y="1732"/>
                  </a:lnTo>
                  <a:lnTo>
                    <a:pt x="3360" y="1749"/>
                  </a:lnTo>
                  <a:lnTo>
                    <a:pt x="3373" y="1767"/>
                  </a:lnTo>
                  <a:lnTo>
                    <a:pt x="3384" y="1785"/>
                  </a:lnTo>
                  <a:lnTo>
                    <a:pt x="3396" y="1803"/>
                  </a:lnTo>
                  <a:lnTo>
                    <a:pt x="3407" y="1823"/>
                  </a:lnTo>
                  <a:lnTo>
                    <a:pt x="3114" y="1971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0150475" y="6088063"/>
              <a:ext cx="1893888" cy="665162"/>
            </a:xfrm>
            <a:custGeom>
              <a:avLst/>
              <a:gdLst>
                <a:gd name="T0" fmla="*/ 281 w 16702"/>
                <a:gd name="T1" fmla="*/ 2 h 5866"/>
                <a:gd name="T2" fmla="*/ 220 w 16702"/>
                <a:gd name="T3" fmla="*/ 14 h 5866"/>
                <a:gd name="T4" fmla="*/ 164 w 16702"/>
                <a:gd name="T5" fmla="*/ 38 h 5866"/>
                <a:gd name="T6" fmla="*/ 114 w 16702"/>
                <a:gd name="T7" fmla="*/ 71 h 5866"/>
                <a:gd name="T8" fmla="*/ 72 w 16702"/>
                <a:gd name="T9" fmla="*/ 114 h 5866"/>
                <a:gd name="T10" fmla="*/ 38 w 16702"/>
                <a:gd name="T11" fmla="*/ 164 h 5866"/>
                <a:gd name="T12" fmla="*/ 14 w 16702"/>
                <a:gd name="T13" fmla="*/ 221 h 5866"/>
                <a:gd name="T14" fmla="*/ 2 w 16702"/>
                <a:gd name="T15" fmla="*/ 282 h 5866"/>
                <a:gd name="T16" fmla="*/ 0 w 16702"/>
                <a:gd name="T17" fmla="*/ 5802 h 5866"/>
                <a:gd name="T18" fmla="*/ 8 w 16702"/>
                <a:gd name="T19" fmla="*/ 5829 h 5866"/>
                <a:gd name="T20" fmla="*/ 26 w 16702"/>
                <a:gd name="T21" fmla="*/ 5850 h 5866"/>
                <a:gd name="T22" fmla="*/ 50 w 16702"/>
                <a:gd name="T23" fmla="*/ 5863 h 5866"/>
                <a:gd name="T24" fmla="*/ 16631 w 16702"/>
                <a:gd name="T25" fmla="*/ 5866 h 5866"/>
                <a:gd name="T26" fmla="*/ 16659 w 16702"/>
                <a:gd name="T27" fmla="*/ 5861 h 5866"/>
                <a:gd name="T28" fmla="*/ 16681 w 16702"/>
                <a:gd name="T29" fmla="*/ 5845 h 5866"/>
                <a:gd name="T30" fmla="*/ 16697 w 16702"/>
                <a:gd name="T31" fmla="*/ 5823 h 5866"/>
                <a:gd name="T32" fmla="*/ 16702 w 16702"/>
                <a:gd name="T33" fmla="*/ 5795 h 5866"/>
                <a:gd name="T34" fmla="*/ 16699 w 16702"/>
                <a:gd name="T35" fmla="*/ 266 h 5866"/>
                <a:gd name="T36" fmla="*/ 16683 w 16702"/>
                <a:gd name="T37" fmla="*/ 206 h 5866"/>
                <a:gd name="T38" fmla="*/ 16657 w 16702"/>
                <a:gd name="T39" fmla="*/ 151 h 5866"/>
                <a:gd name="T40" fmla="*/ 16621 w 16702"/>
                <a:gd name="T41" fmla="*/ 103 h 5866"/>
                <a:gd name="T42" fmla="*/ 16577 w 16702"/>
                <a:gd name="T43" fmla="*/ 63 h 5866"/>
                <a:gd name="T44" fmla="*/ 16525 w 16702"/>
                <a:gd name="T45" fmla="*/ 31 h 5866"/>
                <a:gd name="T46" fmla="*/ 16467 w 16702"/>
                <a:gd name="T47" fmla="*/ 9 h 5866"/>
                <a:gd name="T48" fmla="*/ 16406 w 16702"/>
                <a:gd name="T49" fmla="*/ 0 h 5866"/>
                <a:gd name="T50" fmla="*/ 16407 w 16702"/>
                <a:gd name="T51" fmla="*/ 142 h 5866"/>
                <a:gd name="T52" fmla="*/ 16471 w 16702"/>
                <a:gd name="T53" fmla="*/ 162 h 5866"/>
                <a:gd name="T54" fmla="*/ 16521 w 16702"/>
                <a:gd name="T55" fmla="*/ 204 h 5866"/>
                <a:gd name="T56" fmla="*/ 16553 w 16702"/>
                <a:gd name="T57" fmla="*/ 263 h 5866"/>
                <a:gd name="T58" fmla="*/ 16561 w 16702"/>
                <a:gd name="T59" fmla="*/ 338 h 5866"/>
                <a:gd name="T60" fmla="*/ 16561 w 16702"/>
                <a:gd name="T61" fmla="*/ 874 h 5866"/>
                <a:gd name="T62" fmla="*/ 16561 w 16702"/>
                <a:gd name="T63" fmla="*/ 1905 h 5866"/>
                <a:gd name="T64" fmla="*/ 16561 w 16702"/>
                <a:gd name="T65" fmla="*/ 3171 h 5866"/>
                <a:gd name="T66" fmla="*/ 5070 w 16702"/>
                <a:gd name="T67" fmla="*/ 4114 h 5866"/>
                <a:gd name="T68" fmla="*/ 4895 w 16702"/>
                <a:gd name="T69" fmla="*/ 4388 h 5866"/>
                <a:gd name="T70" fmla="*/ 4685 w 16702"/>
                <a:gd name="T71" fmla="*/ 4636 h 5866"/>
                <a:gd name="T72" fmla="*/ 4446 w 16702"/>
                <a:gd name="T73" fmla="*/ 4855 h 5866"/>
                <a:gd name="T74" fmla="*/ 4180 w 16702"/>
                <a:gd name="T75" fmla="*/ 5042 h 5866"/>
                <a:gd name="T76" fmla="*/ 3889 w 16702"/>
                <a:gd name="T77" fmla="*/ 5192 h 5866"/>
                <a:gd name="T78" fmla="*/ 3578 w 16702"/>
                <a:gd name="T79" fmla="*/ 5303 h 5866"/>
                <a:gd name="T80" fmla="*/ 3250 w 16702"/>
                <a:gd name="T81" fmla="*/ 5373 h 5866"/>
                <a:gd name="T82" fmla="*/ 2906 w 16702"/>
                <a:gd name="T83" fmla="*/ 5397 h 5866"/>
                <a:gd name="T84" fmla="*/ 2563 w 16702"/>
                <a:gd name="T85" fmla="*/ 5373 h 5866"/>
                <a:gd name="T86" fmla="*/ 2235 w 16702"/>
                <a:gd name="T87" fmla="*/ 5303 h 5866"/>
                <a:gd name="T88" fmla="*/ 1923 w 16702"/>
                <a:gd name="T89" fmla="*/ 5192 h 5866"/>
                <a:gd name="T90" fmla="*/ 1633 w 16702"/>
                <a:gd name="T91" fmla="*/ 5042 h 5866"/>
                <a:gd name="T92" fmla="*/ 1366 w 16702"/>
                <a:gd name="T93" fmla="*/ 4856 h 5866"/>
                <a:gd name="T94" fmla="*/ 1127 w 16702"/>
                <a:gd name="T95" fmla="*/ 4637 h 5866"/>
                <a:gd name="T96" fmla="*/ 919 w 16702"/>
                <a:gd name="T97" fmla="*/ 4388 h 5866"/>
                <a:gd name="T98" fmla="*/ 742 w 16702"/>
                <a:gd name="T99" fmla="*/ 4114 h 5866"/>
                <a:gd name="T100" fmla="*/ 141 w 16702"/>
                <a:gd name="T101" fmla="*/ 3171 h 5866"/>
                <a:gd name="T102" fmla="*/ 141 w 16702"/>
                <a:gd name="T103" fmla="*/ 1905 h 5866"/>
                <a:gd name="T104" fmla="*/ 141 w 16702"/>
                <a:gd name="T105" fmla="*/ 874 h 5866"/>
                <a:gd name="T106" fmla="*/ 141 w 16702"/>
                <a:gd name="T107" fmla="*/ 338 h 5866"/>
                <a:gd name="T108" fmla="*/ 149 w 16702"/>
                <a:gd name="T109" fmla="*/ 263 h 5866"/>
                <a:gd name="T110" fmla="*/ 181 w 16702"/>
                <a:gd name="T111" fmla="*/ 204 h 5866"/>
                <a:gd name="T112" fmla="*/ 231 w 16702"/>
                <a:gd name="T113" fmla="*/ 162 h 5866"/>
                <a:gd name="T114" fmla="*/ 295 w 16702"/>
                <a:gd name="T115" fmla="*/ 142 h 5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702" h="5866">
                  <a:moveTo>
                    <a:pt x="16390" y="0"/>
                  </a:moveTo>
                  <a:lnTo>
                    <a:pt x="313" y="0"/>
                  </a:lnTo>
                  <a:lnTo>
                    <a:pt x="296" y="0"/>
                  </a:lnTo>
                  <a:lnTo>
                    <a:pt x="281" y="2"/>
                  </a:lnTo>
                  <a:lnTo>
                    <a:pt x="265" y="3"/>
                  </a:lnTo>
                  <a:lnTo>
                    <a:pt x="249" y="6"/>
                  </a:lnTo>
                  <a:lnTo>
                    <a:pt x="235" y="9"/>
                  </a:lnTo>
                  <a:lnTo>
                    <a:pt x="220" y="14"/>
                  </a:lnTo>
                  <a:lnTo>
                    <a:pt x="206" y="19"/>
                  </a:lnTo>
                  <a:lnTo>
                    <a:pt x="191" y="25"/>
                  </a:lnTo>
                  <a:lnTo>
                    <a:pt x="177" y="31"/>
                  </a:lnTo>
                  <a:lnTo>
                    <a:pt x="164" y="38"/>
                  </a:lnTo>
                  <a:lnTo>
                    <a:pt x="150" y="45"/>
                  </a:lnTo>
                  <a:lnTo>
                    <a:pt x="138" y="53"/>
                  </a:lnTo>
                  <a:lnTo>
                    <a:pt x="125" y="63"/>
                  </a:lnTo>
                  <a:lnTo>
                    <a:pt x="114" y="71"/>
                  </a:lnTo>
                  <a:lnTo>
                    <a:pt x="102" y="82"/>
                  </a:lnTo>
                  <a:lnTo>
                    <a:pt x="92" y="92"/>
                  </a:lnTo>
                  <a:lnTo>
                    <a:pt x="81" y="103"/>
                  </a:lnTo>
                  <a:lnTo>
                    <a:pt x="72" y="114"/>
                  </a:lnTo>
                  <a:lnTo>
                    <a:pt x="63" y="126"/>
                  </a:lnTo>
                  <a:lnTo>
                    <a:pt x="53" y="138"/>
                  </a:lnTo>
                  <a:lnTo>
                    <a:pt x="45" y="151"/>
                  </a:lnTo>
                  <a:lnTo>
                    <a:pt x="38" y="164"/>
                  </a:lnTo>
                  <a:lnTo>
                    <a:pt x="31" y="178"/>
                  </a:lnTo>
                  <a:lnTo>
                    <a:pt x="25" y="192"/>
                  </a:lnTo>
                  <a:lnTo>
                    <a:pt x="19" y="206"/>
                  </a:lnTo>
                  <a:lnTo>
                    <a:pt x="14" y="221"/>
                  </a:lnTo>
                  <a:lnTo>
                    <a:pt x="9" y="236"/>
                  </a:lnTo>
                  <a:lnTo>
                    <a:pt x="6" y="250"/>
                  </a:lnTo>
                  <a:lnTo>
                    <a:pt x="3" y="266"/>
                  </a:lnTo>
                  <a:lnTo>
                    <a:pt x="2" y="282"/>
                  </a:lnTo>
                  <a:lnTo>
                    <a:pt x="0" y="297"/>
                  </a:lnTo>
                  <a:lnTo>
                    <a:pt x="0" y="313"/>
                  </a:lnTo>
                  <a:lnTo>
                    <a:pt x="0" y="5795"/>
                  </a:lnTo>
                  <a:lnTo>
                    <a:pt x="0" y="5802"/>
                  </a:lnTo>
                  <a:lnTo>
                    <a:pt x="1" y="5809"/>
                  </a:lnTo>
                  <a:lnTo>
                    <a:pt x="3" y="5817"/>
                  </a:lnTo>
                  <a:lnTo>
                    <a:pt x="5" y="5823"/>
                  </a:lnTo>
                  <a:lnTo>
                    <a:pt x="8" y="5829"/>
                  </a:lnTo>
                  <a:lnTo>
                    <a:pt x="13" y="5835"/>
                  </a:lnTo>
                  <a:lnTo>
                    <a:pt x="16" y="5840"/>
                  </a:lnTo>
                  <a:lnTo>
                    <a:pt x="21" y="5845"/>
                  </a:lnTo>
                  <a:lnTo>
                    <a:pt x="26" y="5850"/>
                  </a:lnTo>
                  <a:lnTo>
                    <a:pt x="31" y="5853"/>
                  </a:lnTo>
                  <a:lnTo>
                    <a:pt x="37" y="5858"/>
                  </a:lnTo>
                  <a:lnTo>
                    <a:pt x="43" y="5861"/>
                  </a:lnTo>
                  <a:lnTo>
                    <a:pt x="50" y="5863"/>
                  </a:lnTo>
                  <a:lnTo>
                    <a:pt x="56" y="5865"/>
                  </a:lnTo>
                  <a:lnTo>
                    <a:pt x="64" y="5866"/>
                  </a:lnTo>
                  <a:lnTo>
                    <a:pt x="71" y="5866"/>
                  </a:lnTo>
                  <a:lnTo>
                    <a:pt x="16631" y="5866"/>
                  </a:lnTo>
                  <a:lnTo>
                    <a:pt x="16638" y="5866"/>
                  </a:lnTo>
                  <a:lnTo>
                    <a:pt x="16646" y="5865"/>
                  </a:lnTo>
                  <a:lnTo>
                    <a:pt x="16652" y="5863"/>
                  </a:lnTo>
                  <a:lnTo>
                    <a:pt x="16659" y="5861"/>
                  </a:lnTo>
                  <a:lnTo>
                    <a:pt x="16665" y="5858"/>
                  </a:lnTo>
                  <a:lnTo>
                    <a:pt x="16671" y="5853"/>
                  </a:lnTo>
                  <a:lnTo>
                    <a:pt x="16676" y="5850"/>
                  </a:lnTo>
                  <a:lnTo>
                    <a:pt x="16681" y="5845"/>
                  </a:lnTo>
                  <a:lnTo>
                    <a:pt x="16686" y="5840"/>
                  </a:lnTo>
                  <a:lnTo>
                    <a:pt x="16689" y="5835"/>
                  </a:lnTo>
                  <a:lnTo>
                    <a:pt x="16694" y="5829"/>
                  </a:lnTo>
                  <a:lnTo>
                    <a:pt x="16697" y="5823"/>
                  </a:lnTo>
                  <a:lnTo>
                    <a:pt x="16699" y="5817"/>
                  </a:lnTo>
                  <a:lnTo>
                    <a:pt x="16701" y="5809"/>
                  </a:lnTo>
                  <a:lnTo>
                    <a:pt x="16702" y="5802"/>
                  </a:lnTo>
                  <a:lnTo>
                    <a:pt x="16702" y="5795"/>
                  </a:lnTo>
                  <a:lnTo>
                    <a:pt x="16702" y="313"/>
                  </a:lnTo>
                  <a:lnTo>
                    <a:pt x="16702" y="297"/>
                  </a:lnTo>
                  <a:lnTo>
                    <a:pt x="16700" y="282"/>
                  </a:lnTo>
                  <a:lnTo>
                    <a:pt x="16699" y="266"/>
                  </a:lnTo>
                  <a:lnTo>
                    <a:pt x="16696" y="250"/>
                  </a:lnTo>
                  <a:lnTo>
                    <a:pt x="16693" y="236"/>
                  </a:lnTo>
                  <a:lnTo>
                    <a:pt x="16688" y="221"/>
                  </a:lnTo>
                  <a:lnTo>
                    <a:pt x="16683" y="206"/>
                  </a:lnTo>
                  <a:lnTo>
                    <a:pt x="16677" y="192"/>
                  </a:lnTo>
                  <a:lnTo>
                    <a:pt x="16671" y="178"/>
                  </a:lnTo>
                  <a:lnTo>
                    <a:pt x="16664" y="164"/>
                  </a:lnTo>
                  <a:lnTo>
                    <a:pt x="16657" y="151"/>
                  </a:lnTo>
                  <a:lnTo>
                    <a:pt x="16649" y="138"/>
                  </a:lnTo>
                  <a:lnTo>
                    <a:pt x="16639" y="126"/>
                  </a:lnTo>
                  <a:lnTo>
                    <a:pt x="16631" y="114"/>
                  </a:lnTo>
                  <a:lnTo>
                    <a:pt x="16621" y="103"/>
                  </a:lnTo>
                  <a:lnTo>
                    <a:pt x="16610" y="92"/>
                  </a:lnTo>
                  <a:lnTo>
                    <a:pt x="16600" y="82"/>
                  </a:lnTo>
                  <a:lnTo>
                    <a:pt x="16588" y="71"/>
                  </a:lnTo>
                  <a:lnTo>
                    <a:pt x="16577" y="63"/>
                  </a:lnTo>
                  <a:lnTo>
                    <a:pt x="16564" y="53"/>
                  </a:lnTo>
                  <a:lnTo>
                    <a:pt x="16552" y="45"/>
                  </a:lnTo>
                  <a:lnTo>
                    <a:pt x="16538" y="38"/>
                  </a:lnTo>
                  <a:lnTo>
                    <a:pt x="16525" y="31"/>
                  </a:lnTo>
                  <a:lnTo>
                    <a:pt x="16511" y="25"/>
                  </a:lnTo>
                  <a:lnTo>
                    <a:pt x="16496" y="19"/>
                  </a:lnTo>
                  <a:lnTo>
                    <a:pt x="16482" y="14"/>
                  </a:lnTo>
                  <a:lnTo>
                    <a:pt x="16467" y="9"/>
                  </a:lnTo>
                  <a:lnTo>
                    <a:pt x="16453" y="6"/>
                  </a:lnTo>
                  <a:lnTo>
                    <a:pt x="16437" y="3"/>
                  </a:lnTo>
                  <a:lnTo>
                    <a:pt x="16421" y="2"/>
                  </a:lnTo>
                  <a:lnTo>
                    <a:pt x="16406" y="0"/>
                  </a:lnTo>
                  <a:lnTo>
                    <a:pt x="16390" y="0"/>
                  </a:lnTo>
                  <a:close/>
                  <a:moveTo>
                    <a:pt x="313" y="141"/>
                  </a:moveTo>
                  <a:lnTo>
                    <a:pt x="16390" y="141"/>
                  </a:lnTo>
                  <a:lnTo>
                    <a:pt x="16407" y="142"/>
                  </a:lnTo>
                  <a:lnTo>
                    <a:pt x="16424" y="146"/>
                  </a:lnTo>
                  <a:lnTo>
                    <a:pt x="16440" y="150"/>
                  </a:lnTo>
                  <a:lnTo>
                    <a:pt x="16456" y="155"/>
                  </a:lnTo>
                  <a:lnTo>
                    <a:pt x="16471" y="162"/>
                  </a:lnTo>
                  <a:lnTo>
                    <a:pt x="16485" y="171"/>
                  </a:lnTo>
                  <a:lnTo>
                    <a:pt x="16498" y="181"/>
                  </a:lnTo>
                  <a:lnTo>
                    <a:pt x="16510" y="192"/>
                  </a:lnTo>
                  <a:lnTo>
                    <a:pt x="16521" y="204"/>
                  </a:lnTo>
                  <a:lnTo>
                    <a:pt x="16531" y="218"/>
                  </a:lnTo>
                  <a:lnTo>
                    <a:pt x="16540" y="231"/>
                  </a:lnTo>
                  <a:lnTo>
                    <a:pt x="16548" y="247"/>
                  </a:lnTo>
                  <a:lnTo>
                    <a:pt x="16553" y="263"/>
                  </a:lnTo>
                  <a:lnTo>
                    <a:pt x="16557" y="279"/>
                  </a:lnTo>
                  <a:lnTo>
                    <a:pt x="16560" y="296"/>
                  </a:lnTo>
                  <a:lnTo>
                    <a:pt x="16561" y="313"/>
                  </a:lnTo>
                  <a:lnTo>
                    <a:pt x="16561" y="338"/>
                  </a:lnTo>
                  <a:lnTo>
                    <a:pt x="16561" y="412"/>
                  </a:lnTo>
                  <a:lnTo>
                    <a:pt x="16561" y="528"/>
                  </a:lnTo>
                  <a:lnTo>
                    <a:pt x="16561" y="683"/>
                  </a:lnTo>
                  <a:lnTo>
                    <a:pt x="16561" y="874"/>
                  </a:lnTo>
                  <a:lnTo>
                    <a:pt x="16561" y="1096"/>
                  </a:lnTo>
                  <a:lnTo>
                    <a:pt x="16561" y="1344"/>
                  </a:lnTo>
                  <a:lnTo>
                    <a:pt x="16561" y="1615"/>
                  </a:lnTo>
                  <a:lnTo>
                    <a:pt x="16561" y="1905"/>
                  </a:lnTo>
                  <a:lnTo>
                    <a:pt x="16561" y="2210"/>
                  </a:lnTo>
                  <a:lnTo>
                    <a:pt x="16561" y="2526"/>
                  </a:lnTo>
                  <a:lnTo>
                    <a:pt x="16561" y="2847"/>
                  </a:lnTo>
                  <a:lnTo>
                    <a:pt x="16561" y="3171"/>
                  </a:lnTo>
                  <a:lnTo>
                    <a:pt x="16561" y="3492"/>
                  </a:lnTo>
                  <a:lnTo>
                    <a:pt x="16561" y="3809"/>
                  </a:lnTo>
                  <a:lnTo>
                    <a:pt x="16561" y="4114"/>
                  </a:lnTo>
                  <a:lnTo>
                    <a:pt x="5070" y="4114"/>
                  </a:lnTo>
                  <a:lnTo>
                    <a:pt x="5029" y="4185"/>
                  </a:lnTo>
                  <a:lnTo>
                    <a:pt x="4987" y="4254"/>
                  </a:lnTo>
                  <a:lnTo>
                    <a:pt x="4942" y="4322"/>
                  </a:lnTo>
                  <a:lnTo>
                    <a:pt x="4895" y="4388"/>
                  </a:lnTo>
                  <a:lnTo>
                    <a:pt x="4846" y="4453"/>
                  </a:lnTo>
                  <a:lnTo>
                    <a:pt x="4793" y="4516"/>
                  </a:lnTo>
                  <a:lnTo>
                    <a:pt x="4740" y="4578"/>
                  </a:lnTo>
                  <a:lnTo>
                    <a:pt x="4685" y="4636"/>
                  </a:lnTo>
                  <a:lnTo>
                    <a:pt x="4629" y="4694"/>
                  </a:lnTo>
                  <a:lnTo>
                    <a:pt x="4569" y="4750"/>
                  </a:lnTo>
                  <a:lnTo>
                    <a:pt x="4508" y="4804"/>
                  </a:lnTo>
                  <a:lnTo>
                    <a:pt x="4446" y="4855"/>
                  </a:lnTo>
                  <a:lnTo>
                    <a:pt x="4382" y="4905"/>
                  </a:lnTo>
                  <a:lnTo>
                    <a:pt x="4316" y="4953"/>
                  </a:lnTo>
                  <a:lnTo>
                    <a:pt x="4249" y="4999"/>
                  </a:lnTo>
                  <a:lnTo>
                    <a:pt x="4180" y="5042"/>
                  </a:lnTo>
                  <a:lnTo>
                    <a:pt x="4109" y="5082"/>
                  </a:lnTo>
                  <a:lnTo>
                    <a:pt x="4037" y="5122"/>
                  </a:lnTo>
                  <a:lnTo>
                    <a:pt x="3964" y="5158"/>
                  </a:lnTo>
                  <a:lnTo>
                    <a:pt x="3889" y="5192"/>
                  </a:lnTo>
                  <a:lnTo>
                    <a:pt x="3813" y="5224"/>
                  </a:lnTo>
                  <a:lnTo>
                    <a:pt x="3736" y="5253"/>
                  </a:lnTo>
                  <a:lnTo>
                    <a:pt x="3658" y="5279"/>
                  </a:lnTo>
                  <a:lnTo>
                    <a:pt x="3578" y="5303"/>
                  </a:lnTo>
                  <a:lnTo>
                    <a:pt x="3497" y="5325"/>
                  </a:lnTo>
                  <a:lnTo>
                    <a:pt x="3416" y="5344"/>
                  </a:lnTo>
                  <a:lnTo>
                    <a:pt x="3333" y="5360"/>
                  </a:lnTo>
                  <a:lnTo>
                    <a:pt x="3250" y="5373"/>
                  </a:lnTo>
                  <a:lnTo>
                    <a:pt x="3165" y="5383"/>
                  </a:lnTo>
                  <a:lnTo>
                    <a:pt x="3079" y="5390"/>
                  </a:lnTo>
                  <a:lnTo>
                    <a:pt x="2993" y="5396"/>
                  </a:lnTo>
                  <a:lnTo>
                    <a:pt x="2906" y="5397"/>
                  </a:lnTo>
                  <a:lnTo>
                    <a:pt x="2820" y="5396"/>
                  </a:lnTo>
                  <a:lnTo>
                    <a:pt x="2733" y="5390"/>
                  </a:lnTo>
                  <a:lnTo>
                    <a:pt x="2647" y="5383"/>
                  </a:lnTo>
                  <a:lnTo>
                    <a:pt x="2563" y="5373"/>
                  </a:lnTo>
                  <a:lnTo>
                    <a:pt x="2479" y="5360"/>
                  </a:lnTo>
                  <a:lnTo>
                    <a:pt x="2397" y="5344"/>
                  </a:lnTo>
                  <a:lnTo>
                    <a:pt x="2315" y="5325"/>
                  </a:lnTo>
                  <a:lnTo>
                    <a:pt x="2235" y="5303"/>
                  </a:lnTo>
                  <a:lnTo>
                    <a:pt x="2155" y="5279"/>
                  </a:lnTo>
                  <a:lnTo>
                    <a:pt x="2076" y="5253"/>
                  </a:lnTo>
                  <a:lnTo>
                    <a:pt x="1999" y="5224"/>
                  </a:lnTo>
                  <a:lnTo>
                    <a:pt x="1923" y="5192"/>
                  </a:lnTo>
                  <a:lnTo>
                    <a:pt x="1849" y="5158"/>
                  </a:lnTo>
                  <a:lnTo>
                    <a:pt x="1776" y="5122"/>
                  </a:lnTo>
                  <a:lnTo>
                    <a:pt x="1704" y="5084"/>
                  </a:lnTo>
                  <a:lnTo>
                    <a:pt x="1633" y="5042"/>
                  </a:lnTo>
                  <a:lnTo>
                    <a:pt x="1564" y="4999"/>
                  </a:lnTo>
                  <a:lnTo>
                    <a:pt x="1497" y="4954"/>
                  </a:lnTo>
                  <a:lnTo>
                    <a:pt x="1431" y="4905"/>
                  </a:lnTo>
                  <a:lnTo>
                    <a:pt x="1366" y="4856"/>
                  </a:lnTo>
                  <a:lnTo>
                    <a:pt x="1304" y="4804"/>
                  </a:lnTo>
                  <a:lnTo>
                    <a:pt x="1243" y="4750"/>
                  </a:lnTo>
                  <a:lnTo>
                    <a:pt x="1185" y="4695"/>
                  </a:lnTo>
                  <a:lnTo>
                    <a:pt x="1127" y="4637"/>
                  </a:lnTo>
                  <a:lnTo>
                    <a:pt x="1072" y="4578"/>
                  </a:lnTo>
                  <a:lnTo>
                    <a:pt x="1019" y="4516"/>
                  </a:lnTo>
                  <a:lnTo>
                    <a:pt x="968" y="4453"/>
                  </a:lnTo>
                  <a:lnTo>
                    <a:pt x="919" y="4388"/>
                  </a:lnTo>
                  <a:lnTo>
                    <a:pt x="871" y="4322"/>
                  </a:lnTo>
                  <a:lnTo>
                    <a:pt x="826" y="4254"/>
                  </a:lnTo>
                  <a:lnTo>
                    <a:pt x="783" y="4185"/>
                  </a:lnTo>
                  <a:lnTo>
                    <a:pt x="742" y="4114"/>
                  </a:lnTo>
                  <a:lnTo>
                    <a:pt x="141" y="4114"/>
                  </a:lnTo>
                  <a:lnTo>
                    <a:pt x="141" y="3809"/>
                  </a:lnTo>
                  <a:lnTo>
                    <a:pt x="141" y="3492"/>
                  </a:lnTo>
                  <a:lnTo>
                    <a:pt x="141" y="3171"/>
                  </a:lnTo>
                  <a:lnTo>
                    <a:pt x="141" y="2847"/>
                  </a:lnTo>
                  <a:lnTo>
                    <a:pt x="141" y="2526"/>
                  </a:lnTo>
                  <a:lnTo>
                    <a:pt x="141" y="2210"/>
                  </a:lnTo>
                  <a:lnTo>
                    <a:pt x="141" y="1905"/>
                  </a:lnTo>
                  <a:lnTo>
                    <a:pt x="141" y="1615"/>
                  </a:lnTo>
                  <a:lnTo>
                    <a:pt x="141" y="1344"/>
                  </a:lnTo>
                  <a:lnTo>
                    <a:pt x="141" y="1096"/>
                  </a:lnTo>
                  <a:lnTo>
                    <a:pt x="141" y="874"/>
                  </a:lnTo>
                  <a:lnTo>
                    <a:pt x="141" y="683"/>
                  </a:lnTo>
                  <a:lnTo>
                    <a:pt x="141" y="528"/>
                  </a:lnTo>
                  <a:lnTo>
                    <a:pt x="141" y="412"/>
                  </a:lnTo>
                  <a:lnTo>
                    <a:pt x="141" y="338"/>
                  </a:lnTo>
                  <a:lnTo>
                    <a:pt x="141" y="313"/>
                  </a:lnTo>
                  <a:lnTo>
                    <a:pt x="142" y="296"/>
                  </a:lnTo>
                  <a:lnTo>
                    <a:pt x="145" y="279"/>
                  </a:lnTo>
                  <a:lnTo>
                    <a:pt x="149" y="263"/>
                  </a:lnTo>
                  <a:lnTo>
                    <a:pt x="154" y="247"/>
                  </a:lnTo>
                  <a:lnTo>
                    <a:pt x="162" y="231"/>
                  </a:lnTo>
                  <a:lnTo>
                    <a:pt x="170" y="218"/>
                  </a:lnTo>
                  <a:lnTo>
                    <a:pt x="181" y="204"/>
                  </a:lnTo>
                  <a:lnTo>
                    <a:pt x="192" y="192"/>
                  </a:lnTo>
                  <a:lnTo>
                    <a:pt x="204" y="181"/>
                  </a:lnTo>
                  <a:lnTo>
                    <a:pt x="217" y="171"/>
                  </a:lnTo>
                  <a:lnTo>
                    <a:pt x="231" y="162"/>
                  </a:lnTo>
                  <a:lnTo>
                    <a:pt x="246" y="155"/>
                  </a:lnTo>
                  <a:lnTo>
                    <a:pt x="262" y="150"/>
                  </a:lnTo>
                  <a:lnTo>
                    <a:pt x="279" y="146"/>
                  </a:lnTo>
                  <a:lnTo>
                    <a:pt x="295" y="142"/>
                  </a:lnTo>
                  <a:lnTo>
                    <a:pt x="313" y="141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11047413" y="6607175"/>
              <a:ext cx="88900" cy="104775"/>
            </a:xfrm>
            <a:custGeom>
              <a:avLst/>
              <a:gdLst>
                <a:gd name="T0" fmla="*/ 498 w 773"/>
                <a:gd name="T1" fmla="*/ 4 h 925"/>
                <a:gd name="T2" fmla="*/ 569 w 773"/>
                <a:gd name="T3" fmla="*/ 15 h 925"/>
                <a:gd name="T4" fmla="*/ 605 w 773"/>
                <a:gd name="T5" fmla="*/ 28 h 925"/>
                <a:gd name="T6" fmla="*/ 638 w 773"/>
                <a:gd name="T7" fmla="*/ 44 h 925"/>
                <a:gd name="T8" fmla="*/ 666 w 773"/>
                <a:gd name="T9" fmla="*/ 65 h 925"/>
                <a:gd name="T10" fmla="*/ 690 w 773"/>
                <a:gd name="T11" fmla="*/ 90 h 925"/>
                <a:gd name="T12" fmla="*/ 708 w 773"/>
                <a:gd name="T13" fmla="*/ 121 h 925"/>
                <a:gd name="T14" fmla="*/ 721 w 773"/>
                <a:gd name="T15" fmla="*/ 156 h 925"/>
                <a:gd name="T16" fmla="*/ 728 w 773"/>
                <a:gd name="T17" fmla="*/ 198 h 925"/>
                <a:gd name="T18" fmla="*/ 729 w 773"/>
                <a:gd name="T19" fmla="*/ 247 h 925"/>
                <a:gd name="T20" fmla="*/ 721 w 773"/>
                <a:gd name="T21" fmla="*/ 294 h 925"/>
                <a:gd name="T22" fmla="*/ 705 w 773"/>
                <a:gd name="T23" fmla="*/ 335 h 925"/>
                <a:gd name="T24" fmla="*/ 680 w 773"/>
                <a:gd name="T25" fmla="*/ 369 h 925"/>
                <a:gd name="T26" fmla="*/ 646 w 773"/>
                <a:gd name="T27" fmla="*/ 398 h 925"/>
                <a:gd name="T28" fmla="*/ 604 w 773"/>
                <a:gd name="T29" fmla="*/ 423 h 925"/>
                <a:gd name="T30" fmla="*/ 662 w 773"/>
                <a:gd name="T31" fmla="*/ 447 h 925"/>
                <a:gd name="T32" fmla="*/ 707 w 773"/>
                <a:gd name="T33" fmla="*/ 480 h 925"/>
                <a:gd name="T34" fmla="*/ 742 w 773"/>
                <a:gd name="T35" fmla="*/ 525 h 925"/>
                <a:gd name="T36" fmla="*/ 763 w 773"/>
                <a:gd name="T37" fmla="*/ 577 h 925"/>
                <a:gd name="T38" fmla="*/ 773 w 773"/>
                <a:gd name="T39" fmla="*/ 636 h 925"/>
                <a:gd name="T40" fmla="*/ 772 w 773"/>
                <a:gd name="T41" fmla="*/ 691 h 925"/>
                <a:gd name="T42" fmla="*/ 763 w 773"/>
                <a:gd name="T43" fmla="*/ 738 h 925"/>
                <a:gd name="T44" fmla="*/ 746 w 773"/>
                <a:gd name="T45" fmla="*/ 779 h 925"/>
                <a:gd name="T46" fmla="*/ 723 w 773"/>
                <a:gd name="T47" fmla="*/ 814 h 925"/>
                <a:gd name="T48" fmla="*/ 695 w 773"/>
                <a:gd name="T49" fmla="*/ 845 h 925"/>
                <a:gd name="T50" fmla="*/ 662 w 773"/>
                <a:gd name="T51" fmla="*/ 870 h 925"/>
                <a:gd name="T52" fmla="*/ 624 w 773"/>
                <a:gd name="T53" fmla="*/ 890 h 925"/>
                <a:gd name="T54" fmla="*/ 583 w 773"/>
                <a:gd name="T55" fmla="*/ 905 h 925"/>
                <a:gd name="T56" fmla="*/ 509 w 773"/>
                <a:gd name="T57" fmla="*/ 921 h 925"/>
                <a:gd name="T58" fmla="*/ 0 w 773"/>
                <a:gd name="T59" fmla="*/ 925 h 925"/>
                <a:gd name="T60" fmla="*/ 435 w 773"/>
                <a:gd name="T61" fmla="*/ 0 h 925"/>
                <a:gd name="T62" fmla="*/ 435 w 773"/>
                <a:gd name="T63" fmla="*/ 373 h 925"/>
                <a:gd name="T64" fmla="*/ 468 w 773"/>
                <a:gd name="T65" fmla="*/ 365 h 925"/>
                <a:gd name="T66" fmla="*/ 498 w 773"/>
                <a:gd name="T67" fmla="*/ 349 h 925"/>
                <a:gd name="T68" fmla="*/ 520 w 773"/>
                <a:gd name="T69" fmla="*/ 325 h 925"/>
                <a:gd name="T70" fmla="*/ 531 w 773"/>
                <a:gd name="T71" fmla="*/ 292 h 925"/>
                <a:gd name="T72" fmla="*/ 532 w 773"/>
                <a:gd name="T73" fmla="*/ 250 h 925"/>
                <a:gd name="T74" fmla="*/ 522 w 773"/>
                <a:gd name="T75" fmla="*/ 212 h 925"/>
                <a:gd name="T76" fmla="*/ 500 w 773"/>
                <a:gd name="T77" fmla="*/ 186 h 925"/>
                <a:gd name="T78" fmla="*/ 469 w 773"/>
                <a:gd name="T79" fmla="*/ 170 h 925"/>
                <a:gd name="T80" fmla="*/ 433 w 773"/>
                <a:gd name="T81" fmla="*/ 162 h 925"/>
                <a:gd name="T82" fmla="*/ 393 w 773"/>
                <a:gd name="T83" fmla="*/ 159 h 925"/>
                <a:gd name="T84" fmla="*/ 409 w 773"/>
                <a:gd name="T85" fmla="*/ 374 h 925"/>
                <a:gd name="T86" fmla="*/ 450 w 773"/>
                <a:gd name="T87" fmla="*/ 766 h 925"/>
                <a:gd name="T88" fmla="*/ 490 w 773"/>
                <a:gd name="T89" fmla="*/ 758 h 925"/>
                <a:gd name="T90" fmla="*/ 525 w 773"/>
                <a:gd name="T91" fmla="*/ 742 h 925"/>
                <a:gd name="T92" fmla="*/ 552 w 773"/>
                <a:gd name="T93" fmla="*/ 716 h 925"/>
                <a:gd name="T94" fmla="*/ 568 w 773"/>
                <a:gd name="T95" fmla="*/ 678 h 925"/>
                <a:gd name="T96" fmla="*/ 570 w 773"/>
                <a:gd name="T97" fmla="*/ 629 h 925"/>
                <a:gd name="T98" fmla="*/ 560 w 773"/>
                <a:gd name="T99" fmla="*/ 585 h 925"/>
                <a:gd name="T100" fmla="*/ 539 w 773"/>
                <a:gd name="T101" fmla="*/ 552 h 925"/>
                <a:gd name="T102" fmla="*/ 509 w 773"/>
                <a:gd name="T103" fmla="*/ 530 h 925"/>
                <a:gd name="T104" fmla="*/ 470 w 773"/>
                <a:gd name="T105" fmla="*/ 518 h 925"/>
                <a:gd name="T106" fmla="*/ 425 w 773"/>
                <a:gd name="T107" fmla="*/ 514 h 925"/>
                <a:gd name="T108" fmla="*/ 420 w 773"/>
                <a:gd name="T109" fmla="*/ 767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3" h="925">
                  <a:moveTo>
                    <a:pt x="435" y="0"/>
                  </a:moveTo>
                  <a:lnTo>
                    <a:pt x="466" y="1"/>
                  </a:lnTo>
                  <a:lnTo>
                    <a:pt x="498" y="4"/>
                  </a:lnTo>
                  <a:lnTo>
                    <a:pt x="527" y="8"/>
                  </a:lnTo>
                  <a:lnTo>
                    <a:pt x="555" y="12"/>
                  </a:lnTo>
                  <a:lnTo>
                    <a:pt x="569" y="15"/>
                  </a:lnTo>
                  <a:lnTo>
                    <a:pt x="581" y="19"/>
                  </a:lnTo>
                  <a:lnTo>
                    <a:pt x="594" y="23"/>
                  </a:lnTo>
                  <a:lnTo>
                    <a:pt x="605" y="28"/>
                  </a:lnTo>
                  <a:lnTo>
                    <a:pt x="617" y="33"/>
                  </a:lnTo>
                  <a:lnTo>
                    <a:pt x="627" y="38"/>
                  </a:lnTo>
                  <a:lnTo>
                    <a:pt x="638" y="44"/>
                  </a:lnTo>
                  <a:lnTo>
                    <a:pt x="648" y="51"/>
                  </a:lnTo>
                  <a:lnTo>
                    <a:pt x="657" y="57"/>
                  </a:lnTo>
                  <a:lnTo>
                    <a:pt x="666" y="65"/>
                  </a:lnTo>
                  <a:lnTo>
                    <a:pt x="674" y="73"/>
                  </a:lnTo>
                  <a:lnTo>
                    <a:pt x="682" y="81"/>
                  </a:lnTo>
                  <a:lnTo>
                    <a:pt x="690" y="90"/>
                  </a:lnTo>
                  <a:lnTo>
                    <a:pt x="696" y="100"/>
                  </a:lnTo>
                  <a:lnTo>
                    <a:pt x="702" y="110"/>
                  </a:lnTo>
                  <a:lnTo>
                    <a:pt x="708" y="121"/>
                  </a:lnTo>
                  <a:lnTo>
                    <a:pt x="713" y="132"/>
                  </a:lnTo>
                  <a:lnTo>
                    <a:pt x="718" y="144"/>
                  </a:lnTo>
                  <a:lnTo>
                    <a:pt x="721" y="156"/>
                  </a:lnTo>
                  <a:lnTo>
                    <a:pt x="724" y="170"/>
                  </a:lnTo>
                  <a:lnTo>
                    <a:pt x="726" y="184"/>
                  </a:lnTo>
                  <a:lnTo>
                    <a:pt x="728" y="198"/>
                  </a:lnTo>
                  <a:lnTo>
                    <a:pt x="729" y="214"/>
                  </a:lnTo>
                  <a:lnTo>
                    <a:pt x="729" y="230"/>
                  </a:lnTo>
                  <a:lnTo>
                    <a:pt x="729" y="247"/>
                  </a:lnTo>
                  <a:lnTo>
                    <a:pt x="727" y="263"/>
                  </a:lnTo>
                  <a:lnTo>
                    <a:pt x="725" y="279"/>
                  </a:lnTo>
                  <a:lnTo>
                    <a:pt x="721" y="294"/>
                  </a:lnTo>
                  <a:lnTo>
                    <a:pt x="717" y="308"/>
                  </a:lnTo>
                  <a:lnTo>
                    <a:pt x="712" y="322"/>
                  </a:lnTo>
                  <a:lnTo>
                    <a:pt x="705" y="335"/>
                  </a:lnTo>
                  <a:lnTo>
                    <a:pt x="698" y="346"/>
                  </a:lnTo>
                  <a:lnTo>
                    <a:pt x="690" y="358"/>
                  </a:lnTo>
                  <a:lnTo>
                    <a:pt x="680" y="369"/>
                  </a:lnTo>
                  <a:lnTo>
                    <a:pt x="670" y="379"/>
                  </a:lnTo>
                  <a:lnTo>
                    <a:pt x="658" y="389"/>
                  </a:lnTo>
                  <a:lnTo>
                    <a:pt x="646" y="398"/>
                  </a:lnTo>
                  <a:lnTo>
                    <a:pt x="633" y="407"/>
                  </a:lnTo>
                  <a:lnTo>
                    <a:pt x="619" y="415"/>
                  </a:lnTo>
                  <a:lnTo>
                    <a:pt x="604" y="423"/>
                  </a:lnTo>
                  <a:lnTo>
                    <a:pt x="625" y="430"/>
                  </a:lnTo>
                  <a:lnTo>
                    <a:pt x="644" y="437"/>
                  </a:lnTo>
                  <a:lnTo>
                    <a:pt x="662" y="447"/>
                  </a:lnTo>
                  <a:lnTo>
                    <a:pt x="678" y="457"/>
                  </a:lnTo>
                  <a:lnTo>
                    <a:pt x="694" y="468"/>
                  </a:lnTo>
                  <a:lnTo>
                    <a:pt x="707" y="480"/>
                  </a:lnTo>
                  <a:lnTo>
                    <a:pt x="720" y="494"/>
                  </a:lnTo>
                  <a:lnTo>
                    <a:pt x="731" y="509"/>
                  </a:lnTo>
                  <a:lnTo>
                    <a:pt x="742" y="525"/>
                  </a:lnTo>
                  <a:lnTo>
                    <a:pt x="750" y="541"/>
                  </a:lnTo>
                  <a:lnTo>
                    <a:pt x="758" y="559"/>
                  </a:lnTo>
                  <a:lnTo>
                    <a:pt x="763" y="577"/>
                  </a:lnTo>
                  <a:lnTo>
                    <a:pt x="768" y="595"/>
                  </a:lnTo>
                  <a:lnTo>
                    <a:pt x="771" y="615"/>
                  </a:lnTo>
                  <a:lnTo>
                    <a:pt x="773" y="636"/>
                  </a:lnTo>
                  <a:lnTo>
                    <a:pt x="773" y="657"/>
                  </a:lnTo>
                  <a:lnTo>
                    <a:pt x="773" y="675"/>
                  </a:lnTo>
                  <a:lnTo>
                    <a:pt x="772" y="691"/>
                  </a:lnTo>
                  <a:lnTo>
                    <a:pt x="770" y="707"/>
                  </a:lnTo>
                  <a:lnTo>
                    <a:pt x="767" y="723"/>
                  </a:lnTo>
                  <a:lnTo>
                    <a:pt x="763" y="738"/>
                  </a:lnTo>
                  <a:lnTo>
                    <a:pt x="759" y="751"/>
                  </a:lnTo>
                  <a:lnTo>
                    <a:pt x="753" y="765"/>
                  </a:lnTo>
                  <a:lnTo>
                    <a:pt x="746" y="779"/>
                  </a:lnTo>
                  <a:lnTo>
                    <a:pt x="740" y="791"/>
                  </a:lnTo>
                  <a:lnTo>
                    <a:pt x="731" y="803"/>
                  </a:lnTo>
                  <a:lnTo>
                    <a:pt x="723" y="814"/>
                  </a:lnTo>
                  <a:lnTo>
                    <a:pt x="715" y="825"/>
                  </a:lnTo>
                  <a:lnTo>
                    <a:pt x="705" y="835"/>
                  </a:lnTo>
                  <a:lnTo>
                    <a:pt x="695" y="845"/>
                  </a:lnTo>
                  <a:lnTo>
                    <a:pt x="684" y="854"/>
                  </a:lnTo>
                  <a:lnTo>
                    <a:pt x="673" y="862"/>
                  </a:lnTo>
                  <a:lnTo>
                    <a:pt x="662" y="870"/>
                  </a:lnTo>
                  <a:lnTo>
                    <a:pt x="650" y="877"/>
                  </a:lnTo>
                  <a:lnTo>
                    <a:pt x="638" y="883"/>
                  </a:lnTo>
                  <a:lnTo>
                    <a:pt x="624" y="890"/>
                  </a:lnTo>
                  <a:lnTo>
                    <a:pt x="611" y="896"/>
                  </a:lnTo>
                  <a:lnTo>
                    <a:pt x="598" y="901"/>
                  </a:lnTo>
                  <a:lnTo>
                    <a:pt x="583" y="905"/>
                  </a:lnTo>
                  <a:lnTo>
                    <a:pt x="569" y="910"/>
                  </a:lnTo>
                  <a:lnTo>
                    <a:pt x="539" y="917"/>
                  </a:lnTo>
                  <a:lnTo>
                    <a:pt x="509" y="921"/>
                  </a:lnTo>
                  <a:lnTo>
                    <a:pt x="479" y="924"/>
                  </a:lnTo>
                  <a:lnTo>
                    <a:pt x="448" y="925"/>
                  </a:lnTo>
                  <a:lnTo>
                    <a:pt x="0" y="925"/>
                  </a:lnTo>
                  <a:lnTo>
                    <a:pt x="0" y="0"/>
                  </a:lnTo>
                  <a:lnTo>
                    <a:pt x="435" y="0"/>
                  </a:lnTo>
                  <a:lnTo>
                    <a:pt x="435" y="0"/>
                  </a:lnTo>
                  <a:close/>
                  <a:moveTo>
                    <a:pt x="409" y="374"/>
                  </a:moveTo>
                  <a:lnTo>
                    <a:pt x="421" y="374"/>
                  </a:lnTo>
                  <a:lnTo>
                    <a:pt x="435" y="373"/>
                  </a:lnTo>
                  <a:lnTo>
                    <a:pt x="446" y="371"/>
                  </a:lnTo>
                  <a:lnTo>
                    <a:pt x="458" y="368"/>
                  </a:lnTo>
                  <a:lnTo>
                    <a:pt x="468" y="365"/>
                  </a:lnTo>
                  <a:lnTo>
                    <a:pt x="479" y="360"/>
                  </a:lnTo>
                  <a:lnTo>
                    <a:pt x="489" y="354"/>
                  </a:lnTo>
                  <a:lnTo>
                    <a:pt x="498" y="349"/>
                  </a:lnTo>
                  <a:lnTo>
                    <a:pt x="506" y="342"/>
                  </a:lnTo>
                  <a:lnTo>
                    <a:pt x="513" y="333"/>
                  </a:lnTo>
                  <a:lnTo>
                    <a:pt x="520" y="325"/>
                  </a:lnTo>
                  <a:lnTo>
                    <a:pt x="524" y="315"/>
                  </a:lnTo>
                  <a:lnTo>
                    <a:pt x="528" y="304"/>
                  </a:lnTo>
                  <a:lnTo>
                    <a:pt x="531" y="292"/>
                  </a:lnTo>
                  <a:lnTo>
                    <a:pt x="532" y="279"/>
                  </a:lnTo>
                  <a:lnTo>
                    <a:pt x="533" y="265"/>
                  </a:lnTo>
                  <a:lnTo>
                    <a:pt x="532" y="250"/>
                  </a:lnTo>
                  <a:lnTo>
                    <a:pt x="530" y="235"/>
                  </a:lnTo>
                  <a:lnTo>
                    <a:pt x="526" y="222"/>
                  </a:lnTo>
                  <a:lnTo>
                    <a:pt x="522" y="212"/>
                  </a:lnTo>
                  <a:lnTo>
                    <a:pt x="514" y="203"/>
                  </a:lnTo>
                  <a:lnTo>
                    <a:pt x="507" y="193"/>
                  </a:lnTo>
                  <a:lnTo>
                    <a:pt x="500" y="186"/>
                  </a:lnTo>
                  <a:lnTo>
                    <a:pt x="490" y="180"/>
                  </a:lnTo>
                  <a:lnTo>
                    <a:pt x="480" y="174"/>
                  </a:lnTo>
                  <a:lnTo>
                    <a:pt x="469" y="170"/>
                  </a:lnTo>
                  <a:lnTo>
                    <a:pt x="458" y="166"/>
                  </a:lnTo>
                  <a:lnTo>
                    <a:pt x="445" y="164"/>
                  </a:lnTo>
                  <a:lnTo>
                    <a:pt x="433" y="162"/>
                  </a:lnTo>
                  <a:lnTo>
                    <a:pt x="419" y="160"/>
                  </a:lnTo>
                  <a:lnTo>
                    <a:pt x="407" y="160"/>
                  </a:lnTo>
                  <a:lnTo>
                    <a:pt x="393" y="159"/>
                  </a:lnTo>
                  <a:lnTo>
                    <a:pt x="203" y="159"/>
                  </a:lnTo>
                  <a:lnTo>
                    <a:pt x="203" y="374"/>
                  </a:lnTo>
                  <a:lnTo>
                    <a:pt x="409" y="374"/>
                  </a:lnTo>
                  <a:close/>
                  <a:moveTo>
                    <a:pt x="420" y="767"/>
                  </a:moveTo>
                  <a:lnTo>
                    <a:pt x="435" y="767"/>
                  </a:lnTo>
                  <a:lnTo>
                    <a:pt x="450" y="766"/>
                  </a:lnTo>
                  <a:lnTo>
                    <a:pt x="463" y="764"/>
                  </a:lnTo>
                  <a:lnTo>
                    <a:pt x="478" y="762"/>
                  </a:lnTo>
                  <a:lnTo>
                    <a:pt x="490" y="758"/>
                  </a:lnTo>
                  <a:lnTo>
                    <a:pt x="503" y="754"/>
                  </a:lnTo>
                  <a:lnTo>
                    <a:pt x="514" y="748"/>
                  </a:lnTo>
                  <a:lnTo>
                    <a:pt x="525" y="742"/>
                  </a:lnTo>
                  <a:lnTo>
                    <a:pt x="535" y="735"/>
                  </a:lnTo>
                  <a:lnTo>
                    <a:pt x="544" y="726"/>
                  </a:lnTo>
                  <a:lnTo>
                    <a:pt x="552" y="716"/>
                  </a:lnTo>
                  <a:lnTo>
                    <a:pt x="558" y="705"/>
                  </a:lnTo>
                  <a:lnTo>
                    <a:pt x="563" y="693"/>
                  </a:lnTo>
                  <a:lnTo>
                    <a:pt x="568" y="678"/>
                  </a:lnTo>
                  <a:lnTo>
                    <a:pt x="570" y="662"/>
                  </a:lnTo>
                  <a:lnTo>
                    <a:pt x="571" y="646"/>
                  </a:lnTo>
                  <a:lnTo>
                    <a:pt x="570" y="629"/>
                  </a:lnTo>
                  <a:lnTo>
                    <a:pt x="568" y="612"/>
                  </a:lnTo>
                  <a:lnTo>
                    <a:pt x="564" y="597"/>
                  </a:lnTo>
                  <a:lnTo>
                    <a:pt x="560" y="585"/>
                  </a:lnTo>
                  <a:lnTo>
                    <a:pt x="555" y="572"/>
                  </a:lnTo>
                  <a:lnTo>
                    <a:pt x="548" y="562"/>
                  </a:lnTo>
                  <a:lnTo>
                    <a:pt x="539" y="552"/>
                  </a:lnTo>
                  <a:lnTo>
                    <a:pt x="530" y="544"/>
                  </a:lnTo>
                  <a:lnTo>
                    <a:pt x="520" y="537"/>
                  </a:lnTo>
                  <a:lnTo>
                    <a:pt x="509" y="530"/>
                  </a:lnTo>
                  <a:lnTo>
                    <a:pt x="497" y="525"/>
                  </a:lnTo>
                  <a:lnTo>
                    <a:pt x="484" y="521"/>
                  </a:lnTo>
                  <a:lnTo>
                    <a:pt x="470" y="518"/>
                  </a:lnTo>
                  <a:lnTo>
                    <a:pt x="456" y="516"/>
                  </a:lnTo>
                  <a:lnTo>
                    <a:pt x="440" y="514"/>
                  </a:lnTo>
                  <a:lnTo>
                    <a:pt x="425" y="514"/>
                  </a:lnTo>
                  <a:lnTo>
                    <a:pt x="203" y="514"/>
                  </a:lnTo>
                  <a:lnTo>
                    <a:pt x="203" y="767"/>
                  </a:lnTo>
                  <a:lnTo>
                    <a:pt x="420" y="767"/>
                  </a:lnTo>
                  <a:lnTo>
                    <a:pt x="420" y="76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1139488" y="6607175"/>
              <a:ext cx="100013" cy="104775"/>
            </a:xfrm>
            <a:custGeom>
              <a:avLst/>
              <a:gdLst>
                <a:gd name="T0" fmla="*/ 0 w 883"/>
                <a:gd name="T1" fmla="*/ 0 h 925"/>
                <a:gd name="T2" fmla="*/ 227 w 883"/>
                <a:gd name="T3" fmla="*/ 0 h 925"/>
                <a:gd name="T4" fmla="*/ 442 w 883"/>
                <a:gd name="T5" fmla="*/ 366 h 925"/>
                <a:gd name="T6" fmla="*/ 657 w 883"/>
                <a:gd name="T7" fmla="*/ 0 h 925"/>
                <a:gd name="T8" fmla="*/ 883 w 883"/>
                <a:gd name="T9" fmla="*/ 0 h 925"/>
                <a:gd name="T10" fmla="*/ 542 w 883"/>
                <a:gd name="T11" fmla="*/ 570 h 925"/>
                <a:gd name="T12" fmla="*/ 542 w 883"/>
                <a:gd name="T13" fmla="*/ 925 h 925"/>
                <a:gd name="T14" fmla="*/ 338 w 883"/>
                <a:gd name="T15" fmla="*/ 925 h 925"/>
                <a:gd name="T16" fmla="*/ 338 w 883"/>
                <a:gd name="T17" fmla="*/ 565 h 925"/>
                <a:gd name="T18" fmla="*/ 0 w 883"/>
                <a:gd name="T19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3" h="925">
                  <a:moveTo>
                    <a:pt x="0" y="0"/>
                  </a:moveTo>
                  <a:lnTo>
                    <a:pt x="227" y="0"/>
                  </a:lnTo>
                  <a:lnTo>
                    <a:pt x="442" y="366"/>
                  </a:lnTo>
                  <a:lnTo>
                    <a:pt x="657" y="0"/>
                  </a:lnTo>
                  <a:lnTo>
                    <a:pt x="883" y="0"/>
                  </a:lnTo>
                  <a:lnTo>
                    <a:pt x="542" y="570"/>
                  </a:lnTo>
                  <a:lnTo>
                    <a:pt x="542" y="925"/>
                  </a:lnTo>
                  <a:lnTo>
                    <a:pt x="338" y="925"/>
                  </a:lnTo>
                  <a:lnTo>
                    <a:pt x="338" y="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1491913" y="6607175"/>
              <a:ext cx="88900" cy="104775"/>
            </a:xfrm>
            <a:custGeom>
              <a:avLst/>
              <a:gdLst>
                <a:gd name="T0" fmla="*/ 202 w 780"/>
                <a:gd name="T1" fmla="*/ 0 h 925"/>
                <a:gd name="T2" fmla="*/ 588 w 780"/>
                <a:gd name="T3" fmla="*/ 622 h 925"/>
                <a:gd name="T4" fmla="*/ 590 w 780"/>
                <a:gd name="T5" fmla="*/ 622 h 925"/>
                <a:gd name="T6" fmla="*/ 590 w 780"/>
                <a:gd name="T7" fmla="*/ 0 h 925"/>
                <a:gd name="T8" fmla="*/ 780 w 780"/>
                <a:gd name="T9" fmla="*/ 0 h 925"/>
                <a:gd name="T10" fmla="*/ 780 w 780"/>
                <a:gd name="T11" fmla="*/ 925 h 925"/>
                <a:gd name="T12" fmla="*/ 576 w 780"/>
                <a:gd name="T13" fmla="*/ 925 h 925"/>
                <a:gd name="T14" fmla="*/ 193 w 780"/>
                <a:gd name="T15" fmla="*/ 306 h 925"/>
                <a:gd name="T16" fmla="*/ 191 w 780"/>
                <a:gd name="T17" fmla="*/ 306 h 925"/>
                <a:gd name="T18" fmla="*/ 191 w 780"/>
                <a:gd name="T19" fmla="*/ 925 h 925"/>
                <a:gd name="T20" fmla="*/ 0 w 780"/>
                <a:gd name="T21" fmla="*/ 925 h 925"/>
                <a:gd name="T22" fmla="*/ 0 w 780"/>
                <a:gd name="T23" fmla="*/ 0 h 925"/>
                <a:gd name="T24" fmla="*/ 202 w 780"/>
                <a:gd name="T25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0" h="925">
                  <a:moveTo>
                    <a:pt x="202" y="0"/>
                  </a:moveTo>
                  <a:lnTo>
                    <a:pt x="588" y="622"/>
                  </a:lnTo>
                  <a:lnTo>
                    <a:pt x="590" y="622"/>
                  </a:lnTo>
                  <a:lnTo>
                    <a:pt x="590" y="0"/>
                  </a:lnTo>
                  <a:lnTo>
                    <a:pt x="780" y="0"/>
                  </a:lnTo>
                  <a:lnTo>
                    <a:pt x="780" y="925"/>
                  </a:lnTo>
                  <a:lnTo>
                    <a:pt x="576" y="925"/>
                  </a:lnTo>
                  <a:lnTo>
                    <a:pt x="193" y="306"/>
                  </a:lnTo>
                  <a:lnTo>
                    <a:pt x="191" y="306"/>
                  </a:lnTo>
                  <a:lnTo>
                    <a:pt x="191" y="925"/>
                  </a:lnTo>
                  <a:lnTo>
                    <a:pt x="0" y="925"/>
                  </a:lnTo>
                  <a:lnTo>
                    <a:pt x="0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1595100" y="6604000"/>
              <a:ext cx="98425" cy="109537"/>
            </a:xfrm>
            <a:custGeom>
              <a:avLst/>
              <a:gdLst>
                <a:gd name="T0" fmla="*/ 599 w 859"/>
                <a:gd name="T1" fmla="*/ 230 h 968"/>
                <a:gd name="T2" fmla="*/ 541 w 859"/>
                <a:gd name="T3" fmla="*/ 190 h 968"/>
                <a:gd name="T4" fmla="*/ 472 w 859"/>
                <a:gd name="T5" fmla="*/ 172 h 968"/>
                <a:gd name="T6" fmla="*/ 405 w 859"/>
                <a:gd name="T7" fmla="*/ 175 h 968"/>
                <a:gd name="T8" fmla="*/ 349 w 859"/>
                <a:gd name="T9" fmla="*/ 192 h 968"/>
                <a:gd name="T10" fmla="*/ 303 w 859"/>
                <a:gd name="T11" fmla="*/ 220 h 968"/>
                <a:gd name="T12" fmla="*/ 267 w 859"/>
                <a:gd name="T13" fmla="*/ 258 h 968"/>
                <a:gd name="T14" fmla="*/ 239 w 859"/>
                <a:gd name="T15" fmla="*/ 304 h 968"/>
                <a:gd name="T16" fmla="*/ 220 w 859"/>
                <a:gd name="T17" fmla="*/ 357 h 968"/>
                <a:gd name="T18" fmla="*/ 203 w 859"/>
                <a:gd name="T19" fmla="*/ 458 h 968"/>
                <a:gd name="T20" fmla="*/ 210 w 859"/>
                <a:gd name="T21" fmla="*/ 574 h 968"/>
                <a:gd name="T22" fmla="*/ 228 w 859"/>
                <a:gd name="T23" fmla="*/ 641 h 968"/>
                <a:gd name="T24" fmla="*/ 252 w 859"/>
                <a:gd name="T25" fmla="*/ 690 h 968"/>
                <a:gd name="T26" fmla="*/ 284 w 859"/>
                <a:gd name="T27" fmla="*/ 732 h 968"/>
                <a:gd name="T28" fmla="*/ 325 w 859"/>
                <a:gd name="T29" fmla="*/ 764 h 968"/>
                <a:gd name="T30" fmla="*/ 376 w 859"/>
                <a:gd name="T31" fmla="*/ 787 h 968"/>
                <a:gd name="T32" fmla="*/ 436 w 859"/>
                <a:gd name="T33" fmla="*/ 798 h 968"/>
                <a:gd name="T34" fmla="*/ 516 w 859"/>
                <a:gd name="T35" fmla="*/ 790 h 968"/>
                <a:gd name="T36" fmla="*/ 561 w 859"/>
                <a:gd name="T37" fmla="*/ 771 h 968"/>
                <a:gd name="T38" fmla="*/ 592 w 859"/>
                <a:gd name="T39" fmla="*/ 747 h 968"/>
                <a:gd name="T40" fmla="*/ 631 w 859"/>
                <a:gd name="T41" fmla="*/ 693 h 968"/>
                <a:gd name="T42" fmla="*/ 658 w 859"/>
                <a:gd name="T43" fmla="*/ 613 h 968"/>
                <a:gd name="T44" fmla="*/ 853 w 859"/>
                <a:gd name="T45" fmla="*/ 633 h 968"/>
                <a:gd name="T46" fmla="*/ 833 w 859"/>
                <a:gd name="T47" fmla="*/ 712 h 968"/>
                <a:gd name="T48" fmla="*/ 801 w 859"/>
                <a:gd name="T49" fmla="*/ 781 h 968"/>
                <a:gd name="T50" fmla="*/ 759 w 859"/>
                <a:gd name="T51" fmla="*/ 840 h 968"/>
                <a:gd name="T52" fmla="*/ 705 w 859"/>
                <a:gd name="T53" fmla="*/ 890 h 968"/>
                <a:gd name="T54" fmla="*/ 644 w 859"/>
                <a:gd name="T55" fmla="*/ 927 h 968"/>
                <a:gd name="T56" fmla="*/ 573 w 859"/>
                <a:gd name="T57" fmla="*/ 954 h 968"/>
                <a:gd name="T58" fmla="*/ 495 w 859"/>
                <a:gd name="T59" fmla="*/ 966 h 968"/>
                <a:gd name="T60" fmla="*/ 402 w 859"/>
                <a:gd name="T61" fmla="*/ 966 h 968"/>
                <a:gd name="T62" fmla="*/ 306 w 859"/>
                <a:gd name="T63" fmla="*/ 947 h 968"/>
                <a:gd name="T64" fmla="*/ 222 w 859"/>
                <a:gd name="T65" fmla="*/ 911 h 968"/>
                <a:gd name="T66" fmla="*/ 150 w 859"/>
                <a:gd name="T67" fmla="*/ 860 h 968"/>
                <a:gd name="T68" fmla="*/ 92 w 859"/>
                <a:gd name="T69" fmla="*/ 795 h 968"/>
                <a:gd name="T70" fmla="*/ 48 w 859"/>
                <a:gd name="T71" fmla="*/ 719 h 968"/>
                <a:gd name="T72" fmla="*/ 16 w 859"/>
                <a:gd name="T73" fmla="*/ 633 h 968"/>
                <a:gd name="T74" fmla="*/ 1 w 859"/>
                <a:gd name="T75" fmla="*/ 538 h 968"/>
                <a:gd name="T76" fmla="*/ 1 w 859"/>
                <a:gd name="T77" fmla="*/ 437 h 968"/>
                <a:gd name="T78" fmla="*/ 16 w 859"/>
                <a:gd name="T79" fmla="*/ 342 h 968"/>
                <a:gd name="T80" fmla="*/ 48 w 859"/>
                <a:gd name="T81" fmla="*/ 253 h 968"/>
                <a:gd name="T82" fmla="*/ 92 w 859"/>
                <a:gd name="T83" fmla="*/ 175 h 968"/>
                <a:gd name="T84" fmla="*/ 150 w 859"/>
                <a:gd name="T85" fmla="*/ 110 h 968"/>
                <a:gd name="T86" fmla="*/ 222 w 859"/>
                <a:gd name="T87" fmla="*/ 58 h 968"/>
                <a:gd name="T88" fmla="*/ 306 w 859"/>
                <a:gd name="T89" fmla="*/ 21 h 968"/>
                <a:gd name="T90" fmla="*/ 402 w 859"/>
                <a:gd name="T91" fmla="*/ 2 h 968"/>
                <a:gd name="T92" fmla="*/ 490 w 859"/>
                <a:gd name="T93" fmla="*/ 1 h 968"/>
                <a:gd name="T94" fmla="*/ 562 w 859"/>
                <a:gd name="T95" fmla="*/ 12 h 968"/>
                <a:gd name="T96" fmla="*/ 630 w 859"/>
                <a:gd name="T97" fmla="*/ 34 h 968"/>
                <a:gd name="T98" fmla="*/ 691 w 859"/>
                <a:gd name="T99" fmla="*/ 66 h 968"/>
                <a:gd name="T100" fmla="*/ 744 w 859"/>
                <a:gd name="T101" fmla="*/ 108 h 968"/>
                <a:gd name="T102" fmla="*/ 788 w 859"/>
                <a:gd name="T103" fmla="*/ 161 h 968"/>
                <a:gd name="T104" fmla="*/ 822 w 859"/>
                <a:gd name="T105" fmla="*/ 222 h 968"/>
                <a:gd name="T106" fmla="*/ 844 w 859"/>
                <a:gd name="T107" fmla="*/ 294 h 968"/>
                <a:gd name="T108" fmla="*/ 651 w 859"/>
                <a:gd name="T109" fmla="*/ 316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9" h="968">
                  <a:moveTo>
                    <a:pt x="631" y="270"/>
                  </a:moveTo>
                  <a:lnTo>
                    <a:pt x="622" y="255"/>
                  </a:lnTo>
                  <a:lnTo>
                    <a:pt x="610" y="241"/>
                  </a:lnTo>
                  <a:lnTo>
                    <a:pt x="599" y="230"/>
                  </a:lnTo>
                  <a:lnTo>
                    <a:pt x="585" y="218"/>
                  </a:lnTo>
                  <a:lnTo>
                    <a:pt x="572" y="208"/>
                  </a:lnTo>
                  <a:lnTo>
                    <a:pt x="557" y="198"/>
                  </a:lnTo>
                  <a:lnTo>
                    <a:pt x="541" y="190"/>
                  </a:lnTo>
                  <a:lnTo>
                    <a:pt x="525" y="184"/>
                  </a:lnTo>
                  <a:lnTo>
                    <a:pt x="507" y="178"/>
                  </a:lnTo>
                  <a:lnTo>
                    <a:pt x="489" y="174"/>
                  </a:lnTo>
                  <a:lnTo>
                    <a:pt x="472" y="172"/>
                  </a:lnTo>
                  <a:lnTo>
                    <a:pt x="453" y="171"/>
                  </a:lnTo>
                  <a:lnTo>
                    <a:pt x="436" y="171"/>
                  </a:lnTo>
                  <a:lnTo>
                    <a:pt x="420" y="173"/>
                  </a:lnTo>
                  <a:lnTo>
                    <a:pt x="405" y="175"/>
                  </a:lnTo>
                  <a:lnTo>
                    <a:pt x="390" y="177"/>
                  </a:lnTo>
                  <a:lnTo>
                    <a:pt x="376" y="182"/>
                  </a:lnTo>
                  <a:lnTo>
                    <a:pt x="362" y="186"/>
                  </a:lnTo>
                  <a:lnTo>
                    <a:pt x="349" y="192"/>
                  </a:lnTo>
                  <a:lnTo>
                    <a:pt x="337" y="197"/>
                  </a:lnTo>
                  <a:lnTo>
                    <a:pt x="325" y="205"/>
                  </a:lnTo>
                  <a:lnTo>
                    <a:pt x="314" y="212"/>
                  </a:lnTo>
                  <a:lnTo>
                    <a:pt x="303" y="220"/>
                  </a:lnTo>
                  <a:lnTo>
                    <a:pt x="293" y="229"/>
                  </a:lnTo>
                  <a:lnTo>
                    <a:pt x="284" y="238"/>
                  </a:lnTo>
                  <a:lnTo>
                    <a:pt x="275" y="248"/>
                  </a:lnTo>
                  <a:lnTo>
                    <a:pt x="267" y="258"/>
                  </a:lnTo>
                  <a:lnTo>
                    <a:pt x="260" y="269"/>
                  </a:lnTo>
                  <a:lnTo>
                    <a:pt x="252" y="280"/>
                  </a:lnTo>
                  <a:lnTo>
                    <a:pt x="245" y="292"/>
                  </a:lnTo>
                  <a:lnTo>
                    <a:pt x="239" y="304"/>
                  </a:lnTo>
                  <a:lnTo>
                    <a:pt x="234" y="317"/>
                  </a:lnTo>
                  <a:lnTo>
                    <a:pt x="228" y="329"/>
                  </a:lnTo>
                  <a:lnTo>
                    <a:pt x="224" y="343"/>
                  </a:lnTo>
                  <a:lnTo>
                    <a:pt x="220" y="357"/>
                  </a:lnTo>
                  <a:lnTo>
                    <a:pt x="216" y="370"/>
                  </a:lnTo>
                  <a:lnTo>
                    <a:pt x="210" y="399"/>
                  </a:lnTo>
                  <a:lnTo>
                    <a:pt x="205" y="429"/>
                  </a:lnTo>
                  <a:lnTo>
                    <a:pt x="203" y="458"/>
                  </a:lnTo>
                  <a:lnTo>
                    <a:pt x="202" y="489"/>
                  </a:lnTo>
                  <a:lnTo>
                    <a:pt x="203" y="518"/>
                  </a:lnTo>
                  <a:lnTo>
                    <a:pt x="205" y="546"/>
                  </a:lnTo>
                  <a:lnTo>
                    <a:pt x="210" y="574"/>
                  </a:lnTo>
                  <a:lnTo>
                    <a:pt x="216" y="602"/>
                  </a:lnTo>
                  <a:lnTo>
                    <a:pt x="220" y="615"/>
                  </a:lnTo>
                  <a:lnTo>
                    <a:pt x="224" y="629"/>
                  </a:lnTo>
                  <a:lnTo>
                    <a:pt x="228" y="641"/>
                  </a:lnTo>
                  <a:lnTo>
                    <a:pt x="234" y="654"/>
                  </a:lnTo>
                  <a:lnTo>
                    <a:pt x="239" y="667"/>
                  </a:lnTo>
                  <a:lnTo>
                    <a:pt x="245" y="678"/>
                  </a:lnTo>
                  <a:lnTo>
                    <a:pt x="252" y="690"/>
                  </a:lnTo>
                  <a:lnTo>
                    <a:pt x="260" y="701"/>
                  </a:lnTo>
                  <a:lnTo>
                    <a:pt x="267" y="712"/>
                  </a:lnTo>
                  <a:lnTo>
                    <a:pt x="275" y="722"/>
                  </a:lnTo>
                  <a:lnTo>
                    <a:pt x="284" y="732"/>
                  </a:lnTo>
                  <a:lnTo>
                    <a:pt x="293" y="740"/>
                  </a:lnTo>
                  <a:lnTo>
                    <a:pt x="303" y="749"/>
                  </a:lnTo>
                  <a:lnTo>
                    <a:pt x="314" y="757"/>
                  </a:lnTo>
                  <a:lnTo>
                    <a:pt x="325" y="764"/>
                  </a:lnTo>
                  <a:lnTo>
                    <a:pt x="337" y="771"/>
                  </a:lnTo>
                  <a:lnTo>
                    <a:pt x="349" y="778"/>
                  </a:lnTo>
                  <a:lnTo>
                    <a:pt x="362" y="783"/>
                  </a:lnTo>
                  <a:lnTo>
                    <a:pt x="376" y="787"/>
                  </a:lnTo>
                  <a:lnTo>
                    <a:pt x="390" y="791"/>
                  </a:lnTo>
                  <a:lnTo>
                    <a:pt x="405" y="794"/>
                  </a:lnTo>
                  <a:lnTo>
                    <a:pt x="420" y="796"/>
                  </a:lnTo>
                  <a:lnTo>
                    <a:pt x="436" y="798"/>
                  </a:lnTo>
                  <a:lnTo>
                    <a:pt x="453" y="798"/>
                  </a:lnTo>
                  <a:lnTo>
                    <a:pt x="476" y="798"/>
                  </a:lnTo>
                  <a:lnTo>
                    <a:pt x="497" y="794"/>
                  </a:lnTo>
                  <a:lnTo>
                    <a:pt x="516" y="790"/>
                  </a:lnTo>
                  <a:lnTo>
                    <a:pt x="535" y="784"/>
                  </a:lnTo>
                  <a:lnTo>
                    <a:pt x="545" y="780"/>
                  </a:lnTo>
                  <a:lnTo>
                    <a:pt x="553" y="776"/>
                  </a:lnTo>
                  <a:lnTo>
                    <a:pt x="561" y="771"/>
                  </a:lnTo>
                  <a:lnTo>
                    <a:pt x="570" y="766"/>
                  </a:lnTo>
                  <a:lnTo>
                    <a:pt x="577" y="760"/>
                  </a:lnTo>
                  <a:lnTo>
                    <a:pt x="584" y="755"/>
                  </a:lnTo>
                  <a:lnTo>
                    <a:pt x="592" y="747"/>
                  </a:lnTo>
                  <a:lnTo>
                    <a:pt x="598" y="741"/>
                  </a:lnTo>
                  <a:lnTo>
                    <a:pt x="610" y="726"/>
                  </a:lnTo>
                  <a:lnTo>
                    <a:pt x="622" y="711"/>
                  </a:lnTo>
                  <a:lnTo>
                    <a:pt x="631" y="693"/>
                  </a:lnTo>
                  <a:lnTo>
                    <a:pt x="641" y="675"/>
                  </a:lnTo>
                  <a:lnTo>
                    <a:pt x="648" y="655"/>
                  </a:lnTo>
                  <a:lnTo>
                    <a:pt x="653" y="635"/>
                  </a:lnTo>
                  <a:lnTo>
                    <a:pt x="658" y="613"/>
                  </a:lnTo>
                  <a:lnTo>
                    <a:pt x="663" y="590"/>
                  </a:lnTo>
                  <a:lnTo>
                    <a:pt x="859" y="590"/>
                  </a:lnTo>
                  <a:lnTo>
                    <a:pt x="856" y="612"/>
                  </a:lnTo>
                  <a:lnTo>
                    <a:pt x="853" y="633"/>
                  </a:lnTo>
                  <a:lnTo>
                    <a:pt x="849" y="653"/>
                  </a:lnTo>
                  <a:lnTo>
                    <a:pt x="844" y="673"/>
                  </a:lnTo>
                  <a:lnTo>
                    <a:pt x="839" y="693"/>
                  </a:lnTo>
                  <a:lnTo>
                    <a:pt x="833" y="712"/>
                  </a:lnTo>
                  <a:lnTo>
                    <a:pt x="826" y="729"/>
                  </a:lnTo>
                  <a:lnTo>
                    <a:pt x="818" y="747"/>
                  </a:lnTo>
                  <a:lnTo>
                    <a:pt x="810" y="764"/>
                  </a:lnTo>
                  <a:lnTo>
                    <a:pt x="801" y="781"/>
                  </a:lnTo>
                  <a:lnTo>
                    <a:pt x="791" y="796"/>
                  </a:lnTo>
                  <a:lnTo>
                    <a:pt x="781" y="812"/>
                  </a:lnTo>
                  <a:lnTo>
                    <a:pt x="770" y="827"/>
                  </a:lnTo>
                  <a:lnTo>
                    <a:pt x="759" y="840"/>
                  </a:lnTo>
                  <a:lnTo>
                    <a:pt x="746" y="854"/>
                  </a:lnTo>
                  <a:lnTo>
                    <a:pt x="734" y="867"/>
                  </a:lnTo>
                  <a:lnTo>
                    <a:pt x="720" y="879"/>
                  </a:lnTo>
                  <a:lnTo>
                    <a:pt x="705" y="890"/>
                  </a:lnTo>
                  <a:lnTo>
                    <a:pt x="691" y="900"/>
                  </a:lnTo>
                  <a:lnTo>
                    <a:pt x="676" y="911"/>
                  </a:lnTo>
                  <a:lnTo>
                    <a:pt x="659" y="919"/>
                  </a:lnTo>
                  <a:lnTo>
                    <a:pt x="644" y="927"/>
                  </a:lnTo>
                  <a:lnTo>
                    <a:pt x="627" y="935"/>
                  </a:lnTo>
                  <a:lnTo>
                    <a:pt x="609" y="942"/>
                  </a:lnTo>
                  <a:lnTo>
                    <a:pt x="592" y="948"/>
                  </a:lnTo>
                  <a:lnTo>
                    <a:pt x="573" y="954"/>
                  </a:lnTo>
                  <a:lnTo>
                    <a:pt x="554" y="958"/>
                  </a:lnTo>
                  <a:lnTo>
                    <a:pt x="534" y="962"/>
                  </a:lnTo>
                  <a:lnTo>
                    <a:pt x="514" y="964"/>
                  </a:lnTo>
                  <a:lnTo>
                    <a:pt x="495" y="966"/>
                  </a:lnTo>
                  <a:lnTo>
                    <a:pt x="474" y="967"/>
                  </a:lnTo>
                  <a:lnTo>
                    <a:pt x="453" y="968"/>
                  </a:lnTo>
                  <a:lnTo>
                    <a:pt x="427" y="967"/>
                  </a:lnTo>
                  <a:lnTo>
                    <a:pt x="402" y="966"/>
                  </a:lnTo>
                  <a:lnTo>
                    <a:pt x="377" y="963"/>
                  </a:lnTo>
                  <a:lnTo>
                    <a:pt x="353" y="959"/>
                  </a:lnTo>
                  <a:lnTo>
                    <a:pt x="329" y="954"/>
                  </a:lnTo>
                  <a:lnTo>
                    <a:pt x="306" y="947"/>
                  </a:lnTo>
                  <a:lnTo>
                    <a:pt x="284" y="940"/>
                  </a:lnTo>
                  <a:lnTo>
                    <a:pt x="263" y="932"/>
                  </a:lnTo>
                  <a:lnTo>
                    <a:pt x="242" y="921"/>
                  </a:lnTo>
                  <a:lnTo>
                    <a:pt x="222" y="911"/>
                  </a:lnTo>
                  <a:lnTo>
                    <a:pt x="202" y="899"/>
                  </a:lnTo>
                  <a:lnTo>
                    <a:pt x="184" y="888"/>
                  </a:lnTo>
                  <a:lnTo>
                    <a:pt x="167" y="874"/>
                  </a:lnTo>
                  <a:lnTo>
                    <a:pt x="150" y="860"/>
                  </a:lnTo>
                  <a:lnTo>
                    <a:pt x="134" y="845"/>
                  </a:lnTo>
                  <a:lnTo>
                    <a:pt x="120" y="829"/>
                  </a:lnTo>
                  <a:lnTo>
                    <a:pt x="105" y="813"/>
                  </a:lnTo>
                  <a:lnTo>
                    <a:pt x="92" y="795"/>
                  </a:lnTo>
                  <a:lnTo>
                    <a:pt x="80" y="778"/>
                  </a:lnTo>
                  <a:lnTo>
                    <a:pt x="68" y="759"/>
                  </a:lnTo>
                  <a:lnTo>
                    <a:pt x="57" y="740"/>
                  </a:lnTo>
                  <a:lnTo>
                    <a:pt x="48" y="719"/>
                  </a:lnTo>
                  <a:lnTo>
                    <a:pt x="38" y="699"/>
                  </a:lnTo>
                  <a:lnTo>
                    <a:pt x="30" y="677"/>
                  </a:lnTo>
                  <a:lnTo>
                    <a:pt x="23" y="655"/>
                  </a:lnTo>
                  <a:lnTo>
                    <a:pt x="16" y="633"/>
                  </a:lnTo>
                  <a:lnTo>
                    <a:pt x="11" y="610"/>
                  </a:lnTo>
                  <a:lnTo>
                    <a:pt x="7" y="586"/>
                  </a:lnTo>
                  <a:lnTo>
                    <a:pt x="4" y="563"/>
                  </a:lnTo>
                  <a:lnTo>
                    <a:pt x="1" y="538"/>
                  </a:lnTo>
                  <a:lnTo>
                    <a:pt x="0" y="514"/>
                  </a:lnTo>
                  <a:lnTo>
                    <a:pt x="0" y="489"/>
                  </a:lnTo>
                  <a:lnTo>
                    <a:pt x="0" y="462"/>
                  </a:lnTo>
                  <a:lnTo>
                    <a:pt x="1" y="437"/>
                  </a:lnTo>
                  <a:lnTo>
                    <a:pt x="4" y="413"/>
                  </a:lnTo>
                  <a:lnTo>
                    <a:pt x="7" y="389"/>
                  </a:lnTo>
                  <a:lnTo>
                    <a:pt x="11" y="365"/>
                  </a:lnTo>
                  <a:lnTo>
                    <a:pt x="16" y="342"/>
                  </a:lnTo>
                  <a:lnTo>
                    <a:pt x="23" y="319"/>
                  </a:lnTo>
                  <a:lnTo>
                    <a:pt x="30" y="296"/>
                  </a:lnTo>
                  <a:lnTo>
                    <a:pt x="38" y="274"/>
                  </a:lnTo>
                  <a:lnTo>
                    <a:pt x="48" y="253"/>
                  </a:lnTo>
                  <a:lnTo>
                    <a:pt x="57" y="233"/>
                  </a:lnTo>
                  <a:lnTo>
                    <a:pt x="68" y="213"/>
                  </a:lnTo>
                  <a:lnTo>
                    <a:pt x="80" y="194"/>
                  </a:lnTo>
                  <a:lnTo>
                    <a:pt x="92" y="175"/>
                  </a:lnTo>
                  <a:lnTo>
                    <a:pt x="105" y="158"/>
                  </a:lnTo>
                  <a:lnTo>
                    <a:pt x="120" y="141"/>
                  </a:lnTo>
                  <a:lnTo>
                    <a:pt x="134" y="125"/>
                  </a:lnTo>
                  <a:lnTo>
                    <a:pt x="150" y="110"/>
                  </a:lnTo>
                  <a:lnTo>
                    <a:pt x="167" y="96"/>
                  </a:lnTo>
                  <a:lnTo>
                    <a:pt x="184" y="82"/>
                  </a:lnTo>
                  <a:lnTo>
                    <a:pt x="202" y="70"/>
                  </a:lnTo>
                  <a:lnTo>
                    <a:pt x="222" y="58"/>
                  </a:lnTo>
                  <a:lnTo>
                    <a:pt x="242" y="48"/>
                  </a:lnTo>
                  <a:lnTo>
                    <a:pt x="263" y="37"/>
                  </a:lnTo>
                  <a:lnTo>
                    <a:pt x="284" y="29"/>
                  </a:lnTo>
                  <a:lnTo>
                    <a:pt x="306" y="21"/>
                  </a:lnTo>
                  <a:lnTo>
                    <a:pt x="329" y="15"/>
                  </a:lnTo>
                  <a:lnTo>
                    <a:pt x="353" y="10"/>
                  </a:lnTo>
                  <a:lnTo>
                    <a:pt x="377" y="6"/>
                  </a:lnTo>
                  <a:lnTo>
                    <a:pt x="402" y="2"/>
                  </a:lnTo>
                  <a:lnTo>
                    <a:pt x="427" y="0"/>
                  </a:lnTo>
                  <a:lnTo>
                    <a:pt x="453" y="0"/>
                  </a:lnTo>
                  <a:lnTo>
                    <a:pt x="472" y="0"/>
                  </a:lnTo>
                  <a:lnTo>
                    <a:pt x="490" y="1"/>
                  </a:lnTo>
                  <a:lnTo>
                    <a:pt x="509" y="2"/>
                  </a:lnTo>
                  <a:lnTo>
                    <a:pt x="527" y="6"/>
                  </a:lnTo>
                  <a:lnTo>
                    <a:pt x="545" y="9"/>
                  </a:lnTo>
                  <a:lnTo>
                    <a:pt x="562" y="12"/>
                  </a:lnTo>
                  <a:lnTo>
                    <a:pt x="580" y="17"/>
                  </a:lnTo>
                  <a:lnTo>
                    <a:pt x="597" y="22"/>
                  </a:lnTo>
                  <a:lnTo>
                    <a:pt x="614" y="28"/>
                  </a:lnTo>
                  <a:lnTo>
                    <a:pt x="630" y="34"/>
                  </a:lnTo>
                  <a:lnTo>
                    <a:pt x="646" y="41"/>
                  </a:lnTo>
                  <a:lnTo>
                    <a:pt x="662" y="49"/>
                  </a:lnTo>
                  <a:lnTo>
                    <a:pt x="676" y="57"/>
                  </a:lnTo>
                  <a:lnTo>
                    <a:pt x="691" y="66"/>
                  </a:lnTo>
                  <a:lnTo>
                    <a:pt x="704" y="76"/>
                  </a:lnTo>
                  <a:lnTo>
                    <a:pt x="718" y="86"/>
                  </a:lnTo>
                  <a:lnTo>
                    <a:pt x="731" y="97"/>
                  </a:lnTo>
                  <a:lnTo>
                    <a:pt x="744" y="108"/>
                  </a:lnTo>
                  <a:lnTo>
                    <a:pt x="755" y="121"/>
                  </a:lnTo>
                  <a:lnTo>
                    <a:pt x="767" y="133"/>
                  </a:lnTo>
                  <a:lnTo>
                    <a:pt x="778" y="147"/>
                  </a:lnTo>
                  <a:lnTo>
                    <a:pt x="788" y="161"/>
                  </a:lnTo>
                  <a:lnTo>
                    <a:pt x="797" y="175"/>
                  </a:lnTo>
                  <a:lnTo>
                    <a:pt x="807" y="191"/>
                  </a:lnTo>
                  <a:lnTo>
                    <a:pt x="815" y="207"/>
                  </a:lnTo>
                  <a:lnTo>
                    <a:pt x="822" y="222"/>
                  </a:lnTo>
                  <a:lnTo>
                    <a:pt x="830" y="240"/>
                  </a:lnTo>
                  <a:lnTo>
                    <a:pt x="835" y="257"/>
                  </a:lnTo>
                  <a:lnTo>
                    <a:pt x="840" y="276"/>
                  </a:lnTo>
                  <a:lnTo>
                    <a:pt x="844" y="294"/>
                  </a:lnTo>
                  <a:lnTo>
                    <a:pt x="848" y="314"/>
                  </a:lnTo>
                  <a:lnTo>
                    <a:pt x="850" y="333"/>
                  </a:lnTo>
                  <a:lnTo>
                    <a:pt x="654" y="333"/>
                  </a:lnTo>
                  <a:lnTo>
                    <a:pt x="651" y="316"/>
                  </a:lnTo>
                  <a:lnTo>
                    <a:pt x="646" y="300"/>
                  </a:lnTo>
                  <a:lnTo>
                    <a:pt x="640" y="284"/>
                  </a:lnTo>
                  <a:lnTo>
                    <a:pt x="631" y="27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1441113" y="6167438"/>
              <a:ext cx="314325" cy="315912"/>
            </a:xfrm>
            <a:custGeom>
              <a:avLst/>
              <a:gdLst>
                <a:gd name="T0" fmla="*/ 2766 w 2772"/>
                <a:gd name="T1" fmla="*/ 1534 h 2784"/>
                <a:gd name="T2" fmla="*/ 2729 w 2772"/>
                <a:gd name="T3" fmla="*/ 1740 h 2784"/>
                <a:gd name="T4" fmla="*/ 2663 w 2772"/>
                <a:gd name="T5" fmla="*/ 1933 h 2784"/>
                <a:gd name="T6" fmla="*/ 2573 w 2772"/>
                <a:gd name="T7" fmla="*/ 2114 h 2784"/>
                <a:gd name="T8" fmla="*/ 2457 w 2772"/>
                <a:gd name="T9" fmla="*/ 2277 h 2784"/>
                <a:gd name="T10" fmla="*/ 2319 w 2772"/>
                <a:gd name="T11" fmla="*/ 2423 h 2784"/>
                <a:gd name="T12" fmla="*/ 2162 w 2772"/>
                <a:gd name="T13" fmla="*/ 2546 h 2784"/>
                <a:gd name="T14" fmla="*/ 1988 w 2772"/>
                <a:gd name="T15" fmla="*/ 2647 h 2784"/>
                <a:gd name="T16" fmla="*/ 1799 w 2772"/>
                <a:gd name="T17" fmla="*/ 2721 h 2784"/>
                <a:gd name="T18" fmla="*/ 1599 w 2772"/>
                <a:gd name="T19" fmla="*/ 2768 h 2784"/>
                <a:gd name="T20" fmla="*/ 1387 w 2772"/>
                <a:gd name="T21" fmla="*/ 2784 h 2784"/>
                <a:gd name="T22" fmla="*/ 1176 w 2772"/>
                <a:gd name="T23" fmla="*/ 2768 h 2784"/>
                <a:gd name="T24" fmla="*/ 974 w 2772"/>
                <a:gd name="T25" fmla="*/ 2722 h 2784"/>
                <a:gd name="T26" fmla="*/ 786 w 2772"/>
                <a:gd name="T27" fmla="*/ 2648 h 2784"/>
                <a:gd name="T28" fmla="*/ 612 w 2772"/>
                <a:gd name="T29" fmla="*/ 2547 h 2784"/>
                <a:gd name="T30" fmla="*/ 455 w 2772"/>
                <a:gd name="T31" fmla="*/ 2424 h 2784"/>
                <a:gd name="T32" fmla="*/ 317 w 2772"/>
                <a:gd name="T33" fmla="*/ 2279 h 2784"/>
                <a:gd name="T34" fmla="*/ 201 w 2772"/>
                <a:gd name="T35" fmla="*/ 2116 h 2784"/>
                <a:gd name="T36" fmla="*/ 109 w 2772"/>
                <a:gd name="T37" fmla="*/ 1936 h 2784"/>
                <a:gd name="T38" fmla="*/ 43 w 2772"/>
                <a:gd name="T39" fmla="*/ 1742 h 2784"/>
                <a:gd name="T40" fmla="*/ 7 w 2772"/>
                <a:gd name="T41" fmla="*/ 1536 h 2784"/>
                <a:gd name="T42" fmla="*/ 0 w 2772"/>
                <a:gd name="T43" fmla="*/ 1393 h 2784"/>
                <a:gd name="T44" fmla="*/ 7 w 2772"/>
                <a:gd name="T45" fmla="*/ 1250 h 2784"/>
                <a:gd name="T46" fmla="*/ 43 w 2772"/>
                <a:gd name="T47" fmla="*/ 1044 h 2784"/>
                <a:gd name="T48" fmla="*/ 108 w 2772"/>
                <a:gd name="T49" fmla="*/ 850 h 2784"/>
                <a:gd name="T50" fmla="*/ 200 w 2772"/>
                <a:gd name="T51" fmla="*/ 671 h 2784"/>
                <a:gd name="T52" fmla="*/ 316 w 2772"/>
                <a:gd name="T53" fmla="*/ 507 h 2784"/>
                <a:gd name="T54" fmla="*/ 454 w 2772"/>
                <a:gd name="T55" fmla="*/ 362 h 2784"/>
                <a:gd name="T56" fmla="*/ 610 w 2772"/>
                <a:gd name="T57" fmla="*/ 239 h 2784"/>
                <a:gd name="T58" fmla="*/ 784 w 2772"/>
                <a:gd name="T59" fmla="*/ 138 h 2784"/>
                <a:gd name="T60" fmla="*/ 972 w 2772"/>
                <a:gd name="T61" fmla="*/ 63 h 2784"/>
                <a:gd name="T62" fmla="*/ 1174 w 2772"/>
                <a:gd name="T63" fmla="*/ 16 h 2784"/>
                <a:gd name="T64" fmla="*/ 1385 w 2772"/>
                <a:gd name="T65" fmla="*/ 0 h 2784"/>
                <a:gd name="T66" fmla="*/ 1597 w 2772"/>
                <a:gd name="T67" fmla="*/ 16 h 2784"/>
                <a:gd name="T68" fmla="*/ 1797 w 2772"/>
                <a:gd name="T69" fmla="*/ 63 h 2784"/>
                <a:gd name="T70" fmla="*/ 1986 w 2772"/>
                <a:gd name="T71" fmla="*/ 137 h 2784"/>
                <a:gd name="T72" fmla="*/ 2160 w 2772"/>
                <a:gd name="T73" fmla="*/ 238 h 2784"/>
                <a:gd name="T74" fmla="*/ 2318 w 2772"/>
                <a:gd name="T75" fmla="*/ 361 h 2784"/>
                <a:gd name="T76" fmla="*/ 2456 w 2772"/>
                <a:gd name="T77" fmla="*/ 506 h 2784"/>
                <a:gd name="T78" fmla="*/ 2572 w 2772"/>
                <a:gd name="T79" fmla="*/ 669 h 2784"/>
                <a:gd name="T80" fmla="*/ 2663 w 2772"/>
                <a:gd name="T81" fmla="*/ 849 h 2784"/>
                <a:gd name="T82" fmla="*/ 2728 w 2772"/>
                <a:gd name="T83" fmla="*/ 1043 h 2784"/>
                <a:gd name="T84" fmla="*/ 2765 w 2772"/>
                <a:gd name="T85" fmla="*/ 1248 h 2784"/>
                <a:gd name="T86" fmla="*/ 2772 w 2772"/>
                <a:gd name="T87" fmla="*/ 1391 h 2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2" h="2784">
                  <a:moveTo>
                    <a:pt x="2772" y="1392"/>
                  </a:moveTo>
                  <a:lnTo>
                    <a:pt x="2771" y="1464"/>
                  </a:lnTo>
                  <a:lnTo>
                    <a:pt x="2766" y="1534"/>
                  </a:lnTo>
                  <a:lnTo>
                    <a:pt x="2756" y="1605"/>
                  </a:lnTo>
                  <a:lnTo>
                    <a:pt x="2745" y="1673"/>
                  </a:lnTo>
                  <a:lnTo>
                    <a:pt x="2729" y="1740"/>
                  </a:lnTo>
                  <a:lnTo>
                    <a:pt x="2710" y="1806"/>
                  </a:lnTo>
                  <a:lnTo>
                    <a:pt x="2689" y="1871"/>
                  </a:lnTo>
                  <a:lnTo>
                    <a:pt x="2663" y="1933"/>
                  </a:lnTo>
                  <a:lnTo>
                    <a:pt x="2636" y="1995"/>
                  </a:lnTo>
                  <a:lnTo>
                    <a:pt x="2606" y="2056"/>
                  </a:lnTo>
                  <a:lnTo>
                    <a:pt x="2573" y="2114"/>
                  </a:lnTo>
                  <a:lnTo>
                    <a:pt x="2536" y="2170"/>
                  </a:lnTo>
                  <a:lnTo>
                    <a:pt x="2497" y="2225"/>
                  </a:lnTo>
                  <a:lnTo>
                    <a:pt x="2457" y="2277"/>
                  </a:lnTo>
                  <a:lnTo>
                    <a:pt x="2413" y="2328"/>
                  </a:lnTo>
                  <a:lnTo>
                    <a:pt x="2367" y="2377"/>
                  </a:lnTo>
                  <a:lnTo>
                    <a:pt x="2319" y="2423"/>
                  </a:lnTo>
                  <a:lnTo>
                    <a:pt x="2269" y="2466"/>
                  </a:lnTo>
                  <a:lnTo>
                    <a:pt x="2217" y="2507"/>
                  </a:lnTo>
                  <a:lnTo>
                    <a:pt x="2162" y="2546"/>
                  </a:lnTo>
                  <a:lnTo>
                    <a:pt x="2106" y="2583"/>
                  </a:lnTo>
                  <a:lnTo>
                    <a:pt x="2048" y="2616"/>
                  </a:lnTo>
                  <a:lnTo>
                    <a:pt x="1988" y="2647"/>
                  </a:lnTo>
                  <a:lnTo>
                    <a:pt x="1926" y="2675"/>
                  </a:lnTo>
                  <a:lnTo>
                    <a:pt x="1864" y="2699"/>
                  </a:lnTo>
                  <a:lnTo>
                    <a:pt x="1799" y="2721"/>
                  </a:lnTo>
                  <a:lnTo>
                    <a:pt x="1733" y="2740"/>
                  </a:lnTo>
                  <a:lnTo>
                    <a:pt x="1667" y="2756"/>
                  </a:lnTo>
                  <a:lnTo>
                    <a:pt x="1599" y="2768"/>
                  </a:lnTo>
                  <a:lnTo>
                    <a:pt x="1529" y="2777"/>
                  </a:lnTo>
                  <a:lnTo>
                    <a:pt x="1459" y="2783"/>
                  </a:lnTo>
                  <a:lnTo>
                    <a:pt x="1387" y="2784"/>
                  </a:lnTo>
                  <a:lnTo>
                    <a:pt x="1316" y="2783"/>
                  </a:lnTo>
                  <a:lnTo>
                    <a:pt x="1245" y="2778"/>
                  </a:lnTo>
                  <a:lnTo>
                    <a:pt x="1176" y="2768"/>
                  </a:lnTo>
                  <a:lnTo>
                    <a:pt x="1108" y="2756"/>
                  </a:lnTo>
                  <a:lnTo>
                    <a:pt x="1040" y="2741"/>
                  </a:lnTo>
                  <a:lnTo>
                    <a:pt x="974" y="2722"/>
                  </a:lnTo>
                  <a:lnTo>
                    <a:pt x="911" y="2700"/>
                  </a:lnTo>
                  <a:lnTo>
                    <a:pt x="847" y="2675"/>
                  </a:lnTo>
                  <a:lnTo>
                    <a:pt x="786" y="2648"/>
                  </a:lnTo>
                  <a:lnTo>
                    <a:pt x="726" y="2616"/>
                  </a:lnTo>
                  <a:lnTo>
                    <a:pt x="669" y="2584"/>
                  </a:lnTo>
                  <a:lnTo>
                    <a:pt x="612" y="2547"/>
                  </a:lnTo>
                  <a:lnTo>
                    <a:pt x="558" y="2508"/>
                  </a:lnTo>
                  <a:lnTo>
                    <a:pt x="505" y="2468"/>
                  </a:lnTo>
                  <a:lnTo>
                    <a:pt x="455" y="2424"/>
                  </a:lnTo>
                  <a:lnTo>
                    <a:pt x="407" y="2378"/>
                  </a:lnTo>
                  <a:lnTo>
                    <a:pt x="361" y="2329"/>
                  </a:lnTo>
                  <a:lnTo>
                    <a:pt x="317" y="2279"/>
                  </a:lnTo>
                  <a:lnTo>
                    <a:pt x="276" y="2227"/>
                  </a:lnTo>
                  <a:lnTo>
                    <a:pt x="238" y="2172"/>
                  </a:lnTo>
                  <a:lnTo>
                    <a:pt x="201" y="2116"/>
                  </a:lnTo>
                  <a:lnTo>
                    <a:pt x="168" y="2057"/>
                  </a:lnTo>
                  <a:lnTo>
                    <a:pt x="137" y="1997"/>
                  </a:lnTo>
                  <a:lnTo>
                    <a:pt x="109" y="1936"/>
                  </a:lnTo>
                  <a:lnTo>
                    <a:pt x="84" y="1873"/>
                  </a:lnTo>
                  <a:lnTo>
                    <a:pt x="62" y="1808"/>
                  </a:lnTo>
                  <a:lnTo>
                    <a:pt x="43" y="1742"/>
                  </a:lnTo>
                  <a:lnTo>
                    <a:pt x="29" y="1675"/>
                  </a:lnTo>
                  <a:lnTo>
                    <a:pt x="16" y="1607"/>
                  </a:lnTo>
                  <a:lnTo>
                    <a:pt x="7" y="1536"/>
                  </a:lnTo>
                  <a:lnTo>
                    <a:pt x="2" y="1466"/>
                  </a:lnTo>
                  <a:lnTo>
                    <a:pt x="0" y="1394"/>
                  </a:lnTo>
                  <a:lnTo>
                    <a:pt x="0" y="1393"/>
                  </a:lnTo>
                  <a:lnTo>
                    <a:pt x="0" y="1392"/>
                  </a:lnTo>
                  <a:lnTo>
                    <a:pt x="2" y="1321"/>
                  </a:lnTo>
                  <a:lnTo>
                    <a:pt x="7" y="1250"/>
                  </a:lnTo>
                  <a:lnTo>
                    <a:pt x="16" y="1180"/>
                  </a:lnTo>
                  <a:lnTo>
                    <a:pt x="28" y="1112"/>
                  </a:lnTo>
                  <a:lnTo>
                    <a:pt x="43" y="1044"/>
                  </a:lnTo>
                  <a:lnTo>
                    <a:pt x="62" y="978"/>
                  </a:lnTo>
                  <a:lnTo>
                    <a:pt x="84" y="914"/>
                  </a:lnTo>
                  <a:lnTo>
                    <a:pt x="108" y="850"/>
                  </a:lnTo>
                  <a:lnTo>
                    <a:pt x="136" y="790"/>
                  </a:lnTo>
                  <a:lnTo>
                    <a:pt x="167" y="729"/>
                  </a:lnTo>
                  <a:lnTo>
                    <a:pt x="200" y="671"/>
                  </a:lnTo>
                  <a:lnTo>
                    <a:pt x="236" y="615"/>
                  </a:lnTo>
                  <a:lnTo>
                    <a:pt x="275" y="560"/>
                  </a:lnTo>
                  <a:lnTo>
                    <a:pt x="316" y="507"/>
                  </a:lnTo>
                  <a:lnTo>
                    <a:pt x="360" y="456"/>
                  </a:lnTo>
                  <a:lnTo>
                    <a:pt x="406" y="408"/>
                  </a:lnTo>
                  <a:lnTo>
                    <a:pt x="454" y="362"/>
                  </a:lnTo>
                  <a:lnTo>
                    <a:pt x="504" y="318"/>
                  </a:lnTo>
                  <a:lnTo>
                    <a:pt x="556" y="277"/>
                  </a:lnTo>
                  <a:lnTo>
                    <a:pt x="610" y="239"/>
                  </a:lnTo>
                  <a:lnTo>
                    <a:pt x="667" y="202"/>
                  </a:lnTo>
                  <a:lnTo>
                    <a:pt x="724" y="168"/>
                  </a:lnTo>
                  <a:lnTo>
                    <a:pt x="784" y="138"/>
                  </a:lnTo>
                  <a:lnTo>
                    <a:pt x="845" y="110"/>
                  </a:lnTo>
                  <a:lnTo>
                    <a:pt x="909" y="85"/>
                  </a:lnTo>
                  <a:lnTo>
                    <a:pt x="972" y="63"/>
                  </a:lnTo>
                  <a:lnTo>
                    <a:pt x="1038" y="45"/>
                  </a:lnTo>
                  <a:lnTo>
                    <a:pt x="1106" y="29"/>
                  </a:lnTo>
                  <a:lnTo>
                    <a:pt x="1174" y="16"/>
                  </a:lnTo>
                  <a:lnTo>
                    <a:pt x="1244" y="7"/>
                  </a:lnTo>
                  <a:lnTo>
                    <a:pt x="1314" y="2"/>
                  </a:lnTo>
                  <a:lnTo>
                    <a:pt x="1385" y="0"/>
                  </a:lnTo>
                  <a:lnTo>
                    <a:pt x="1457" y="2"/>
                  </a:lnTo>
                  <a:lnTo>
                    <a:pt x="1527" y="7"/>
                  </a:lnTo>
                  <a:lnTo>
                    <a:pt x="1597" y="16"/>
                  </a:lnTo>
                  <a:lnTo>
                    <a:pt x="1664" y="28"/>
                  </a:lnTo>
                  <a:lnTo>
                    <a:pt x="1731" y="44"/>
                  </a:lnTo>
                  <a:lnTo>
                    <a:pt x="1797" y="63"/>
                  </a:lnTo>
                  <a:lnTo>
                    <a:pt x="1862" y="85"/>
                  </a:lnTo>
                  <a:lnTo>
                    <a:pt x="1924" y="109"/>
                  </a:lnTo>
                  <a:lnTo>
                    <a:pt x="1986" y="137"/>
                  </a:lnTo>
                  <a:lnTo>
                    <a:pt x="2047" y="167"/>
                  </a:lnTo>
                  <a:lnTo>
                    <a:pt x="2104" y="201"/>
                  </a:lnTo>
                  <a:lnTo>
                    <a:pt x="2160" y="238"/>
                  </a:lnTo>
                  <a:lnTo>
                    <a:pt x="2215" y="276"/>
                  </a:lnTo>
                  <a:lnTo>
                    <a:pt x="2267" y="317"/>
                  </a:lnTo>
                  <a:lnTo>
                    <a:pt x="2318" y="361"/>
                  </a:lnTo>
                  <a:lnTo>
                    <a:pt x="2366" y="407"/>
                  </a:lnTo>
                  <a:lnTo>
                    <a:pt x="2412" y="455"/>
                  </a:lnTo>
                  <a:lnTo>
                    <a:pt x="2456" y="506"/>
                  </a:lnTo>
                  <a:lnTo>
                    <a:pt x="2496" y="558"/>
                  </a:lnTo>
                  <a:lnTo>
                    <a:pt x="2535" y="613"/>
                  </a:lnTo>
                  <a:lnTo>
                    <a:pt x="2572" y="669"/>
                  </a:lnTo>
                  <a:lnTo>
                    <a:pt x="2605" y="728"/>
                  </a:lnTo>
                  <a:lnTo>
                    <a:pt x="2635" y="787"/>
                  </a:lnTo>
                  <a:lnTo>
                    <a:pt x="2663" y="849"/>
                  </a:lnTo>
                  <a:lnTo>
                    <a:pt x="2687" y="912"/>
                  </a:lnTo>
                  <a:lnTo>
                    <a:pt x="2709" y="977"/>
                  </a:lnTo>
                  <a:lnTo>
                    <a:pt x="2728" y="1043"/>
                  </a:lnTo>
                  <a:lnTo>
                    <a:pt x="2744" y="1110"/>
                  </a:lnTo>
                  <a:lnTo>
                    <a:pt x="2756" y="1178"/>
                  </a:lnTo>
                  <a:lnTo>
                    <a:pt x="2765" y="1248"/>
                  </a:lnTo>
                  <a:lnTo>
                    <a:pt x="2771" y="1319"/>
                  </a:lnTo>
                  <a:lnTo>
                    <a:pt x="2772" y="1390"/>
                  </a:lnTo>
                  <a:lnTo>
                    <a:pt x="2772" y="1391"/>
                  </a:lnTo>
                  <a:lnTo>
                    <a:pt x="2772" y="139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11415713" y="6142038"/>
              <a:ext cx="366713" cy="366712"/>
            </a:xfrm>
            <a:custGeom>
              <a:avLst/>
              <a:gdLst>
                <a:gd name="T0" fmla="*/ 2054 w 3229"/>
                <a:gd name="T1" fmla="*/ 56 h 3239"/>
                <a:gd name="T2" fmla="*/ 2479 w 3229"/>
                <a:gd name="T3" fmla="*/ 243 h 3239"/>
                <a:gd name="T4" fmla="*/ 2843 w 3229"/>
                <a:gd name="T5" fmla="*/ 560 h 3239"/>
                <a:gd name="T6" fmla="*/ 3096 w 3229"/>
                <a:gd name="T7" fmla="*/ 957 h 3239"/>
                <a:gd name="T8" fmla="*/ 3217 w 3229"/>
                <a:gd name="T9" fmla="*/ 1412 h 3239"/>
                <a:gd name="T10" fmla="*/ 3206 w 3229"/>
                <a:gd name="T11" fmla="*/ 1907 h 3239"/>
                <a:gd name="T12" fmla="*/ 3066 w 3229"/>
                <a:gd name="T13" fmla="*/ 2350 h 3239"/>
                <a:gd name="T14" fmla="*/ 2795 w 3229"/>
                <a:gd name="T15" fmla="*/ 2729 h 3239"/>
                <a:gd name="T16" fmla="*/ 2410 w 3229"/>
                <a:gd name="T17" fmla="*/ 3032 h 3239"/>
                <a:gd name="T18" fmla="*/ 1973 w 3229"/>
                <a:gd name="T19" fmla="*/ 3202 h 3239"/>
                <a:gd name="T20" fmla="*/ 1491 w 3229"/>
                <a:gd name="T21" fmla="*/ 3235 h 3239"/>
                <a:gd name="T22" fmla="*/ 1034 w 3229"/>
                <a:gd name="T23" fmla="*/ 3135 h 3239"/>
                <a:gd name="T24" fmla="*/ 630 w 3229"/>
                <a:gd name="T25" fmla="*/ 2900 h 3239"/>
                <a:gd name="T26" fmla="*/ 291 w 3229"/>
                <a:gd name="T27" fmla="*/ 2544 h 3239"/>
                <a:gd name="T28" fmla="*/ 78 w 3229"/>
                <a:gd name="T29" fmla="*/ 2129 h 3239"/>
                <a:gd name="T30" fmla="*/ 1 w 3229"/>
                <a:gd name="T31" fmla="*/ 1662 h 3239"/>
                <a:gd name="T32" fmla="*/ 56 w 3229"/>
                <a:gd name="T33" fmla="*/ 1185 h 3239"/>
                <a:gd name="T34" fmla="*/ 246 w 3229"/>
                <a:gd name="T35" fmla="*/ 758 h 3239"/>
                <a:gd name="T36" fmla="*/ 566 w 3229"/>
                <a:gd name="T37" fmla="*/ 387 h 3239"/>
                <a:gd name="T38" fmla="*/ 957 w 3229"/>
                <a:gd name="T39" fmla="*/ 133 h 3239"/>
                <a:gd name="T40" fmla="*/ 1408 w 3229"/>
                <a:gd name="T41" fmla="*/ 12 h 3239"/>
                <a:gd name="T42" fmla="*/ 319 w 3229"/>
                <a:gd name="T43" fmla="*/ 1342 h 3239"/>
                <a:gd name="T44" fmla="*/ 292 w 3229"/>
                <a:gd name="T45" fmla="*/ 1687 h 3239"/>
                <a:gd name="T46" fmla="*/ 366 w 3229"/>
                <a:gd name="T47" fmla="*/ 2064 h 3239"/>
                <a:gd name="T48" fmla="*/ 550 w 3229"/>
                <a:gd name="T49" fmla="*/ 2399 h 3239"/>
                <a:gd name="T50" fmla="*/ 835 w 3229"/>
                <a:gd name="T51" fmla="*/ 2685 h 3239"/>
                <a:gd name="T52" fmla="*/ 1171 w 3229"/>
                <a:gd name="T53" fmla="*/ 2868 h 3239"/>
                <a:gd name="T54" fmla="*/ 1549 w 3229"/>
                <a:gd name="T55" fmla="*/ 2943 h 3239"/>
                <a:gd name="T56" fmla="*/ 1940 w 3229"/>
                <a:gd name="T57" fmla="*/ 2905 h 3239"/>
                <a:gd name="T58" fmla="*/ 2293 w 3229"/>
                <a:gd name="T59" fmla="*/ 2756 h 3239"/>
                <a:gd name="T60" fmla="*/ 2621 w 3229"/>
                <a:gd name="T61" fmla="*/ 2481 h 3239"/>
                <a:gd name="T62" fmla="*/ 2140 w 3229"/>
                <a:gd name="T63" fmla="*/ 2084 h 3239"/>
                <a:gd name="T64" fmla="*/ 2000 w 3229"/>
                <a:gd name="T65" fmla="*/ 2255 h 3239"/>
                <a:gd name="T66" fmla="*/ 1786 w 3229"/>
                <a:gd name="T67" fmla="*/ 2345 h 3239"/>
                <a:gd name="T68" fmla="*/ 1340 w 3229"/>
                <a:gd name="T69" fmla="*/ 2322 h 3239"/>
                <a:gd name="T70" fmla="*/ 1292 w 3229"/>
                <a:gd name="T71" fmla="*/ 1952 h 3239"/>
                <a:gd name="T72" fmla="*/ 1554 w 3229"/>
                <a:gd name="T73" fmla="*/ 2076 h 3239"/>
                <a:gd name="T74" fmla="*/ 1782 w 3229"/>
                <a:gd name="T75" fmla="*/ 2036 h 3239"/>
                <a:gd name="T76" fmla="*/ 1832 w 3229"/>
                <a:gd name="T77" fmla="*/ 1931 h 3239"/>
                <a:gd name="T78" fmla="*/ 1408 w 3229"/>
                <a:gd name="T79" fmla="*/ 1652 h 3239"/>
                <a:gd name="T80" fmla="*/ 1515 w 3229"/>
                <a:gd name="T81" fmla="*/ 296 h 3239"/>
                <a:gd name="T82" fmla="*/ 1139 w 3229"/>
                <a:gd name="T83" fmla="*/ 378 h 3239"/>
                <a:gd name="T84" fmla="*/ 810 w 3229"/>
                <a:gd name="T85" fmla="*/ 569 h 3239"/>
                <a:gd name="T86" fmla="*/ 527 w 3229"/>
                <a:gd name="T87" fmla="*/ 871 h 3239"/>
                <a:gd name="T88" fmla="*/ 1206 w 3229"/>
                <a:gd name="T89" fmla="*/ 1035 h 3239"/>
                <a:gd name="T90" fmla="*/ 1367 w 3229"/>
                <a:gd name="T91" fmla="*/ 925 h 3239"/>
                <a:gd name="T92" fmla="*/ 1725 w 3229"/>
                <a:gd name="T93" fmla="*/ 638 h 3239"/>
                <a:gd name="T94" fmla="*/ 2001 w 3229"/>
                <a:gd name="T95" fmla="*/ 956 h 3239"/>
                <a:gd name="T96" fmla="*/ 1824 w 3229"/>
                <a:gd name="T97" fmla="*/ 1201 h 3239"/>
                <a:gd name="T98" fmla="*/ 1612 w 3229"/>
                <a:gd name="T99" fmla="*/ 1161 h 3239"/>
                <a:gd name="T100" fmla="*/ 1469 w 3229"/>
                <a:gd name="T101" fmla="*/ 1224 h 3239"/>
                <a:gd name="T102" fmla="*/ 1464 w 3229"/>
                <a:gd name="T103" fmla="*/ 1327 h 3239"/>
                <a:gd name="T104" fmla="*/ 2906 w 3229"/>
                <a:gd name="T105" fmla="*/ 1926 h 3239"/>
                <a:gd name="T106" fmla="*/ 2928 w 3229"/>
                <a:gd name="T107" fmla="*/ 1451 h 3239"/>
                <a:gd name="T108" fmla="*/ 2828 w 3229"/>
                <a:gd name="T109" fmla="*/ 1079 h 3239"/>
                <a:gd name="T110" fmla="*/ 2619 w 3229"/>
                <a:gd name="T111" fmla="*/ 755 h 3239"/>
                <a:gd name="T112" fmla="*/ 2320 w 3229"/>
                <a:gd name="T113" fmla="*/ 493 h 3239"/>
                <a:gd name="T114" fmla="*/ 1974 w 3229"/>
                <a:gd name="T115" fmla="*/ 338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29" h="3239">
                  <a:moveTo>
                    <a:pt x="1612" y="0"/>
                  </a:moveTo>
                  <a:lnTo>
                    <a:pt x="1654" y="1"/>
                  </a:lnTo>
                  <a:lnTo>
                    <a:pt x="1696" y="3"/>
                  </a:lnTo>
                  <a:lnTo>
                    <a:pt x="1738" y="5"/>
                  </a:lnTo>
                  <a:lnTo>
                    <a:pt x="1779" y="8"/>
                  </a:lnTo>
                  <a:lnTo>
                    <a:pt x="1819" y="12"/>
                  </a:lnTo>
                  <a:lnTo>
                    <a:pt x="1859" y="17"/>
                  </a:lnTo>
                  <a:lnTo>
                    <a:pt x="1899" y="23"/>
                  </a:lnTo>
                  <a:lnTo>
                    <a:pt x="1938" y="30"/>
                  </a:lnTo>
                  <a:lnTo>
                    <a:pt x="1977" y="38"/>
                  </a:lnTo>
                  <a:lnTo>
                    <a:pt x="2016" y="47"/>
                  </a:lnTo>
                  <a:lnTo>
                    <a:pt x="2054" y="56"/>
                  </a:lnTo>
                  <a:lnTo>
                    <a:pt x="2092" y="66"/>
                  </a:lnTo>
                  <a:lnTo>
                    <a:pt x="2128" y="78"/>
                  </a:lnTo>
                  <a:lnTo>
                    <a:pt x="2166" y="91"/>
                  </a:lnTo>
                  <a:lnTo>
                    <a:pt x="2203" y="104"/>
                  </a:lnTo>
                  <a:lnTo>
                    <a:pt x="2238" y="118"/>
                  </a:lnTo>
                  <a:lnTo>
                    <a:pt x="2273" y="133"/>
                  </a:lnTo>
                  <a:lnTo>
                    <a:pt x="2309" y="149"/>
                  </a:lnTo>
                  <a:lnTo>
                    <a:pt x="2344" y="166"/>
                  </a:lnTo>
                  <a:lnTo>
                    <a:pt x="2379" y="184"/>
                  </a:lnTo>
                  <a:lnTo>
                    <a:pt x="2412" y="203"/>
                  </a:lnTo>
                  <a:lnTo>
                    <a:pt x="2446" y="222"/>
                  </a:lnTo>
                  <a:lnTo>
                    <a:pt x="2479" y="243"/>
                  </a:lnTo>
                  <a:lnTo>
                    <a:pt x="2511" y="265"/>
                  </a:lnTo>
                  <a:lnTo>
                    <a:pt x="2544" y="287"/>
                  </a:lnTo>
                  <a:lnTo>
                    <a:pt x="2576" y="310"/>
                  </a:lnTo>
                  <a:lnTo>
                    <a:pt x="2608" y="335"/>
                  </a:lnTo>
                  <a:lnTo>
                    <a:pt x="2639" y="361"/>
                  </a:lnTo>
                  <a:lnTo>
                    <a:pt x="2670" y="387"/>
                  </a:lnTo>
                  <a:lnTo>
                    <a:pt x="2700" y="413"/>
                  </a:lnTo>
                  <a:lnTo>
                    <a:pt x="2730" y="441"/>
                  </a:lnTo>
                  <a:lnTo>
                    <a:pt x="2759" y="471"/>
                  </a:lnTo>
                  <a:lnTo>
                    <a:pt x="2788" y="500"/>
                  </a:lnTo>
                  <a:lnTo>
                    <a:pt x="2816" y="529"/>
                  </a:lnTo>
                  <a:lnTo>
                    <a:pt x="2843" y="560"/>
                  </a:lnTo>
                  <a:lnTo>
                    <a:pt x="2870" y="591"/>
                  </a:lnTo>
                  <a:lnTo>
                    <a:pt x="2895" y="623"/>
                  </a:lnTo>
                  <a:lnTo>
                    <a:pt x="2919" y="654"/>
                  </a:lnTo>
                  <a:lnTo>
                    <a:pt x="2942" y="685"/>
                  </a:lnTo>
                  <a:lnTo>
                    <a:pt x="2965" y="718"/>
                  </a:lnTo>
                  <a:lnTo>
                    <a:pt x="2986" y="751"/>
                  </a:lnTo>
                  <a:lnTo>
                    <a:pt x="3006" y="785"/>
                  </a:lnTo>
                  <a:lnTo>
                    <a:pt x="3026" y="819"/>
                  </a:lnTo>
                  <a:lnTo>
                    <a:pt x="3045" y="852"/>
                  </a:lnTo>
                  <a:lnTo>
                    <a:pt x="3063" y="887"/>
                  </a:lnTo>
                  <a:lnTo>
                    <a:pt x="3079" y="921"/>
                  </a:lnTo>
                  <a:lnTo>
                    <a:pt x="3096" y="957"/>
                  </a:lnTo>
                  <a:lnTo>
                    <a:pt x="3111" y="992"/>
                  </a:lnTo>
                  <a:lnTo>
                    <a:pt x="3125" y="1029"/>
                  </a:lnTo>
                  <a:lnTo>
                    <a:pt x="3139" y="1066"/>
                  </a:lnTo>
                  <a:lnTo>
                    <a:pt x="3150" y="1102"/>
                  </a:lnTo>
                  <a:lnTo>
                    <a:pt x="3162" y="1140"/>
                  </a:lnTo>
                  <a:lnTo>
                    <a:pt x="3172" y="1178"/>
                  </a:lnTo>
                  <a:lnTo>
                    <a:pt x="3183" y="1216"/>
                  </a:lnTo>
                  <a:lnTo>
                    <a:pt x="3191" y="1254"/>
                  </a:lnTo>
                  <a:lnTo>
                    <a:pt x="3198" y="1293"/>
                  </a:lnTo>
                  <a:lnTo>
                    <a:pt x="3206" y="1333"/>
                  </a:lnTo>
                  <a:lnTo>
                    <a:pt x="3212" y="1373"/>
                  </a:lnTo>
                  <a:lnTo>
                    <a:pt x="3217" y="1412"/>
                  </a:lnTo>
                  <a:lnTo>
                    <a:pt x="3220" y="1453"/>
                  </a:lnTo>
                  <a:lnTo>
                    <a:pt x="3224" y="1494"/>
                  </a:lnTo>
                  <a:lnTo>
                    <a:pt x="3227" y="1536"/>
                  </a:lnTo>
                  <a:lnTo>
                    <a:pt x="3228" y="1578"/>
                  </a:lnTo>
                  <a:lnTo>
                    <a:pt x="3229" y="1620"/>
                  </a:lnTo>
                  <a:lnTo>
                    <a:pt x="3228" y="1663"/>
                  </a:lnTo>
                  <a:lnTo>
                    <a:pt x="3227" y="1705"/>
                  </a:lnTo>
                  <a:lnTo>
                    <a:pt x="3224" y="1746"/>
                  </a:lnTo>
                  <a:lnTo>
                    <a:pt x="3221" y="1786"/>
                  </a:lnTo>
                  <a:lnTo>
                    <a:pt x="3217" y="1827"/>
                  </a:lnTo>
                  <a:lnTo>
                    <a:pt x="3212" y="1867"/>
                  </a:lnTo>
                  <a:lnTo>
                    <a:pt x="3206" y="1907"/>
                  </a:lnTo>
                  <a:lnTo>
                    <a:pt x="3199" y="1947"/>
                  </a:lnTo>
                  <a:lnTo>
                    <a:pt x="3192" y="1985"/>
                  </a:lnTo>
                  <a:lnTo>
                    <a:pt x="3183" y="2023"/>
                  </a:lnTo>
                  <a:lnTo>
                    <a:pt x="3173" y="2062"/>
                  </a:lnTo>
                  <a:lnTo>
                    <a:pt x="3163" y="2100"/>
                  </a:lnTo>
                  <a:lnTo>
                    <a:pt x="3152" y="2136"/>
                  </a:lnTo>
                  <a:lnTo>
                    <a:pt x="3140" y="2173"/>
                  </a:lnTo>
                  <a:lnTo>
                    <a:pt x="3127" y="2209"/>
                  </a:lnTo>
                  <a:lnTo>
                    <a:pt x="3113" y="2245"/>
                  </a:lnTo>
                  <a:lnTo>
                    <a:pt x="3098" y="2280"/>
                  </a:lnTo>
                  <a:lnTo>
                    <a:pt x="3082" y="2315"/>
                  </a:lnTo>
                  <a:lnTo>
                    <a:pt x="3066" y="2350"/>
                  </a:lnTo>
                  <a:lnTo>
                    <a:pt x="3048" y="2383"/>
                  </a:lnTo>
                  <a:lnTo>
                    <a:pt x="3029" y="2417"/>
                  </a:lnTo>
                  <a:lnTo>
                    <a:pt x="3010" y="2451"/>
                  </a:lnTo>
                  <a:lnTo>
                    <a:pt x="2991" y="2483"/>
                  </a:lnTo>
                  <a:lnTo>
                    <a:pt x="2969" y="2515"/>
                  </a:lnTo>
                  <a:lnTo>
                    <a:pt x="2947" y="2547"/>
                  </a:lnTo>
                  <a:lnTo>
                    <a:pt x="2924" y="2578"/>
                  </a:lnTo>
                  <a:lnTo>
                    <a:pt x="2900" y="2610"/>
                  </a:lnTo>
                  <a:lnTo>
                    <a:pt x="2876" y="2640"/>
                  </a:lnTo>
                  <a:lnTo>
                    <a:pt x="2850" y="2671"/>
                  </a:lnTo>
                  <a:lnTo>
                    <a:pt x="2824" y="2700"/>
                  </a:lnTo>
                  <a:lnTo>
                    <a:pt x="2795" y="2729"/>
                  </a:lnTo>
                  <a:lnTo>
                    <a:pt x="2767" y="2758"/>
                  </a:lnTo>
                  <a:lnTo>
                    <a:pt x="2737" y="2788"/>
                  </a:lnTo>
                  <a:lnTo>
                    <a:pt x="2706" y="2816"/>
                  </a:lnTo>
                  <a:lnTo>
                    <a:pt x="2674" y="2844"/>
                  </a:lnTo>
                  <a:lnTo>
                    <a:pt x="2643" y="2871"/>
                  </a:lnTo>
                  <a:lnTo>
                    <a:pt x="2611" y="2897"/>
                  </a:lnTo>
                  <a:lnTo>
                    <a:pt x="2578" y="2922"/>
                  </a:lnTo>
                  <a:lnTo>
                    <a:pt x="2545" y="2946"/>
                  </a:lnTo>
                  <a:lnTo>
                    <a:pt x="2511" y="2969"/>
                  </a:lnTo>
                  <a:lnTo>
                    <a:pt x="2478" y="2991"/>
                  </a:lnTo>
                  <a:lnTo>
                    <a:pt x="2445" y="3012"/>
                  </a:lnTo>
                  <a:lnTo>
                    <a:pt x="2410" y="3032"/>
                  </a:lnTo>
                  <a:lnTo>
                    <a:pt x="2376" y="3052"/>
                  </a:lnTo>
                  <a:lnTo>
                    <a:pt x="2341" y="3070"/>
                  </a:lnTo>
                  <a:lnTo>
                    <a:pt x="2306" y="3087"/>
                  </a:lnTo>
                  <a:lnTo>
                    <a:pt x="2270" y="3104"/>
                  </a:lnTo>
                  <a:lnTo>
                    <a:pt x="2234" y="3119"/>
                  </a:lnTo>
                  <a:lnTo>
                    <a:pt x="2198" y="3133"/>
                  </a:lnTo>
                  <a:lnTo>
                    <a:pt x="2162" y="3147"/>
                  </a:lnTo>
                  <a:lnTo>
                    <a:pt x="2124" y="3160"/>
                  </a:lnTo>
                  <a:lnTo>
                    <a:pt x="2087" y="3172"/>
                  </a:lnTo>
                  <a:lnTo>
                    <a:pt x="2049" y="3183"/>
                  </a:lnTo>
                  <a:lnTo>
                    <a:pt x="2011" y="3192"/>
                  </a:lnTo>
                  <a:lnTo>
                    <a:pt x="1973" y="3202"/>
                  </a:lnTo>
                  <a:lnTo>
                    <a:pt x="1934" y="3210"/>
                  </a:lnTo>
                  <a:lnTo>
                    <a:pt x="1896" y="3216"/>
                  </a:lnTo>
                  <a:lnTo>
                    <a:pt x="1856" y="3223"/>
                  </a:lnTo>
                  <a:lnTo>
                    <a:pt x="1816" y="3228"/>
                  </a:lnTo>
                  <a:lnTo>
                    <a:pt x="1776" y="3232"/>
                  </a:lnTo>
                  <a:lnTo>
                    <a:pt x="1736" y="3235"/>
                  </a:lnTo>
                  <a:lnTo>
                    <a:pt x="1695" y="3238"/>
                  </a:lnTo>
                  <a:lnTo>
                    <a:pt x="1653" y="3239"/>
                  </a:lnTo>
                  <a:lnTo>
                    <a:pt x="1612" y="3239"/>
                  </a:lnTo>
                  <a:lnTo>
                    <a:pt x="1571" y="3239"/>
                  </a:lnTo>
                  <a:lnTo>
                    <a:pt x="1530" y="3238"/>
                  </a:lnTo>
                  <a:lnTo>
                    <a:pt x="1491" y="3235"/>
                  </a:lnTo>
                  <a:lnTo>
                    <a:pt x="1450" y="3232"/>
                  </a:lnTo>
                  <a:lnTo>
                    <a:pt x="1411" y="3228"/>
                  </a:lnTo>
                  <a:lnTo>
                    <a:pt x="1372" y="3223"/>
                  </a:lnTo>
                  <a:lnTo>
                    <a:pt x="1333" y="3217"/>
                  </a:lnTo>
                  <a:lnTo>
                    <a:pt x="1294" y="3210"/>
                  </a:lnTo>
                  <a:lnTo>
                    <a:pt x="1256" y="3202"/>
                  </a:lnTo>
                  <a:lnTo>
                    <a:pt x="1218" y="3193"/>
                  </a:lnTo>
                  <a:lnTo>
                    <a:pt x="1181" y="3183"/>
                  </a:lnTo>
                  <a:lnTo>
                    <a:pt x="1144" y="3172"/>
                  </a:lnTo>
                  <a:lnTo>
                    <a:pt x="1107" y="3161"/>
                  </a:lnTo>
                  <a:lnTo>
                    <a:pt x="1071" y="3148"/>
                  </a:lnTo>
                  <a:lnTo>
                    <a:pt x="1034" y="3135"/>
                  </a:lnTo>
                  <a:lnTo>
                    <a:pt x="999" y="3120"/>
                  </a:lnTo>
                  <a:lnTo>
                    <a:pt x="963" y="3105"/>
                  </a:lnTo>
                  <a:lnTo>
                    <a:pt x="929" y="3088"/>
                  </a:lnTo>
                  <a:lnTo>
                    <a:pt x="895" y="3072"/>
                  </a:lnTo>
                  <a:lnTo>
                    <a:pt x="860" y="3053"/>
                  </a:lnTo>
                  <a:lnTo>
                    <a:pt x="826" y="3034"/>
                  </a:lnTo>
                  <a:lnTo>
                    <a:pt x="792" y="3014"/>
                  </a:lnTo>
                  <a:lnTo>
                    <a:pt x="759" y="2993"/>
                  </a:lnTo>
                  <a:lnTo>
                    <a:pt x="726" y="2971"/>
                  </a:lnTo>
                  <a:lnTo>
                    <a:pt x="694" y="2948"/>
                  </a:lnTo>
                  <a:lnTo>
                    <a:pt x="662" y="2924"/>
                  </a:lnTo>
                  <a:lnTo>
                    <a:pt x="630" y="2900"/>
                  </a:lnTo>
                  <a:lnTo>
                    <a:pt x="599" y="2874"/>
                  </a:lnTo>
                  <a:lnTo>
                    <a:pt x="568" y="2848"/>
                  </a:lnTo>
                  <a:lnTo>
                    <a:pt x="538" y="2819"/>
                  </a:lnTo>
                  <a:lnTo>
                    <a:pt x="507" y="2791"/>
                  </a:lnTo>
                  <a:lnTo>
                    <a:pt x="477" y="2762"/>
                  </a:lnTo>
                  <a:lnTo>
                    <a:pt x="448" y="2732"/>
                  </a:lnTo>
                  <a:lnTo>
                    <a:pt x="419" y="2702"/>
                  </a:lnTo>
                  <a:lnTo>
                    <a:pt x="391" y="2671"/>
                  </a:lnTo>
                  <a:lnTo>
                    <a:pt x="365" y="2639"/>
                  </a:lnTo>
                  <a:lnTo>
                    <a:pt x="339" y="2608"/>
                  </a:lnTo>
                  <a:lnTo>
                    <a:pt x="315" y="2576"/>
                  </a:lnTo>
                  <a:lnTo>
                    <a:pt x="291" y="2544"/>
                  </a:lnTo>
                  <a:lnTo>
                    <a:pt x="268" y="2511"/>
                  </a:lnTo>
                  <a:lnTo>
                    <a:pt x="246" y="2479"/>
                  </a:lnTo>
                  <a:lnTo>
                    <a:pt x="225" y="2445"/>
                  </a:lnTo>
                  <a:lnTo>
                    <a:pt x="206" y="2412"/>
                  </a:lnTo>
                  <a:lnTo>
                    <a:pt x="186" y="2377"/>
                  </a:lnTo>
                  <a:lnTo>
                    <a:pt x="168" y="2343"/>
                  </a:lnTo>
                  <a:lnTo>
                    <a:pt x="151" y="2308"/>
                  </a:lnTo>
                  <a:lnTo>
                    <a:pt x="135" y="2273"/>
                  </a:lnTo>
                  <a:lnTo>
                    <a:pt x="119" y="2238"/>
                  </a:lnTo>
                  <a:lnTo>
                    <a:pt x="104" y="2202"/>
                  </a:lnTo>
                  <a:lnTo>
                    <a:pt x="92" y="2166"/>
                  </a:lnTo>
                  <a:lnTo>
                    <a:pt x="78" y="2129"/>
                  </a:lnTo>
                  <a:lnTo>
                    <a:pt x="67" y="2092"/>
                  </a:lnTo>
                  <a:lnTo>
                    <a:pt x="56" y="2055"/>
                  </a:lnTo>
                  <a:lnTo>
                    <a:pt x="47" y="2017"/>
                  </a:lnTo>
                  <a:lnTo>
                    <a:pt x="38" y="1979"/>
                  </a:lnTo>
                  <a:lnTo>
                    <a:pt x="30" y="1940"/>
                  </a:lnTo>
                  <a:lnTo>
                    <a:pt x="23" y="1902"/>
                  </a:lnTo>
                  <a:lnTo>
                    <a:pt x="17" y="1863"/>
                  </a:lnTo>
                  <a:lnTo>
                    <a:pt x="11" y="1823"/>
                  </a:lnTo>
                  <a:lnTo>
                    <a:pt x="7" y="1783"/>
                  </a:lnTo>
                  <a:lnTo>
                    <a:pt x="4" y="1743"/>
                  </a:lnTo>
                  <a:lnTo>
                    <a:pt x="2" y="1703"/>
                  </a:lnTo>
                  <a:lnTo>
                    <a:pt x="1" y="1662"/>
                  </a:lnTo>
                  <a:lnTo>
                    <a:pt x="0" y="1620"/>
                  </a:lnTo>
                  <a:lnTo>
                    <a:pt x="1" y="1579"/>
                  </a:lnTo>
                  <a:lnTo>
                    <a:pt x="2" y="1538"/>
                  </a:lnTo>
                  <a:lnTo>
                    <a:pt x="4" y="1497"/>
                  </a:lnTo>
                  <a:lnTo>
                    <a:pt x="7" y="1457"/>
                  </a:lnTo>
                  <a:lnTo>
                    <a:pt x="11" y="1417"/>
                  </a:lnTo>
                  <a:lnTo>
                    <a:pt x="17" y="1378"/>
                  </a:lnTo>
                  <a:lnTo>
                    <a:pt x="23" y="1338"/>
                  </a:lnTo>
                  <a:lnTo>
                    <a:pt x="30" y="1299"/>
                  </a:lnTo>
                  <a:lnTo>
                    <a:pt x="38" y="1261"/>
                  </a:lnTo>
                  <a:lnTo>
                    <a:pt x="47" y="1223"/>
                  </a:lnTo>
                  <a:lnTo>
                    <a:pt x="56" y="1185"/>
                  </a:lnTo>
                  <a:lnTo>
                    <a:pt x="67" y="1147"/>
                  </a:lnTo>
                  <a:lnTo>
                    <a:pt x="78" y="1110"/>
                  </a:lnTo>
                  <a:lnTo>
                    <a:pt x="92" y="1073"/>
                  </a:lnTo>
                  <a:lnTo>
                    <a:pt x="104" y="1036"/>
                  </a:lnTo>
                  <a:lnTo>
                    <a:pt x="119" y="1001"/>
                  </a:lnTo>
                  <a:lnTo>
                    <a:pt x="135" y="965"/>
                  </a:lnTo>
                  <a:lnTo>
                    <a:pt x="151" y="930"/>
                  </a:lnTo>
                  <a:lnTo>
                    <a:pt x="168" y="895"/>
                  </a:lnTo>
                  <a:lnTo>
                    <a:pt x="186" y="859"/>
                  </a:lnTo>
                  <a:lnTo>
                    <a:pt x="206" y="826"/>
                  </a:lnTo>
                  <a:lnTo>
                    <a:pt x="225" y="791"/>
                  </a:lnTo>
                  <a:lnTo>
                    <a:pt x="246" y="758"/>
                  </a:lnTo>
                  <a:lnTo>
                    <a:pt x="268" y="724"/>
                  </a:lnTo>
                  <a:lnTo>
                    <a:pt x="291" y="692"/>
                  </a:lnTo>
                  <a:lnTo>
                    <a:pt x="315" y="659"/>
                  </a:lnTo>
                  <a:lnTo>
                    <a:pt x="339" y="627"/>
                  </a:lnTo>
                  <a:lnTo>
                    <a:pt x="365" y="594"/>
                  </a:lnTo>
                  <a:lnTo>
                    <a:pt x="391" y="563"/>
                  </a:lnTo>
                  <a:lnTo>
                    <a:pt x="419" y="532"/>
                  </a:lnTo>
                  <a:lnTo>
                    <a:pt x="448" y="501"/>
                  </a:lnTo>
                  <a:lnTo>
                    <a:pt x="477" y="471"/>
                  </a:lnTo>
                  <a:lnTo>
                    <a:pt x="506" y="441"/>
                  </a:lnTo>
                  <a:lnTo>
                    <a:pt x="535" y="413"/>
                  </a:lnTo>
                  <a:lnTo>
                    <a:pt x="566" y="387"/>
                  </a:lnTo>
                  <a:lnTo>
                    <a:pt x="596" y="361"/>
                  </a:lnTo>
                  <a:lnTo>
                    <a:pt x="627" y="335"/>
                  </a:lnTo>
                  <a:lnTo>
                    <a:pt x="659" y="310"/>
                  </a:lnTo>
                  <a:lnTo>
                    <a:pt x="690" y="287"/>
                  </a:lnTo>
                  <a:lnTo>
                    <a:pt x="722" y="265"/>
                  </a:lnTo>
                  <a:lnTo>
                    <a:pt x="755" y="243"/>
                  </a:lnTo>
                  <a:lnTo>
                    <a:pt x="787" y="222"/>
                  </a:lnTo>
                  <a:lnTo>
                    <a:pt x="820" y="203"/>
                  </a:lnTo>
                  <a:lnTo>
                    <a:pt x="854" y="184"/>
                  </a:lnTo>
                  <a:lnTo>
                    <a:pt x="888" y="166"/>
                  </a:lnTo>
                  <a:lnTo>
                    <a:pt x="923" y="149"/>
                  </a:lnTo>
                  <a:lnTo>
                    <a:pt x="957" y="133"/>
                  </a:lnTo>
                  <a:lnTo>
                    <a:pt x="993" y="118"/>
                  </a:lnTo>
                  <a:lnTo>
                    <a:pt x="1028" y="104"/>
                  </a:lnTo>
                  <a:lnTo>
                    <a:pt x="1065" y="91"/>
                  </a:lnTo>
                  <a:lnTo>
                    <a:pt x="1101" y="78"/>
                  </a:lnTo>
                  <a:lnTo>
                    <a:pt x="1138" y="66"/>
                  </a:lnTo>
                  <a:lnTo>
                    <a:pt x="1175" y="56"/>
                  </a:lnTo>
                  <a:lnTo>
                    <a:pt x="1213" y="47"/>
                  </a:lnTo>
                  <a:lnTo>
                    <a:pt x="1252" y="38"/>
                  </a:lnTo>
                  <a:lnTo>
                    <a:pt x="1290" y="30"/>
                  </a:lnTo>
                  <a:lnTo>
                    <a:pt x="1329" y="23"/>
                  </a:lnTo>
                  <a:lnTo>
                    <a:pt x="1367" y="17"/>
                  </a:lnTo>
                  <a:lnTo>
                    <a:pt x="1408" y="12"/>
                  </a:lnTo>
                  <a:lnTo>
                    <a:pt x="1448" y="8"/>
                  </a:lnTo>
                  <a:lnTo>
                    <a:pt x="1489" y="5"/>
                  </a:lnTo>
                  <a:lnTo>
                    <a:pt x="1529" y="3"/>
                  </a:lnTo>
                  <a:lnTo>
                    <a:pt x="1570" y="1"/>
                  </a:lnTo>
                  <a:lnTo>
                    <a:pt x="1612" y="0"/>
                  </a:lnTo>
                  <a:close/>
                  <a:moveTo>
                    <a:pt x="363" y="1185"/>
                  </a:moveTo>
                  <a:lnTo>
                    <a:pt x="355" y="1211"/>
                  </a:lnTo>
                  <a:lnTo>
                    <a:pt x="347" y="1236"/>
                  </a:lnTo>
                  <a:lnTo>
                    <a:pt x="338" y="1263"/>
                  </a:lnTo>
                  <a:lnTo>
                    <a:pt x="332" y="1289"/>
                  </a:lnTo>
                  <a:lnTo>
                    <a:pt x="326" y="1316"/>
                  </a:lnTo>
                  <a:lnTo>
                    <a:pt x="319" y="1342"/>
                  </a:lnTo>
                  <a:lnTo>
                    <a:pt x="314" y="1370"/>
                  </a:lnTo>
                  <a:lnTo>
                    <a:pt x="309" y="1397"/>
                  </a:lnTo>
                  <a:lnTo>
                    <a:pt x="305" y="1424"/>
                  </a:lnTo>
                  <a:lnTo>
                    <a:pt x="302" y="1451"/>
                  </a:lnTo>
                  <a:lnTo>
                    <a:pt x="298" y="1478"/>
                  </a:lnTo>
                  <a:lnTo>
                    <a:pt x="295" y="1507"/>
                  </a:lnTo>
                  <a:lnTo>
                    <a:pt x="293" y="1535"/>
                  </a:lnTo>
                  <a:lnTo>
                    <a:pt x="292" y="1563"/>
                  </a:lnTo>
                  <a:lnTo>
                    <a:pt x="291" y="1592"/>
                  </a:lnTo>
                  <a:lnTo>
                    <a:pt x="291" y="1620"/>
                  </a:lnTo>
                  <a:lnTo>
                    <a:pt x="291" y="1653"/>
                  </a:lnTo>
                  <a:lnTo>
                    <a:pt x="292" y="1687"/>
                  </a:lnTo>
                  <a:lnTo>
                    <a:pt x="294" y="1720"/>
                  </a:lnTo>
                  <a:lnTo>
                    <a:pt x="297" y="1753"/>
                  </a:lnTo>
                  <a:lnTo>
                    <a:pt x="301" y="1785"/>
                  </a:lnTo>
                  <a:lnTo>
                    <a:pt x="305" y="1817"/>
                  </a:lnTo>
                  <a:lnTo>
                    <a:pt x="310" y="1849"/>
                  </a:lnTo>
                  <a:lnTo>
                    <a:pt x="315" y="1881"/>
                  </a:lnTo>
                  <a:lnTo>
                    <a:pt x="322" y="1912"/>
                  </a:lnTo>
                  <a:lnTo>
                    <a:pt x="330" y="1942"/>
                  </a:lnTo>
                  <a:lnTo>
                    <a:pt x="337" y="1973"/>
                  </a:lnTo>
                  <a:lnTo>
                    <a:pt x="347" y="2003"/>
                  </a:lnTo>
                  <a:lnTo>
                    <a:pt x="356" y="2034"/>
                  </a:lnTo>
                  <a:lnTo>
                    <a:pt x="366" y="2064"/>
                  </a:lnTo>
                  <a:lnTo>
                    <a:pt x="377" y="2093"/>
                  </a:lnTo>
                  <a:lnTo>
                    <a:pt x="389" y="2123"/>
                  </a:lnTo>
                  <a:lnTo>
                    <a:pt x="402" y="2151"/>
                  </a:lnTo>
                  <a:lnTo>
                    <a:pt x="415" y="2180"/>
                  </a:lnTo>
                  <a:lnTo>
                    <a:pt x="429" y="2209"/>
                  </a:lnTo>
                  <a:lnTo>
                    <a:pt x="444" y="2237"/>
                  </a:lnTo>
                  <a:lnTo>
                    <a:pt x="460" y="2264"/>
                  </a:lnTo>
                  <a:lnTo>
                    <a:pt x="476" y="2291"/>
                  </a:lnTo>
                  <a:lnTo>
                    <a:pt x="494" y="2319"/>
                  </a:lnTo>
                  <a:lnTo>
                    <a:pt x="511" y="2346"/>
                  </a:lnTo>
                  <a:lnTo>
                    <a:pt x="530" y="2373"/>
                  </a:lnTo>
                  <a:lnTo>
                    <a:pt x="550" y="2399"/>
                  </a:lnTo>
                  <a:lnTo>
                    <a:pt x="570" y="2425"/>
                  </a:lnTo>
                  <a:lnTo>
                    <a:pt x="591" y="2451"/>
                  </a:lnTo>
                  <a:lnTo>
                    <a:pt x="613" y="2477"/>
                  </a:lnTo>
                  <a:lnTo>
                    <a:pt x="636" y="2502"/>
                  </a:lnTo>
                  <a:lnTo>
                    <a:pt x="659" y="2527"/>
                  </a:lnTo>
                  <a:lnTo>
                    <a:pt x="683" y="2551"/>
                  </a:lnTo>
                  <a:lnTo>
                    <a:pt x="708" y="2575"/>
                  </a:lnTo>
                  <a:lnTo>
                    <a:pt x="733" y="2599"/>
                  </a:lnTo>
                  <a:lnTo>
                    <a:pt x="758" y="2621"/>
                  </a:lnTo>
                  <a:lnTo>
                    <a:pt x="783" y="2643"/>
                  </a:lnTo>
                  <a:lnTo>
                    <a:pt x="809" y="2664"/>
                  </a:lnTo>
                  <a:lnTo>
                    <a:pt x="835" y="2685"/>
                  </a:lnTo>
                  <a:lnTo>
                    <a:pt x="861" y="2704"/>
                  </a:lnTo>
                  <a:lnTo>
                    <a:pt x="888" y="2723"/>
                  </a:lnTo>
                  <a:lnTo>
                    <a:pt x="915" y="2742"/>
                  </a:lnTo>
                  <a:lnTo>
                    <a:pt x="943" y="2758"/>
                  </a:lnTo>
                  <a:lnTo>
                    <a:pt x="970" y="2775"/>
                  </a:lnTo>
                  <a:lnTo>
                    <a:pt x="998" y="2791"/>
                  </a:lnTo>
                  <a:lnTo>
                    <a:pt x="1026" y="2806"/>
                  </a:lnTo>
                  <a:lnTo>
                    <a:pt x="1054" y="2820"/>
                  </a:lnTo>
                  <a:lnTo>
                    <a:pt x="1083" y="2833"/>
                  </a:lnTo>
                  <a:lnTo>
                    <a:pt x="1112" y="2845"/>
                  </a:lnTo>
                  <a:lnTo>
                    <a:pt x="1141" y="2858"/>
                  </a:lnTo>
                  <a:lnTo>
                    <a:pt x="1171" y="2868"/>
                  </a:lnTo>
                  <a:lnTo>
                    <a:pt x="1200" y="2879"/>
                  </a:lnTo>
                  <a:lnTo>
                    <a:pt x="1231" y="2888"/>
                  </a:lnTo>
                  <a:lnTo>
                    <a:pt x="1262" y="2898"/>
                  </a:lnTo>
                  <a:lnTo>
                    <a:pt x="1292" y="2906"/>
                  </a:lnTo>
                  <a:lnTo>
                    <a:pt x="1324" y="2914"/>
                  </a:lnTo>
                  <a:lnTo>
                    <a:pt x="1355" y="2920"/>
                  </a:lnTo>
                  <a:lnTo>
                    <a:pt x="1386" y="2925"/>
                  </a:lnTo>
                  <a:lnTo>
                    <a:pt x="1419" y="2930"/>
                  </a:lnTo>
                  <a:lnTo>
                    <a:pt x="1451" y="2934"/>
                  </a:lnTo>
                  <a:lnTo>
                    <a:pt x="1483" y="2938"/>
                  </a:lnTo>
                  <a:lnTo>
                    <a:pt x="1516" y="2941"/>
                  </a:lnTo>
                  <a:lnTo>
                    <a:pt x="1549" y="2943"/>
                  </a:lnTo>
                  <a:lnTo>
                    <a:pt x="1582" y="2944"/>
                  </a:lnTo>
                  <a:lnTo>
                    <a:pt x="1616" y="2944"/>
                  </a:lnTo>
                  <a:lnTo>
                    <a:pt x="1650" y="2944"/>
                  </a:lnTo>
                  <a:lnTo>
                    <a:pt x="1684" y="2943"/>
                  </a:lnTo>
                  <a:lnTo>
                    <a:pt x="1716" y="2941"/>
                  </a:lnTo>
                  <a:lnTo>
                    <a:pt x="1749" y="2938"/>
                  </a:lnTo>
                  <a:lnTo>
                    <a:pt x="1782" y="2934"/>
                  </a:lnTo>
                  <a:lnTo>
                    <a:pt x="1814" y="2930"/>
                  </a:lnTo>
                  <a:lnTo>
                    <a:pt x="1847" y="2925"/>
                  </a:lnTo>
                  <a:lnTo>
                    <a:pt x="1878" y="2920"/>
                  </a:lnTo>
                  <a:lnTo>
                    <a:pt x="1909" y="2912"/>
                  </a:lnTo>
                  <a:lnTo>
                    <a:pt x="1940" y="2905"/>
                  </a:lnTo>
                  <a:lnTo>
                    <a:pt x="1972" y="2897"/>
                  </a:lnTo>
                  <a:lnTo>
                    <a:pt x="2002" y="2888"/>
                  </a:lnTo>
                  <a:lnTo>
                    <a:pt x="2032" y="2879"/>
                  </a:lnTo>
                  <a:lnTo>
                    <a:pt x="2063" y="2868"/>
                  </a:lnTo>
                  <a:lnTo>
                    <a:pt x="2093" y="2857"/>
                  </a:lnTo>
                  <a:lnTo>
                    <a:pt x="2122" y="2845"/>
                  </a:lnTo>
                  <a:lnTo>
                    <a:pt x="2151" y="2832"/>
                  </a:lnTo>
                  <a:lnTo>
                    <a:pt x="2181" y="2818"/>
                  </a:lnTo>
                  <a:lnTo>
                    <a:pt x="2209" y="2805"/>
                  </a:lnTo>
                  <a:lnTo>
                    <a:pt x="2238" y="2789"/>
                  </a:lnTo>
                  <a:lnTo>
                    <a:pt x="2266" y="2773"/>
                  </a:lnTo>
                  <a:lnTo>
                    <a:pt x="2293" y="2756"/>
                  </a:lnTo>
                  <a:lnTo>
                    <a:pt x="2322" y="2740"/>
                  </a:lnTo>
                  <a:lnTo>
                    <a:pt x="2349" y="2721"/>
                  </a:lnTo>
                  <a:lnTo>
                    <a:pt x="2376" y="2702"/>
                  </a:lnTo>
                  <a:lnTo>
                    <a:pt x="2403" y="2682"/>
                  </a:lnTo>
                  <a:lnTo>
                    <a:pt x="2429" y="2662"/>
                  </a:lnTo>
                  <a:lnTo>
                    <a:pt x="2455" y="2640"/>
                  </a:lnTo>
                  <a:lnTo>
                    <a:pt x="2481" y="2618"/>
                  </a:lnTo>
                  <a:lnTo>
                    <a:pt x="2507" y="2595"/>
                  </a:lnTo>
                  <a:lnTo>
                    <a:pt x="2532" y="2572"/>
                  </a:lnTo>
                  <a:lnTo>
                    <a:pt x="2557" y="2547"/>
                  </a:lnTo>
                  <a:lnTo>
                    <a:pt x="2590" y="2514"/>
                  </a:lnTo>
                  <a:lnTo>
                    <a:pt x="2621" y="2481"/>
                  </a:lnTo>
                  <a:lnTo>
                    <a:pt x="2651" y="2446"/>
                  </a:lnTo>
                  <a:lnTo>
                    <a:pt x="2680" y="2412"/>
                  </a:lnTo>
                  <a:lnTo>
                    <a:pt x="2707" y="2376"/>
                  </a:lnTo>
                  <a:lnTo>
                    <a:pt x="2732" y="2339"/>
                  </a:lnTo>
                  <a:lnTo>
                    <a:pt x="2756" y="2302"/>
                  </a:lnTo>
                  <a:lnTo>
                    <a:pt x="2778" y="2264"/>
                  </a:lnTo>
                  <a:lnTo>
                    <a:pt x="2169" y="1993"/>
                  </a:lnTo>
                  <a:lnTo>
                    <a:pt x="2165" y="2012"/>
                  </a:lnTo>
                  <a:lnTo>
                    <a:pt x="2160" y="2030"/>
                  </a:lnTo>
                  <a:lnTo>
                    <a:pt x="2154" y="2048"/>
                  </a:lnTo>
                  <a:lnTo>
                    <a:pt x="2147" y="2066"/>
                  </a:lnTo>
                  <a:lnTo>
                    <a:pt x="2140" y="2084"/>
                  </a:lnTo>
                  <a:lnTo>
                    <a:pt x="2133" y="2101"/>
                  </a:lnTo>
                  <a:lnTo>
                    <a:pt x="2123" y="2116"/>
                  </a:lnTo>
                  <a:lnTo>
                    <a:pt x="2114" y="2133"/>
                  </a:lnTo>
                  <a:lnTo>
                    <a:pt x="2103" y="2149"/>
                  </a:lnTo>
                  <a:lnTo>
                    <a:pt x="2093" y="2164"/>
                  </a:lnTo>
                  <a:lnTo>
                    <a:pt x="2081" y="2178"/>
                  </a:lnTo>
                  <a:lnTo>
                    <a:pt x="2069" y="2192"/>
                  </a:lnTo>
                  <a:lnTo>
                    <a:pt x="2056" y="2205"/>
                  </a:lnTo>
                  <a:lnTo>
                    <a:pt x="2043" y="2219"/>
                  </a:lnTo>
                  <a:lnTo>
                    <a:pt x="2029" y="2232"/>
                  </a:lnTo>
                  <a:lnTo>
                    <a:pt x="2015" y="2243"/>
                  </a:lnTo>
                  <a:lnTo>
                    <a:pt x="2000" y="2255"/>
                  </a:lnTo>
                  <a:lnTo>
                    <a:pt x="1984" y="2266"/>
                  </a:lnTo>
                  <a:lnTo>
                    <a:pt x="1969" y="2276"/>
                  </a:lnTo>
                  <a:lnTo>
                    <a:pt x="1952" y="2286"/>
                  </a:lnTo>
                  <a:lnTo>
                    <a:pt x="1935" y="2294"/>
                  </a:lnTo>
                  <a:lnTo>
                    <a:pt x="1918" y="2303"/>
                  </a:lnTo>
                  <a:lnTo>
                    <a:pt x="1900" y="2311"/>
                  </a:lnTo>
                  <a:lnTo>
                    <a:pt x="1882" y="2319"/>
                  </a:lnTo>
                  <a:lnTo>
                    <a:pt x="1863" y="2325"/>
                  </a:lnTo>
                  <a:lnTo>
                    <a:pt x="1844" y="2331"/>
                  </a:lnTo>
                  <a:lnTo>
                    <a:pt x="1826" y="2336"/>
                  </a:lnTo>
                  <a:lnTo>
                    <a:pt x="1806" y="2341"/>
                  </a:lnTo>
                  <a:lnTo>
                    <a:pt x="1786" y="2345"/>
                  </a:lnTo>
                  <a:lnTo>
                    <a:pt x="1766" y="2348"/>
                  </a:lnTo>
                  <a:lnTo>
                    <a:pt x="1746" y="2351"/>
                  </a:lnTo>
                  <a:lnTo>
                    <a:pt x="1725" y="2353"/>
                  </a:lnTo>
                  <a:lnTo>
                    <a:pt x="1725" y="2602"/>
                  </a:lnTo>
                  <a:lnTo>
                    <a:pt x="1540" y="2602"/>
                  </a:lnTo>
                  <a:lnTo>
                    <a:pt x="1540" y="2353"/>
                  </a:lnTo>
                  <a:lnTo>
                    <a:pt x="1506" y="2351"/>
                  </a:lnTo>
                  <a:lnTo>
                    <a:pt x="1473" y="2349"/>
                  </a:lnTo>
                  <a:lnTo>
                    <a:pt x="1439" y="2344"/>
                  </a:lnTo>
                  <a:lnTo>
                    <a:pt x="1406" y="2338"/>
                  </a:lnTo>
                  <a:lnTo>
                    <a:pt x="1373" y="2330"/>
                  </a:lnTo>
                  <a:lnTo>
                    <a:pt x="1340" y="2322"/>
                  </a:lnTo>
                  <a:lnTo>
                    <a:pt x="1309" y="2311"/>
                  </a:lnTo>
                  <a:lnTo>
                    <a:pt x="1278" y="2299"/>
                  </a:lnTo>
                  <a:lnTo>
                    <a:pt x="1246" y="2286"/>
                  </a:lnTo>
                  <a:lnTo>
                    <a:pt x="1216" y="2271"/>
                  </a:lnTo>
                  <a:lnTo>
                    <a:pt x="1187" y="2256"/>
                  </a:lnTo>
                  <a:lnTo>
                    <a:pt x="1158" y="2238"/>
                  </a:lnTo>
                  <a:lnTo>
                    <a:pt x="1129" y="2220"/>
                  </a:lnTo>
                  <a:lnTo>
                    <a:pt x="1102" y="2201"/>
                  </a:lnTo>
                  <a:lnTo>
                    <a:pt x="1076" y="2180"/>
                  </a:lnTo>
                  <a:lnTo>
                    <a:pt x="1050" y="2158"/>
                  </a:lnTo>
                  <a:lnTo>
                    <a:pt x="1272" y="1934"/>
                  </a:lnTo>
                  <a:lnTo>
                    <a:pt x="1292" y="1952"/>
                  </a:lnTo>
                  <a:lnTo>
                    <a:pt x="1312" y="1969"/>
                  </a:lnTo>
                  <a:lnTo>
                    <a:pt x="1333" y="1984"/>
                  </a:lnTo>
                  <a:lnTo>
                    <a:pt x="1353" y="1999"/>
                  </a:lnTo>
                  <a:lnTo>
                    <a:pt x="1374" y="2013"/>
                  </a:lnTo>
                  <a:lnTo>
                    <a:pt x="1395" y="2024"/>
                  </a:lnTo>
                  <a:lnTo>
                    <a:pt x="1416" y="2036"/>
                  </a:lnTo>
                  <a:lnTo>
                    <a:pt x="1437" y="2045"/>
                  </a:lnTo>
                  <a:lnTo>
                    <a:pt x="1460" y="2054"/>
                  </a:lnTo>
                  <a:lnTo>
                    <a:pt x="1482" y="2061"/>
                  </a:lnTo>
                  <a:lnTo>
                    <a:pt x="1506" y="2067"/>
                  </a:lnTo>
                  <a:lnTo>
                    <a:pt x="1529" y="2071"/>
                  </a:lnTo>
                  <a:lnTo>
                    <a:pt x="1554" y="2076"/>
                  </a:lnTo>
                  <a:lnTo>
                    <a:pt x="1579" y="2078"/>
                  </a:lnTo>
                  <a:lnTo>
                    <a:pt x="1605" y="2080"/>
                  </a:lnTo>
                  <a:lnTo>
                    <a:pt x="1633" y="2081"/>
                  </a:lnTo>
                  <a:lnTo>
                    <a:pt x="1650" y="2080"/>
                  </a:lnTo>
                  <a:lnTo>
                    <a:pt x="1668" y="2079"/>
                  </a:lnTo>
                  <a:lnTo>
                    <a:pt x="1686" y="2076"/>
                  </a:lnTo>
                  <a:lnTo>
                    <a:pt x="1704" y="2072"/>
                  </a:lnTo>
                  <a:lnTo>
                    <a:pt x="1721" y="2068"/>
                  </a:lnTo>
                  <a:lnTo>
                    <a:pt x="1737" y="2062"/>
                  </a:lnTo>
                  <a:lnTo>
                    <a:pt x="1754" y="2055"/>
                  </a:lnTo>
                  <a:lnTo>
                    <a:pt x="1768" y="2046"/>
                  </a:lnTo>
                  <a:lnTo>
                    <a:pt x="1782" y="2036"/>
                  </a:lnTo>
                  <a:lnTo>
                    <a:pt x="1794" y="2024"/>
                  </a:lnTo>
                  <a:lnTo>
                    <a:pt x="1800" y="2018"/>
                  </a:lnTo>
                  <a:lnTo>
                    <a:pt x="1805" y="2012"/>
                  </a:lnTo>
                  <a:lnTo>
                    <a:pt x="1810" y="2004"/>
                  </a:lnTo>
                  <a:lnTo>
                    <a:pt x="1814" y="1997"/>
                  </a:lnTo>
                  <a:lnTo>
                    <a:pt x="1818" y="1989"/>
                  </a:lnTo>
                  <a:lnTo>
                    <a:pt x="1821" y="1980"/>
                  </a:lnTo>
                  <a:lnTo>
                    <a:pt x="1825" y="1971"/>
                  </a:lnTo>
                  <a:lnTo>
                    <a:pt x="1828" y="1961"/>
                  </a:lnTo>
                  <a:lnTo>
                    <a:pt x="1830" y="1952"/>
                  </a:lnTo>
                  <a:lnTo>
                    <a:pt x="1831" y="1941"/>
                  </a:lnTo>
                  <a:lnTo>
                    <a:pt x="1832" y="1931"/>
                  </a:lnTo>
                  <a:lnTo>
                    <a:pt x="1832" y="1919"/>
                  </a:lnTo>
                  <a:lnTo>
                    <a:pt x="1832" y="1904"/>
                  </a:lnTo>
                  <a:lnTo>
                    <a:pt x="1829" y="1889"/>
                  </a:lnTo>
                  <a:lnTo>
                    <a:pt x="1826" y="1875"/>
                  </a:lnTo>
                  <a:lnTo>
                    <a:pt x="1820" y="1863"/>
                  </a:lnTo>
                  <a:lnTo>
                    <a:pt x="1814" y="1851"/>
                  </a:lnTo>
                  <a:lnTo>
                    <a:pt x="1807" y="1841"/>
                  </a:lnTo>
                  <a:lnTo>
                    <a:pt x="1799" y="1831"/>
                  </a:lnTo>
                  <a:lnTo>
                    <a:pt x="1789" y="1822"/>
                  </a:lnTo>
                  <a:lnTo>
                    <a:pt x="1635" y="1753"/>
                  </a:lnTo>
                  <a:lnTo>
                    <a:pt x="1444" y="1668"/>
                  </a:lnTo>
                  <a:lnTo>
                    <a:pt x="1408" y="1652"/>
                  </a:lnTo>
                  <a:lnTo>
                    <a:pt x="1375" y="1637"/>
                  </a:lnTo>
                  <a:lnTo>
                    <a:pt x="1342" y="1622"/>
                  </a:lnTo>
                  <a:lnTo>
                    <a:pt x="1310" y="1608"/>
                  </a:lnTo>
                  <a:lnTo>
                    <a:pt x="1279" y="1595"/>
                  </a:lnTo>
                  <a:lnTo>
                    <a:pt x="1248" y="1581"/>
                  </a:lnTo>
                  <a:lnTo>
                    <a:pt x="1218" y="1567"/>
                  </a:lnTo>
                  <a:lnTo>
                    <a:pt x="1188" y="1554"/>
                  </a:lnTo>
                  <a:lnTo>
                    <a:pt x="363" y="1185"/>
                  </a:lnTo>
                  <a:close/>
                  <a:moveTo>
                    <a:pt x="1616" y="293"/>
                  </a:moveTo>
                  <a:lnTo>
                    <a:pt x="1582" y="293"/>
                  </a:lnTo>
                  <a:lnTo>
                    <a:pt x="1548" y="294"/>
                  </a:lnTo>
                  <a:lnTo>
                    <a:pt x="1515" y="296"/>
                  </a:lnTo>
                  <a:lnTo>
                    <a:pt x="1481" y="298"/>
                  </a:lnTo>
                  <a:lnTo>
                    <a:pt x="1449" y="302"/>
                  </a:lnTo>
                  <a:lnTo>
                    <a:pt x="1416" y="306"/>
                  </a:lnTo>
                  <a:lnTo>
                    <a:pt x="1384" y="310"/>
                  </a:lnTo>
                  <a:lnTo>
                    <a:pt x="1352" y="317"/>
                  </a:lnTo>
                  <a:lnTo>
                    <a:pt x="1320" y="323"/>
                  </a:lnTo>
                  <a:lnTo>
                    <a:pt x="1289" y="330"/>
                  </a:lnTo>
                  <a:lnTo>
                    <a:pt x="1259" y="338"/>
                  </a:lnTo>
                  <a:lnTo>
                    <a:pt x="1228" y="347"/>
                  </a:lnTo>
                  <a:lnTo>
                    <a:pt x="1197" y="357"/>
                  </a:lnTo>
                  <a:lnTo>
                    <a:pt x="1168" y="367"/>
                  </a:lnTo>
                  <a:lnTo>
                    <a:pt x="1139" y="378"/>
                  </a:lnTo>
                  <a:lnTo>
                    <a:pt x="1110" y="389"/>
                  </a:lnTo>
                  <a:lnTo>
                    <a:pt x="1080" y="402"/>
                  </a:lnTo>
                  <a:lnTo>
                    <a:pt x="1052" y="415"/>
                  </a:lnTo>
                  <a:lnTo>
                    <a:pt x="1024" y="429"/>
                  </a:lnTo>
                  <a:lnTo>
                    <a:pt x="996" y="445"/>
                  </a:lnTo>
                  <a:lnTo>
                    <a:pt x="968" y="459"/>
                  </a:lnTo>
                  <a:lnTo>
                    <a:pt x="940" y="476"/>
                  </a:lnTo>
                  <a:lnTo>
                    <a:pt x="914" y="493"/>
                  </a:lnTo>
                  <a:lnTo>
                    <a:pt x="887" y="511"/>
                  </a:lnTo>
                  <a:lnTo>
                    <a:pt x="861" y="529"/>
                  </a:lnTo>
                  <a:lnTo>
                    <a:pt x="835" y="549"/>
                  </a:lnTo>
                  <a:lnTo>
                    <a:pt x="810" y="569"/>
                  </a:lnTo>
                  <a:lnTo>
                    <a:pt x="785" y="590"/>
                  </a:lnTo>
                  <a:lnTo>
                    <a:pt x="760" y="611"/>
                  </a:lnTo>
                  <a:lnTo>
                    <a:pt x="735" y="634"/>
                  </a:lnTo>
                  <a:lnTo>
                    <a:pt x="711" y="657"/>
                  </a:lnTo>
                  <a:lnTo>
                    <a:pt x="687" y="681"/>
                  </a:lnTo>
                  <a:lnTo>
                    <a:pt x="662" y="707"/>
                  </a:lnTo>
                  <a:lnTo>
                    <a:pt x="637" y="734"/>
                  </a:lnTo>
                  <a:lnTo>
                    <a:pt x="613" y="761"/>
                  </a:lnTo>
                  <a:lnTo>
                    <a:pt x="591" y="788"/>
                  </a:lnTo>
                  <a:lnTo>
                    <a:pt x="568" y="815"/>
                  </a:lnTo>
                  <a:lnTo>
                    <a:pt x="547" y="844"/>
                  </a:lnTo>
                  <a:lnTo>
                    <a:pt x="527" y="871"/>
                  </a:lnTo>
                  <a:lnTo>
                    <a:pt x="507" y="899"/>
                  </a:lnTo>
                  <a:lnTo>
                    <a:pt x="1124" y="1176"/>
                  </a:lnTo>
                  <a:lnTo>
                    <a:pt x="1129" y="1160"/>
                  </a:lnTo>
                  <a:lnTo>
                    <a:pt x="1136" y="1144"/>
                  </a:lnTo>
                  <a:lnTo>
                    <a:pt x="1143" y="1129"/>
                  </a:lnTo>
                  <a:lnTo>
                    <a:pt x="1150" y="1114"/>
                  </a:lnTo>
                  <a:lnTo>
                    <a:pt x="1158" y="1100"/>
                  </a:lnTo>
                  <a:lnTo>
                    <a:pt x="1166" y="1086"/>
                  </a:lnTo>
                  <a:lnTo>
                    <a:pt x="1175" y="1073"/>
                  </a:lnTo>
                  <a:lnTo>
                    <a:pt x="1185" y="1059"/>
                  </a:lnTo>
                  <a:lnTo>
                    <a:pt x="1195" y="1047"/>
                  </a:lnTo>
                  <a:lnTo>
                    <a:pt x="1206" y="1035"/>
                  </a:lnTo>
                  <a:lnTo>
                    <a:pt x="1217" y="1023"/>
                  </a:lnTo>
                  <a:lnTo>
                    <a:pt x="1229" y="1012"/>
                  </a:lnTo>
                  <a:lnTo>
                    <a:pt x="1240" y="1001"/>
                  </a:lnTo>
                  <a:lnTo>
                    <a:pt x="1253" y="990"/>
                  </a:lnTo>
                  <a:lnTo>
                    <a:pt x="1265" y="981"/>
                  </a:lnTo>
                  <a:lnTo>
                    <a:pt x="1279" y="971"/>
                  </a:lnTo>
                  <a:lnTo>
                    <a:pt x="1292" y="963"/>
                  </a:lnTo>
                  <a:lnTo>
                    <a:pt x="1307" y="954"/>
                  </a:lnTo>
                  <a:lnTo>
                    <a:pt x="1321" y="946"/>
                  </a:lnTo>
                  <a:lnTo>
                    <a:pt x="1336" y="939"/>
                  </a:lnTo>
                  <a:lnTo>
                    <a:pt x="1352" y="932"/>
                  </a:lnTo>
                  <a:lnTo>
                    <a:pt x="1367" y="925"/>
                  </a:lnTo>
                  <a:lnTo>
                    <a:pt x="1383" y="919"/>
                  </a:lnTo>
                  <a:lnTo>
                    <a:pt x="1400" y="914"/>
                  </a:lnTo>
                  <a:lnTo>
                    <a:pt x="1416" y="909"/>
                  </a:lnTo>
                  <a:lnTo>
                    <a:pt x="1433" y="904"/>
                  </a:lnTo>
                  <a:lnTo>
                    <a:pt x="1450" y="900"/>
                  </a:lnTo>
                  <a:lnTo>
                    <a:pt x="1468" y="896"/>
                  </a:lnTo>
                  <a:lnTo>
                    <a:pt x="1485" y="894"/>
                  </a:lnTo>
                  <a:lnTo>
                    <a:pt x="1503" y="891"/>
                  </a:lnTo>
                  <a:lnTo>
                    <a:pt x="1522" y="889"/>
                  </a:lnTo>
                  <a:lnTo>
                    <a:pt x="1540" y="888"/>
                  </a:lnTo>
                  <a:lnTo>
                    <a:pt x="1540" y="638"/>
                  </a:lnTo>
                  <a:lnTo>
                    <a:pt x="1725" y="638"/>
                  </a:lnTo>
                  <a:lnTo>
                    <a:pt x="1725" y="888"/>
                  </a:lnTo>
                  <a:lnTo>
                    <a:pt x="1749" y="890"/>
                  </a:lnTo>
                  <a:lnTo>
                    <a:pt x="1773" y="892"/>
                  </a:lnTo>
                  <a:lnTo>
                    <a:pt x="1799" y="895"/>
                  </a:lnTo>
                  <a:lnTo>
                    <a:pt x="1824" y="898"/>
                  </a:lnTo>
                  <a:lnTo>
                    <a:pt x="1849" y="903"/>
                  </a:lnTo>
                  <a:lnTo>
                    <a:pt x="1874" y="910"/>
                  </a:lnTo>
                  <a:lnTo>
                    <a:pt x="1899" y="916"/>
                  </a:lnTo>
                  <a:lnTo>
                    <a:pt x="1924" y="924"/>
                  </a:lnTo>
                  <a:lnTo>
                    <a:pt x="1950" y="934"/>
                  </a:lnTo>
                  <a:lnTo>
                    <a:pt x="1976" y="944"/>
                  </a:lnTo>
                  <a:lnTo>
                    <a:pt x="2001" y="956"/>
                  </a:lnTo>
                  <a:lnTo>
                    <a:pt x="2027" y="968"/>
                  </a:lnTo>
                  <a:lnTo>
                    <a:pt x="2053" y="983"/>
                  </a:lnTo>
                  <a:lnTo>
                    <a:pt x="2079" y="1000"/>
                  </a:lnTo>
                  <a:lnTo>
                    <a:pt x="2104" y="1018"/>
                  </a:lnTo>
                  <a:lnTo>
                    <a:pt x="2130" y="1036"/>
                  </a:lnTo>
                  <a:lnTo>
                    <a:pt x="1919" y="1255"/>
                  </a:lnTo>
                  <a:lnTo>
                    <a:pt x="1904" y="1245"/>
                  </a:lnTo>
                  <a:lnTo>
                    <a:pt x="1888" y="1235"/>
                  </a:lnTo>
                  <a:lnTo>
                    <a:pt x="1873" y="1226"/>
                  </a:lnTo>
                  <a:lnTo>
                    <a:pt x="1857" y="1217"/>
                  </a:lnTo>
                  <a:lnTo>
                    <a:pt x="1840" y="1208"/>
                  </a:lnTo>
                  <a:lnTo>
                    <a:pt x="1824" y="1201"/>
                  </a:lnTo>
                  <a:lnTo>
                    <a:pt x="1806" y="1194"/>
                  </a:lnTo>
                  <a:lnTo>
                    <a:pt x="1789" y="1187"/>
                  </a:lnTo>
                  <a:lnTo>
                    <a:pt x="1771" y="1181"/>
                  </a:lnTo>
                  <a:lnTo>
                    <a:pt x="1753" y="1176"/>
                  </a:lnTo>
                  <a:lnTo>
                    <a:pt x="1735" y="1170"/>
                  </a:lnTo>
                  <a:lnTo>
                    <a:pt x="1717" y="1167"/>
                  </a:lnTo>
                  <a:lnTo>
                    <a:pt x="1698" y="1164"/>
                  </a:lnTo>
                  <a:lnTo>
                    <a:pt x="1680" y="1162"/>
                  </a:lnTo>
                  <a:lnTo>
                    <a:pt x="1662" y="1161"/>
                  </a:lnTo>
                  <a:lnTo>
                    <a:pt x="1643" y="1160"/>
                  </a:lnTo>
                  <a:lnTo>
                    <a:pt x="1627" y="1160"/>
                  </a:lnTo>
                  <a:lnTo>
                    <a:pt x="1612" y="1161"/>
                  </a:lnTo>
                  <a:lnTo>
                    <a:pt x="1595" y="1163"/>
                  </a:lnTo>
                  <a:lnTo>
                    <a:pt x="1579" y="1165"/>
                  </a:lnTo>
                  <a:lnTo>
                    <a:pt x="1563" y="1169"/>
                  </a:lnTo>
                  <a:lnTo>
                    <a:pt x="1547" y="1174"/>
                  </a:lnTo>
                  <a:lnTo>
                    <a:pt x="1531" y="1179"/>
                  </a:lnTo>
                  <a:lnTo>
                    <a:pt x="1516" y="1185"/>
                  </a:lnTo>
                  <a:lnTo>
                    <a:pt x="1502" y="1192"/>
                  </a:lnTo>
                  <a:lnTo>
                    <a:pt x="1490" y="1202"/>
                  </a:lnTo>
                  <a:lnTo>
                    <a:pt x="1483" y="1207"/>
                  </a:lnTo>
                  <a:lnTo>
                    <a:pt x="1478" y="1212"/>
                  </a:lnTo>
                  <a:lnTo>
                    <a:pt x="1473" y="1218"/>
                  </a:lnTo>
                  <a:lnTo>
                    <a:pt x="1469" y="1224"/>
                  </a:lnTo>
                  <a:lnTo>
                    <a:pt x="1464" y="1230"/>
                  </a:lnTo>
                  <a:lnTo>
                    <a:pt x="1460" y="1236"/>
                  </a:lnTo>
                  <a:lnTo>
                    <a:pt x="1457" y="1244"/>
                  </a:lnTo>
                  <a:lnTo>
                    <a:pt x="1454" y="1251"/>
                  </a:lnTo>
                  <a:lnTo>
                    <a:pt x="1452" y="1260"/>
                  </a:lnTo>
                  <a:lnTo>
                    <a:pt x="1451" y="1268"/>
                  </a:lnTo>
                  <a:lnTo>
                    <a:pt x="1450" y="1276"/>
                  </a:lnTo>
                  <a:lnTo>
                    <a:pt x="1450" y="1286"/>
                  </a:lnTo>
                  <a:lnTo>
                    <a:pt x="1450" y="1297"/>
                  </a:lnTo>
                  <a:lnTo>
                    <a:pt x="1453" y="1308"/>
                  </a:lnTo>
                  <a:lnTo>
                    <a:pt x="1458" y="1318"/>
                  </a:lnTo>
                  <a:lnTo>
                    <a:pt x="1464" y="1327"/>
                  </a:lnTo>
                  <a:lnTo>
                    <a:pt x="1670" y="1419"/>
                  </a:lnTo>
                  <a:lnTo>
                    <a:pt x="1810" y="1482"/>
                  </a:lnTo>
                  <a:lnTo>
                    <a:pt x="1843" y="1496"/>
                  </a:lnTo>
                  <a:lnTo>
                    <a:pt x="1876" y="1511"/>
                  </a:lnTo>
                  <a:lnTo>
                    <a:pt x="1909" y="1526"/>
                  </a:lnTo>
                  <a:lnTo>
                    <a:pt x="1942" y="1540"/>
                  </a:lnTo>
                  <a:lnTo>
                    <a:pt x="1974" y="1555"/>
                  </a:lnTo>
                  <a:lnTo>
                    <a:pt x="2005" y="1570"/>
                  </a:lnTo>
                  <a:lnTo>
                    <a:pt x="2038" y="1583"/>
                  </a:lnTo>
                  <a:lnTo>
                    <a:pt x="2069" y="1598"/>
                  </a:lnTo>
                  <a:lnTo>
                    <a:pt x="2897" y="1967"/>
                  </a:lnTo>
                  <a:lnTo>
                    <a:pt x="2906" y="1926"/>
                  </a:lnTo>
                  <a:lnTo>
                    <a:pt x="2914" y="1884"/>
                  </a:lnTo>
                  <a:lnTo>
                    <a:pt x="2922" y="1842"/>
                  </a:lnTo>
                  <a:lnTo>
                    <a:pt x="2927" y="1799"/>
                  </a:lnTo>
                  <a:lnTo>
                    <a:pt x="2931" y="1755"/>
                  </a:lnTo>
                  <a:lnTo>
                    <a:pt x="2934" y="1711"/>
                  </a:lnTo>
                  <a:lnTo>
                    <a:pt x="2936" y="1666"/>
                  </a:lnTo>
                  <a:lnTo>
                    <a:pt x="2937" y="1620"/>
                  </a:lnTo>
                  <a:lnTo>
                    <a:pt x="2936" y="1585"/>
                  </a:lnTo>
                  <a:lnTo>
                    <a:pt x="2935" y="1552"/>
                  </a:lnTo>
                  <a:lnTo>
                    <a:pt x="2934" y="1518"/>
                  </a:lnTo>
                  <a:lnTo>
                    <a:pt x="2931" y="1485"/>
                  </a:lnTo>
                  <a:lnTo>
                    <a:pt x="2928" y="1451"/>
                  </a:lnTo>
                  <a:lnTo>
                    <a:pt x="2924" y="1418"/>
                  </a:lnTo>
                  <a:lnTo>
                    <a:pt x="2919" y="1385"/>
                  </a:lnTo>
                  <a:lnTo>
                    <a:pt x="2913" y="1354"/>
                  </a:lnTo>
                  <a:lnTo>
                    <a:pt x="2906" y="1321"/>
                  </a:lnTo>
                  <a:lnTo>
                    <a:pt x="2900" y="1290"/>
                  </a:lnTo>
                  <a:lnTo>
                    <a:pt x="2891" y="1258"/>
                  </a:lnTo>
                  <a:lnTo>
                    <a:pt x="2883" y="1228"/>
                  </a:lnTo>
                  <a:lnTo>
                    <a:pt x="2874" y="1198"/>
                  </a:lnTo>
                  <a:lnTo>
                    <a:pt x="2863" y="1167"/>
                  </a:lnTo>
                  <a:lnTo>
                    <a:pt x="2852" y="1138"/>
                  </a:lnTo>
                  <a:lnTo>
                    <a:pt x="2840" y="1108"/>
                  </a:lnTo>
                  <a:lnTo>
                    <a:pt x="2828" y="1079"/>
                  </a:lnTo>
                  <a:lnTo>
                    <a:pt x="2814" y="1050"/>
                  </a:lnTo>
                  <a:lnTo>
                    <a:pt x="2801" y="1022"/>
                  </a:lnTo>
                  <a:lnTo>
                    <a:pt x="2786" y="993"/>
                  </a:lnTo>
                  <a:lnTo>
                    <a:pt x="2770" y="965"/>
                  </a:lnTo>
                  <a:lnTo>
                    <a:pt x="2754" y="938"/>
                  </a:lnTo>
                  <a:lnTo>
                    <a:pt x="2737" y="911"/>
                  </a:lnTo>
                  <a:lnTo>
                    <a:pt x="2719" y="883"/>
                  </a:lnTo>
                  <a:lnTo>
                    <a:pt x="2700" y="857"/>
                  </a:lnTo>
                  <a:lnTo>
                    <a:pt x="2682" y="831"/>
                  </a:lnTo>
                  <a:lnTo>
                    <a:pt x="2661" y="805"/>
                  </a:lnTo>
                  <a:lnTo>
                    <a:pt x="2640" y="780"/>
                  </a:lnTo>
                  <a:lnTo>
                    <a:pt x="2619" y="755"/>
                  </a:lnTo>
                  <a:lnTo>
                    <a:pt x="2596" y="729"/>
                  </a:lnTo>
                  <a:lnTo>
                    <a:pt x="2573" y="705"/>
                  </a:lnTo>
                  <a:lnTo>
                    <a:pt x="2549" y="681"/>
                  </a:lnTo>
                  <a:lnTo>
                    <a:pt x="2525" y="657"/>
                  </a:lnTo>
                  <a:lnTo>
                    <a:pt x="2501" y="634"/>
                  </a:lnTo>
                  <a:lnTo>
                    <a:pt x="2476" y="611"/>
                  </a:lnTo>
                  <a:lnTo>
                    <a:pt x="2451" y="590"/>
                  </a:lnTo>
                  <a:lnTo>
                    <a:pt x="2426" y="569"/>
                  </a:lnTo>
                  <a:lnTo>
                    <a:pt x="2400" y="549"/>
                  </a:lnTo>
                  <a:lnTo>
                    <a:pt x="2374" y="529"/>
                  </a:lnTo>
                  <a:lnTo>
                    <a:pt x="2348" y="511"/>
                  </a:lnTo>
                  <a:lnTo>
                    <a:pt x="2320" y="493"/>
                  </a:lnTo>
                  <a:lnTo>
                    <a:pt x="2293" y="476"/>
                  </a:lnTo>
                  <a:lnTo>
                    <a:pt x="2266" y="459"/>
                  </a:lnTo>
                  <a:lnTo>
                    <a:pt x="2238" y="445"/>
                  </a:lnTo>
                  <a:lnTo>
                    <a:pt x="2210" y="429"/>
                  </a:lnTo>
                  <a:lnTo>
                    <a:pt x="2182" y="415"/>
                  </a:lnTo>
                  <a:lnTo>
                    <a:pt x="2153" y="402"/>
                  </a:lnTo>
                  <a:lnTo>
                    <a:pt x="2124" y="389"/>
                  </a:lnTo>
                  <a:lnTo>
                    <a:pt x="2095" y="378"/>
                  </a:lnTo>
                  <a:lnTo>
                    <a:pt x="2065" y="367"/>
                  </a:lnTo>
                  <a:lnTo>
                    <a:pt x="2035" y="357"/>
                  </a:lnTo>
                  <a:lnTo>
                    <a:pt x="2005" y="347"/>
                  </a:lnTo>
                  <a:lnTo>
                    <a:pt x="1974" y="338"/>
                  </a:lnTo>
                  <a:lnTo>
                    <a:pt x="1944" y="330"/>
                  </a:lnTo>
                  <a:lnTo>
                    <a:pt x="1912" y="323"/>
                  </a:lnTo>
                  <a:lnTo>
                    <a:pt x="1881" y="317"/>
                  </a:lnTo>
                  <a:lnTo>
                    <a:pt x="1849" y="310"/>
                  </a:lnTo>
                  <a:lnTo>
                    <a:pt x="1816" y="306"/>
                  </a:lnTo>
                  <a:lnTo>
                    <a:pt x="1784" y="302"/>
                  </a:lnTo>
                  <a:lnTo>
                    <a:pt x="1751" y="298"/>
                  </a:lnTo>
                  <a:lnTo>
                    <a:pt x="1718" y="296"/>
                  </a:lnTo>
                  <a:lnTo>
                    <a:pt x="1684" y="294"/>
                  </a:lnTo>
                  <a:lnTo>
                    <a:pt x="1650" y="293"/>
                  </a:lnTo>
                  <a:lnTo>
                    <a:pt x="1616" y="293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0980738" y="6159500"/>
              <a:ext cx="339725" cy="339725"/>
            </a:xfrm>
            <a:custGeom>
              <a:avLst/>
              <a:gdLst>
                <a:gd name="T0" fmla="*/ 1647 w 2989"/>
                <a:gd name="T1" fmla="*/ 9 h 3000"/>
                <a:gd name="T2" fmla="*/ 1868 w 2989"/>
                <a:gd name="T3" fmla="*/ 47 h 3000"/>
                <a:gd name="T4" fmla="*/ 2076 w 2989"/>
                <a:gd name="T5" fmla="*/ 119 h 3000"/>
                <a:gd name="T6" fmla="*/ 2269 w 2989"/>
                <a:gd name="T7" fmla="*/ 217 h 3000"/>
                <a:gd name="T8" fmla="*/ 2446 w 2989"/>
                <a:gd name="T9" fmla="*/ 343 h 3000"/>
                <a:gd name="T10" fmla="*/ 2601 w 2989"/>
                <a:gd name="T11" fmla="*/ 492 h 3000"/>
                <a:gd name="T12" fmla="*/ 2734 w 2989"/>
                <a:gd name="T13" fmla="*/ 661 h 3000"/>
                <a:gd name="T14" fmla="*/ 2842 w 2989"/>
                <a:gd name="T15" fmla="*/ 850 h 3000"/>
                <a:gd name="T16" fmla="*/ 2922 w 2989"/>
                <a:gd name="T17" fmla="*/ 1054 h 3000"/>
                <a:gd name="T18" fmla="*/ 2972 w 2989"/>
                <a:gd name="T19" fmla="*/ 1272 h 3000"/>
                <a:gd name="T20" fmla="*/ 2989 w 2989"/>
                <a:gd name="T21" fmla="*/ 1500 h 3000"/>
                <a:gd name="T22" fmla="*/ 2972 w 2989"/>
                <a:gd name="T23" fmla="*/ 1729 h 3000"/>
                <a:gd name="T24" fmla="*/ 2922 w 2989"/>
                <a:gd name="T25" fmla="*/ 1947 h 3000"/>
                <a:gd name="T26" fmla="*/ 2842 w 2989"/>
                <a:gd name="T27" fmla="*/ 2151 h 3000"/>
                <a:gd name="T28" fmla="*/ 2734 w 2989"/>
                <a:gd name="T29" fmla="*/ 2338 h 3000"/>
                <a:gd name="T30" fmla="*/ 2601 w 2989"/>
                <a:gd name="T31" fmla="*/ 2509 h 3000"/>
                <a:gd name="T32" fmla="*/ 2446 w 2989"/>
                <a:gd name="T33" fmla="*/ 2658 h 3000"/>
                <a:gd name="T34" fmla="*/ 2269 w 2989"/>
                <a:gd name="T35" fmla="*/ 2783 h 3000"/>
                <a:gd name="T36" fmla="*/ 2076 w 2989"/>
                <a:gd name="T37" fmla="*/ 2882 h 3000"/>
                <a:gd name="T38" fmla="*/ 1868 w 2989"/>
                <a:gd name="T39" fmla="*/ 2953 h 3000"/>
                <a:gd name="T40" fmla="*/ 1647 w 2989"/>
                <a:gd name="T41" fmla="*/ 2992 h 3000"/>
                <a:gd name="T42" fmla="*/ 1417 w 2989"/>
                <a:gd name="T43" fmla="*/ 2998 h 3000"/>
                <a:gd name="T44" fmla="*/ 1193 w 2989"/>
                <a:gd name="T45" fmla="*/ 2970 h 3000"/>
                <a:gd name="T46" fmla="*/ 981 w 2989"/>
                <a:gd name="T47" fmla="*/ 2909 h 3000"/>
                <a:gd name="T48" fmla="*/ 782 w 2989"/>
                <a:gd name="T49" fmla="*/ 2819 h 3000"/>
                <a:gd name="T50" fmla="*/ 600 w 2989"/>
                <a:gd name="T51" fmla="*/ 2702 h 3000"/>
                <a:gd name="T52" fmla="*/ 438 w 2989"/>
                <a:gd name="T53" fmla="*/ 2560 h 3000"/>
                <a:gd name="T54" fmla="*/ 297 w 2989"/>
                <a:gd name="T55" fmla="*/ 2398 h 3000"/>
                <a:gd name="T56" fmla="*/ 180 w 2989"/>
                <a:gd name="T57" fmla="*/ 2215 h 3000"/>
                <a:gd name="T58" fmla="*/ 91 w 2989"/>
                <a:gd name="T59" fmla="*/ 2016 h 3000"/>
                <a:gd name="T60" fmla="*/ 30 w 2989"/>
                <a:gd name="T61" fmla="*/ 1802 h 3000"/>
                <a:gd name="T62" fmla="*/ 2 w 2989"/>
                <a:gd name="T63" fmla="*/ 1578 h 3000"/>
                <a:gd name="T64" fmla="*/ 8 w 2989"/>
                <a:gd name="T65" fmla="*/ 1346 h 3000"/>
                <a:gd name="T66" fmla="*/ 47 w 2989"/>
                <a:gd name="T67" fmla="*/ 1125 h 3000"/>
                <a:gd name="T68" fmla="*/ 118 w 2989"/>
                <a:gd name="T69" fmla="*/ 917 h 3000"/>
                <a:gd name="T70" fmla="*/ 216 w 2989"/>
                <a:gd name="T71" fmla="*/ 722 h 3000"/>
                <a:gd name="T72" fmla="*/ 341 w 2989"/>
                <a:gd name="T73" fmla="*/ 546 h 3000"/>
                <a:gd name="T74" fmla="*/ 489 w 2989"/>
                <a:gd name="T75" fmla="*/ 390 h 3000"/>
                <a:gd name="T76" fmla="*/ 659 w 2989"/>
                <a:gd name="T77" fmla="*/ 257 h 3000"/>
                <a:gd name="T78" fmla="*/ 846 w 2989"/>
                <a:gd name="T79" fmla="*/ 148 h 3000"/>
                <a:gd name="T80" fmla="*/ 1050 w 2989"/>
                <a:gd name="T81" fmla="*/ 67 h 3000"/>
                <a:gd name="T82" fmla="*/ 1267 w 2989"/>
                <a:gd name="T83" fmla="*/ 18 h 3000"/>
                <a:gd name="T84" fmla="*/ 1495 w 2989"/>
                <a:gd name="T85" fmla="*/ 0 h 3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89" h="3000">
                  <a:moveTo>
                    <a:pt x="1495" y="0"/>
                  </a:moveTo>
                  <a:lnTo>
                    <a:pt x="1572" y="2"/>
                  </a:lnTo>
                  <a:lnTo>
                    <a:pt x="1647" y="9"/>
                  </a:lnTo>
                  <a:lnTo>
                    <a:pt x="1722" y="18"/>
                  </a:lnTo>
                  <a:lnTo>
                    <a:pt x="1796" y="31"/>
                  </a:lnTo>
                  <a:lnTo>
                    <a:pt x="1868" y="47"/>
                  </a:lnTo>
                  <a:lnTo>
                    <a:pt x="1939" y="67"/>
                  </a:lnTo>
                  <a:lnTo>
                    <a:pt x="2008" y="91"/>
                  </a:lnTo>
                  <a:lnTo>
                    <a:pt x="2076" y="119"/>
                  </a:lnTo>
                  <a:lnTo>
                    <a:pt x="2143" y="148"/>
                  </a:lnTo>
                  <a:lnTo>
                    <a:pt x="2207" y="182"/>
                  </a:lnTo>
                  <a:lnTo>
                    <a:pt x="2269" y="217"/>
                  </a:lnTo>
                  <a:lnTo>
                    <a:pt x="2331" y="257"/>
                  </a:lnTo>
                  <a:lnTo>
                    <a:pt x="2389" y="299"/>
                  </a:lnTo>
                  <a:lnTo>
                    <a:pt x="2446" y="343"/>
                  </a:lnTo>
                  <a:lnTo>
                    <a:pt x="2500" y="390"/>
                  </a:lnTo>
                  <a:lnTo>
                    <a:pt x="2551" y="439"/>
                  </a:lnTo>
                  <a:lnTo>
                    <a:pt x="2601" y="492"/>
                  </a:lnTo>
                  <a:lnTo>
                    <a:pt x="2648" y="546"/>
                  </a:lnTo>
                  <a:lnTo>
                    <a:pt x="2692" y="603"/>
                  </a:lnTo>
                  <a:lnTo>
                    <a:pt x="2734" y="661"/>
                  </a:lnTo>
                  <a:lnTo>
                    <a:pt x="2773" y="722"/>
                  </a:lnTo>
                  <a:lnTo>
                    <a:pt x="2809" y="785"/>
                  </a:lnTo>
                  <a:lnTo>
                    <a:pt x="2842" y="850"/>
                  </a:lnTo>
                  <a:lnTo>
                    <a:pt x="2872" y="917"/>
                  </a:lnTo>
                  <a:lnTo>
                    <a:pt x="2899" y="985"/>
                  </a:lnTo>
                  <a:lnTo>
                    <a:pt x="2922" y="1054"/>
                  </a:lnTo>
                  <a:lnTo>
                    <a:pt x="2943" y="1125"/>
                  </a:lnTo>
                  <a:lnTo>
                    <a:pt x="2959" y="1198"/>
                  </a:lnTo>
                  <a:lnTo>
                    <a:pt x="2972" y="1272"/>
                  </a:lnTo>
                  <a:lnTo>
                    <a:pt x="2981" y="1346"/>
                  </a:lnTo>
                  <a:lnTo>
                    <a:pt x="2987" y="1423"/>
                  </a:lnTo>
                  <a:lnTo>
                    <a:pt x="2989" y="1500"/>
                  </a:lnTo>
                  <a:lnTo>
                    <a:pt x="2987" y="1578"/>
                  </a:lnTo>
                  <a:lnTo>
                    <a:pt x="2981" y="1653"/>
                  </a:lnTo>
                  <a:lnTo>
                    <a:pt x="2972" y="1729"/>
                  </a:lnTo>
                  <a:lnTo>
                    <a:pt x="2959" y="1802"/>
                  </a:lnTo>
                  <a:lnTo>
                    <a:pt x="2943" y="1875"/>
                  </a:lnTo>
                  <a:lnTo>
                    <a:pt x="2922" y="1947"/>
                  </a:lnTo>
                  <a:lnTo>
                    <a:pt x="2899" y="2016"/>
                  </a:lnTo>
                  <a:lnTo>
                    <a:pt x="2872" y="2084"/>
                  </a:lnTo>
                  <a:lnTo>
                    <a:pt x="2842" y="2151"/>
                  </a:lnTo>
                  <a:lnTo>
                    <a:pt x="2809" y="2215"/>
                  </a:lnTo>
                  <a:lnTo>
                    <a:pt x="2773" y="2278"/>
                  </a:lnTo>
                  <a:lnTo>
                    <a:pt x="2734" y="2338"/>
                  </a:lnTo>
                  <a:lnTo>
                    <a:pt x="2692" y="2398"/>
                  </a:lnTo>
                  <a:lnTo>
                    <a:pt x="2648" y="2455"/>
                  </a:lnTo>
                  <a:lnTo>
                    <a:pt x="2601" y="2509"/>
                  </a:lnTo>
                  <a:lnTo>
                    <a:pt x="2551" y="2560"/>
                  </a:lnTo>
                  <a:lnTo>
                    <a:pt x="2500" y="2611"/>
                  </a:lnTo>
                  <a:lnTo>
                    <a:pt x="2446" y="2658"/>
                  </a:lnTo>
                  <a:lnTo>
                    <a:pt x="2389" y="2702"/>
                  </a:lnTo>
                  <a:lnTo>
                    <a:pt x="2331" y="2744"/>
                  </a:lnTo>
                  <a:lnTo>
                    <a:pt x="2269" y="2783"/>
                  </a:lnTo>
                  <a:lnTo>
                    <a:pt x="2207" y="2819"/>
                  </a:lnTo>
                  <a:lnTo>
                    <a:pt x="2143" y="2852"/>
                  </a:lnTo>
                  <a:lnTo>
                    <a:pt x="2076" y="2882"/>
                  </a:lnTo>
                  <a:lnTo>
                    <a:pt x="2008" y="2909"/>
                  </a:lnTo>
                  <a:lnTo>
                    <a:pt x="1939" y="2932"/>
                  </a:lnTo>
                  <a:lnTo>
                    <a:pt x="1868" y="2953"/>
                  </a:lnTo>
                  <a:lnTo>
                    <a:pt x="1796" y="2970"/>
                  </a:lnTo>
                  <a:lnTo>
                    <a:pt x="1722" y="2983"/>
                  </a:lnTo>
                  <a:lnTo>
                    <a:pt x="1647" y="2992"/>
                  </a:lnTo>
                  <a:lnTo>
                    <a:pt x="1572" y="2998"/>
                  </a:lnTo>
                  <a:lnTo>
                    <a:pt x="1495" y="3000"/>
                  </a:lnTo>
                  <a:lnTo>
                    <a:pt x="1417" y="2998"/>
                  </a:lnTo>
                  <a:lnTo>
                    <a:pt x="1342" y="2992"/>
                  </a:lnTo>
                  <a:lnTo>
                    <a:pt x="1267" y="2983"/>
                  </a:lnTo>
                  <a:lnTo>
                    <a:pt x="1193" y="2970"/>
                  </a:lnTo>
                  <a:lnTo>
                    <a:pt x="1121" y="2953"/>
                  </a:lnTo>
                  <a:lnTo>
                    <a:pt x="1050" y="2932"/>
                  </a:lnTo>
                  <a:lnTo>
                    <a:pt x="981" y="2909"/>
                  </a:lnTo>
                  <a:lnTo>
                    <a:pt x="913" y="2882"/>
                  </a:lnTo>
                  <a:lnTo>
                    <a:pt x="846" y="2852"/>
                  </a:lnTo>
                  <a:lnTo>
                    <a:pt x="782" y="2819"/>
                  </a:lnTo>
                  <a:lnTo>
                    <a:pt x="719" y="2783"/>
                  </a:lnTo>
                  <a:lnTo>
                    <a:pt x="659" y="2744"/>
                  </a:lnTo>
                  <a:lnTo>
                    <a:pt x="600" y="2702"/>
                  </a:lnTo>
                  <a:lnTo>
                    <a:pt x="544" y="2658"/>
                  </a:lnTo>
                  <a:lnTo>
                    <a:pt x="489" y="2611"/>
                  </a:lnTo>
                  <a:lnTo>
                    <a:pt x="438" y="2560"/>
                  </a:lnTo>
                  <a:lnTo>
                    <a:pt x="388" y="2509"/>
                  </a:lnTo>
                  <a:lnTo>
                    <a:pt x="341" y="2455"/>
                  </a:lnTo>
                  <a:lnTo>
                    <a:pt x="297" y="2398"/>
                  </a:lnTo>
                  <a:lnTo>
                    <a:pt x="256" y="2338"/>
                  </a:lnTo>
                  <a:lnTo>
                    <a:pt x="216" y="2278"/>
                  </a:lnTo>
                  <a:lnTo>
                    <a:pt x="180" y="2215"/>
                  </a:lnTo>
                  <a:lnTo>
                    <a:pt x="147" y="2151"/>
                  </a:lnTo>
                  <a:lnTo>
                    <a:pt x="118" y="2084"/>
                  </a:lnTo>
                  <a:lnTo>
                    <a:pt x="91" y="2016"/>
                  </a:lnTo>
                  <a:lnTo>
                    <a:pt x="67" y="1947"/>
                  </a:lnTo>
                  <a:lnTo>
                    <a:pt x="47" y="1875"/>
                  </a:lnTo>
                  <a:lnTo>
                    <a:pt x="30" y="1802"/>
                  </a:lnTo>
                  <a:lnTo>
                    <a:pt x="18" y="1729"/>
                  </a:lnTo>
                  <a:lnTo>
                    <a:pt x="8" y="1653"/>
                  </a:lnTo>
                  <a:lnTo>
                    <a:pt x="2" y="1578"/>
                  </a:lnTo>
                  <a:lnTo>
                    <a:pt x="0" y="1500"/>
                  </a:lnTo>
                  <a:lnTo>
                    <a:pt x="2" y="1423"/>
                  </a:lnTo>
                  <a:lnTo>
                    <a:pt x="8" y="1346"/>
                  </a:lnTo>
                  <a:lnTo>
                    <a:pt x="18" y="1272"/>
                  </a:lnTo>
                  <a:lnTo>
                    <a:pt x="30" y="1198"/>
                  </a:lnTo>
                  <a:lnTo>
                    <a:pt x="47" y="1125"/>
                  </a:lnTo>
                  <a:lnTo>
                    <a:pt x="67" y="1054"/>
                  </a:lnTo>
                  <a:lnTo>
                    <a:pt x="91" y="985"/>
                  </a:lnTo>
                  <a:lnTo>
                    <a:pt x="118" y="917"/>
                  </a:lnTo>
                  <a:lnTo>
                    <a:pt x="147" y="850"/>
                  </a:lnTo>
                  <a:lnTo>
                    <a:pt x="180" y="785"/>
                  </a:lnTo>
                  <a:lnTo>
                    <a:pt x="216" y="722"/>
                  </a:lnTo>
                  <a:lnTo>
                    <a:pt x="256" y="661"/>
                  </a:lnTo>
                  <a:lnTo>
                    <a:pt x="297" y="603"/>
                  </a:lnTo>
                  <a:lnTo>
                    <a:pt x="341" y="546"/>
                  </a:lnTo>
                  <a:lnTo>
                    <a:pt x="388" y="492"/>
                  </a:lnTo>
                  <a:lnTo>
                    <a:pt x="438" y="439"/>
                  </a:lnTo>
                  <a:lnTo>
                    <a:pt x="489" y="390"/>
                  </a:lnTo>
                  <a:lnTo>
                    <a:pt x="544" y="343"/>
                  </a:lnTo>
                  <a:lnTo>
                    <a:pt x="600" y="299"/>
                  </a:lnTo>
                  <a:lnTo>
                    <a:pt x="659" y="257"/>
                  </a:lnTo>
                  <a:lnTo>
                    <a:pt x="719" y="217"/>
                  </a:lnTo>
                  <a:lnTo>
                    <a:pt x="782" y="182"/>
                  </a:lnTo>
                  <a:lnTo>
                    <a:pt x="846" y="148"/>
                  </a:lnTo>
                  <a:lnTo>
                    <a:pt x="913" y="119"/>
                  </a:lnTo>
                  <a:lnTo>
                    <a:pt x="981" y="91"/>
                  </a:lnTo>
                  <a:lnTo>
                    <a:pt x="1050" y="67"/>
                  </a:lnTo>
                  <a:lnTo>
                    <a:pt x="1121" y="47"/>
                  </a:lnTo>
                  <a:lnTo>
                    <a:pt x="1193" y="31"/>
                  </a:lnTo>
                  <a:lnTo>
                    <a:pt x="1267" y="18"/>
                  </a:lnTo>
                  <a:lnTo>
                    <a:pt x="1342" y="9"/>
                  </a:lnTo>
                  <a:lnTo>
                    <a:pt x="1417" y="2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1101388" y="6267450"/>
              <a:ext cx="98425" cy="176212"/>
            </a:xfrm>
            <a:custGeom>
              <a:avLst/>
              <a:gdLst>
                <a:gd name="T0" fmla="*/ 869 w 869"/>
                <a:gd name="T1" fmla="*/ 105 h 1551"/>
                <a:gd name="T2" fmla="*/ 869 w 869"/>
                <a:gd name="T3" fmla="*/ 93 h 1551"/>
                <a:gd name="T4" fmla="*/ 867 w 869"/>
                <a:gd name="T5" fmla="*/ 84 h 1551"/>
                <a:gd name="T6" fmla="*/ 865 w 869"/>
                <a:gd name="T7" fmla="*/ 73 h 1551"/>
                <a:gd name="T8" fmla="*/ 862 w 869"/>
                <a:gd name="T9" fmla="*/ 64 h 1551"/>
                <a:gd name="T10" fmla="*/ 856 w 869"/>
                <a:gd name="T11" fmla="*/ 54 h 1551"/>
                <a:gd name="T12" fmla="*/ 851 w 869"/>
                <a:gd name="T13" fmla="*/ 46 h 1551"/>
                <a:gd name="T14" fmla="*/ 846 w 869"/>
                <a:gd name="T15" fmla="*/ 38 h 1551"/>
                <a:gd name="T16" fmla="*/ 839 w 869"/>
                <a:gd name="T17" fmla="*/ 30 h 1551"/>
                <a:gd name="T18" fmla="*/ 831 w 869"/>
                <a:gd name="T19" fmla="*/ 24 h 1551"/>
                <a:gd name="T20" fmla="*/ 823 w 869"/>
                <a:gd name="T21" fmla="*/ 18 h 1551"/>
                <a:gd name="T22" fmla="*/ 815 w 869"/>
                <a:gd name="T23" fmla="*/ 13 h 1551"/>
                <a:gd name="T24" fmla="*/ 805 w 869"/>
                <a:gd name="T25" fmla="*/ 8 h 1551"/>
                <a:gd name="T26" fmla="*/ 796 w 869"/>
                <a:gd name="T27" fmla="*/ 4 h 1551"/>
                <a:gd name="T28" fmla="*/ 786 w 869"/>
                <a:gd name="T29" fmla="*/ 2 h 1551"/>
                <a:gd name="T30" fmla="*/ 776 w 869"/>
                <a:gd name="T31" fmla="*/ 0 h 1551"/>
                <a:gd name="T32" fmla="*/ 765 w 869"/>
                <a:gd name="T33" fmla="*/ 0 h 1551"/>
                <a:gd name="T34" fmla="*/ 105 w 869"/>
                <a:gd name="T35" fmla="*/ 0 h 1551"/>
                <a:gd name="T36" fmla="*/ 94 w 869"/>
                <a:gd name="T37" fmla="*/ 0 h 1551"/>
                <a:gd name="T38" fmla="*/ 84 w 869"/>
                <a:gd name="T39" fmla="*/ 2 h 1551"/>
                <a:gd name="T40" fmla="*/ 73 w 869"/>
                <a:gd name="T41" fmla="*/ 4 h 1551"/>
                <a:gd name="T42" fmla="*/ 64 w 869"/>
                <a:gd name="T43" fmla="*/ 8 h 1551"/>
                <a:gd name="T44" fmla="*/ 56 w 869"/>
                <a:gd name="T45" fmla="*/ 13 h 1551"/>
                <a:gd name="T46" fmla="*/ 46 w 869"/>
                <a:gd name="T47" fmla="*/ 18 h 1551"/>
                <a:gd name="T48" fmla="*/ 39 w 869"/>
                <a:gd name="T49" fmla="*/ 24 h 1551"/>
                <a:gd name="T50" fmla="*/ 32 w 869"/>
                <a:gd name="T51" fmla="*/ 30 h 1551"/>
                <a:gd name="T52" fmla="*/ 24 w 869"/>
                <a:gd name="T53" fmla="*/ 38 h 1551"/>
                <a:gd name="T54" fmla="*/ 18 w 869"/>
                <a:gd name="T55" fmla="*/ 46 h 1551"/>
                <a:gd name="T56" fmla="*/ 13 w 869"/>
                <a:gd name="T57" fmla="*/ 54 h 1551"/>
                <a:gd name="T58" fmla="*/ 9 w 869"/>
                <a:gd name="T59" fmla="*/ 64 h 1551"/>
                <a:gd name="T60" fmla="*/ 6 w 869"/>
                <a:gd name="T61" fmla="*/ 73 h 1551"/>
                <a:gd name="T62" fmla="*/ 2 w 869"/>
                <a:gd name="T63" fmla="*/ 84 h 1551"/>
                <a:gd name="T64" fmla="*/ 1 w 869"/>
                <a:gd name="T65" fmla="*/ 93 h 1551"/>
                <a:gd name="T66" fmla="*/ 0 w 869"/>
                <a:gd name="T67" fmla="*/ 105 h 1551"/>
                <a:gd name="T68" fmla="*/ 0 w 869"/>
                <a:gd name="T69" fmla="*/ 767 h 1551"/>
                <a:gd name="T70" fmla="*/ 185 w 869"/>
                <a:gd name="T71" fmla="*/ 767 h 1551"/>
                <a:gd name="T72" fmla="*/ 185 w 869"/>
                <a:gd name="T73" fmla="*/ 1551 h 1551"/>
                <a:gd name="T74" fmla="*/ 685 w 869"/>
                <a:gd name="T75" fmla="*/ 1551 h 1551"/>
                <a:gd name="T76" fmla="*/ 685 w 869"/>
                <a:gd name="T77" fmla="*/ 767 h 1551"/>
                <a:gd name="T78" fmla="*/ 869 w 869"/>
                <a:gd name="T79" fmla="*/ 767 h 1551"/>
                <a:gd name="T80" fmla="*/ 869 w 869"/>
                <a:gd name="T81" fmla="*/ 10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9" h="1551">
                  <a:moveTo>
                    <a:pt x="869" y="105"/>
                  </a:moveTo>
                  <a:lnTo>
                    <a:pt x="869" y="93"/>
                  </a:lnTo>
                  <a:lnTo>
                    <a:pt x="867" y="84"/>
                  </a:lnTo>
                  <a:lnTo>
                    <a:pt x="865" y="73"/>
                  </a:lnTo>
                  <a:lnTo>
                    <a:pt x="862" y="64"/>
                  </a:lnTo>
                  <a:lnTo>
                    <a:pt x="856" y="54"/>
                  </a:lnTo>
                  <a:lnTo>
                    <a:pt x="851" y="46"/>
                  </a:lnTo>
                  <a:lnTo>
                    <a:pt x="846" y="38"/>
                  </a:lnTo>
                  <a:lnTo>
                    <a:pt x="839" y="30"/>
                  </a:lnTo>
                  <a:lnTo>
                    <a:pt x="831" y="24"/>
                  </a:lnTo>
                  <a:lnTo>
                    <a:pt x="823" y="18"/>
                  </a:lnTo>
                  <a:lnTo>
                    <a:pt x="815" y="13"/>
                  </a:lnTo>
                  <a:lnTo>
                    <a:pt x="805" y="8"/>
                  </a:lnTo>
                  <a:lnTo>
                    <a:pt x="796" y="4"/>
                  </a:lnTo>
                  <a:lnTo>
                    <a:pt x="786" y="2"/>
                  </a:lnTo>
                  <a:lnTo>
                    <a:pt x="776" y="0"/>
                  </a:lnTo>
                  <a:lnTo>
                    <a:pt x="765" y="0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84" y="2"/>
                  </a:lnTo>
                  <a:lnTo>
                    <a:pt x="73" y="4"/>
                  </a:lnTo>
                  <a:lnTo>
                    <a:pt x="64" y="8"/>
                  </a:lnTo>
                  <a:lnTo>
                    <a:pt x="56" y="13"/>
                  </a:lnTo>
                  <a:lnTo>
                    <a:pt x="46" y="18"/>
                  </a:lnTo>
                  <a:lnTo>
                    <a:pt x="39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8" y="46"/>
                  </a:lnTo>
                  <a:lnTo>
                    <a:pt x="13" y="54"/>
                  </a:lnTo>
                  <a:lnTo>
                    <a:pt x="9" y="64"/>
                  </a:lnTo>
                  <a:lnTo>
                    <a:pt x="6" y="73"/>
                  </a:lnTo>
                  <a:lnTo>
                    <a:pt x="2" y="84"/>
                  </a:lnTo>
                  <a:lnTo>
                    <a:pt x="1" y="93"/>
                  </a:lnTo>
                  <a:lnTo>
                    <a:pt x="0" y="105"/>
                  </a:lnTo>
                  <a:lnTo>
                    <a:pt x="0" y="767"/>
                  </a:lnTo>
                  <a:lnTo>
                    <a:pt x="185" y="767"/>
                  </a:lnTo>
                  <a:lnTo>
                    <a:pt x="185" y="1551"/>
                  </a:lnTo>
                  <a:lnTo>
                    <a:pt x="685" y="1551"/>
                  </a:lnTo>
                  <a:lnTo>
                    <a:pt x="685" y="767"/>
                  </a:lnTo>
                  <a:lnTo>
                    <a:pt x="869" y="767"/>
                  </a:lnTo>
                  <a:lnTo>
                    <a:pt x="869" y="105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1125200" y="6207125"/>
              <a:ext cx="50800" cy="50800"/>
            </a:xfrm>
            <a:custGeom>
              <a:avLst/>
              <a:gdLst>
                <a:gd name="T0" fmla="*/ 237 w 452"/>
                <a:gd name="T1" fmla="*/ 0 h 453"/>
                <a:gd name="T2" fmla="*/ 260 w 452"/>
                <a:gd name="T3" fmla="*/ 3 h 453"/>
                <a:gd name="T4" fmla="*/ 282 w 452"/>
                <a:gd name="T5" fmla="*/ 8 h 453"/>
                <a:gd name="T6" fmla="*/ 304 w 452"/>
                <a:gd name="T7" fmla="*/ 14 h 453"/>
                <a:gd name="T8" fmla="*/ 324 w 452"/>
                <a:gd name="T9" fmla="*/ 22 h 453"/>
                <a:gd name="T10" fmla="*/ 342 w 452"/>
                <a:gd name="T11" fmla="*/ 33 h 453"/>
                <a:gd name="T12" fmla="*/ 370 w 452"/>
                <a:gd name="T13" fmla="*/ 52 h 453"/>
                <a:gd name="T14" fmla="*/ 400 w 452"/>
                <a:gd name="T15" fmla="*/ 83 h 453"/>
                <a:gd name="T16" fmla="*/ 419 w 452"/>
                <a:gd name="T17" fmla="*/ 109 h 453"/>
                <a:gd name="T18" fmla="*/ 429 w 452"/>
                <a:gd name="T19" fmla="*/ 129 h 453"/>
                <a:gd name="T20" fmla="*/ 437 w 452"/>
                <a:gd name="T21" fmla="*/ 149 h 453"/>
                <a:gd name="T22" fmla="*/ 445 w 452"/>
                <a:gd name="T23" fmla="*/ 170 h 453"/>
                <a:gd name="T24" fmla="*/ 449 w 452"/>
                <a:gd name="T25" fmla="*/ 192 h 453"/>
                <a:gd name="T26" fmla="*/ 451 w 452"/>
                <a:gd name="T27" fmla="*/ 215 h 453"/>
                <a:gd name="T28" fmla="*/ 451 w 452"/>
                <a:gd name="T29" fmla="*/ 238 h 453"/>
                <a:gd name="T30" fmla="*/ 449 w 452"/>
                <a:gd name="T31" fmla="*/ 261 h 453"/>
                <a:gd name="T32" fmla="*/ 445 w 452"/>
                <a:gd name="T33" fmla="*/ 283 h 453"/>
                <a:gd name="T34" fmla="*/ 437 w 452"/>
                <a:gd name="T35" fmla="*/ 305 h 453"/>
                <a:gd name="T36" fmla="*/ 429 w 452"/>
                <a:gd name="T37" fmla="*/ 325 h 453"/>
                <a:gd name="T38" fmla="*/ 419 w 452"/>
                <a:gd name="T39" fmla="*/ 344 h 453"/>
                <a:gd name="T40" fmla="*/ 400 w 452"/>
                <a:gd name="T41" fmla="*/ 371 h 453"/>
                <a:gd name="T42" fmla="*/ 370 w 452"/>
                <a:gd name="T43" fmla="*/ 402 h 453"/>
                <a:gd name="T44" fmla="*/ 342 w 452"/>
                <a:gd name="T45" fmla="*/ 421 h 453"/>
                <a:gd name="T46" fmla="*/ 324 w 452"/>
                <a:gd name="T47" fmla="*/ 431 h 453"/>
                <a:gd name="T48" fmla="*/ 304 w 452"/>
                <a:gd name="T49" fmla="*/ 439 h 453"/>
                <a:gd name="T50" fmla="*/ 282 w 452"/>
                <a:gd name="T51" fmla="*/ 447 h 453"/>
                <a:gd name="T52" fmla="*/ 260 w 452"/>
                <a:gd name="T53" fmla="*/ 451 h 453"/>
                <a:gd name="T54" fmla="*/ 237 w 452"/>
                <a:gd name="T55" fmla="*/ 453 h 453"/>
                <a:gd name="T56" fmla="*/ 214 w 452"/>
                <a:gd name="T57" fmla="*/ 453 h 453"/>
                <a:gd name="T58" fmla="*/ 191 w 452"/>
                <a:gd name="T59" fmla="*/ 451 h 453"/>
                <a:gd name="T60" fmla="*/ 169 w 452"/>
                <a:gd name="T61" fmla="*/ 447 h 453"/>
                <a:gd name="T62" fmla="*/ 148 w 452"/>
                <a:gd name="T63" fmla="*/ 439 h 453"/>
                <a:gd name="T64" fmla="*/ 128 w 452"/>
                <a:gd name="T65" fmla="*/ 431 h 453"/>
                <a:gd name="T66" fmla="*/ 109 w 452"/>
                <a:gd name="T67" fmla="*/ 421 h 453"/>
                <a:gd name="T68" fmla="*/ 83 w 452"/>
                <a:gd name="T69" fmla="*/ 402 h 453"/>
                <a:gd name="T70" fmla="*/ 51 w 452"/>
                <a:gd name="T71" fmla="*/ 371 h 453"/>
                <a:gd name="T72" fmla="*/ 32 w 452"/>
                <a:gd name="T73" fmla="*/ 344 h 453"/>
                <a:gd name="T74" fmla="*/ 22 w 452"/>
                <a:gd name="T75" fmla="*/ 325 h 453"/>
                <a:gd name="T76" fmla="*/ 14 w 452"/>
                <a:gd name="T77" fmla="*/ 305 h 453"/>
                <a:gd name="T78" fmla="*/ 7 w 452"/>
                <a:gd name="T79" fmla="*/ 283 h 453"/>
                <a:gd name="T80" fmla="*/ 2 w 452"/>
                <a:gd name="T81" fmla="*/ 261 h 453"/>
                <a:gd name="T82" fmla="*/ 0 w 452"/>
                <a:gd name="T83" fmla="*/ 238 h 453"/>
                <a:gd name="T84" fmla="*/ 0 w 452"/>
                <a:gd name="T85" fmla="*/ 215 h 453"/>
                <a:gd name="T86" fmla="*/ 2 w 452"/>
                <a:gd name="T87" fmla="*/ 192 h 453"/>
                <a:gd name="T88" fmla="*/ 7 w 452"/>
                <a:gd name="T89" fmla="*/ 170 h 453"/>
                <a:gd name="T90" fmla="*/ 14 w 452"/>
                <a:gd name="T91" fmla="*/ 149 h 453"/>
                <a:gd name="T92" fmla="*/ 22 w 452"/>
                <a:gd name="T93" fmla="*/ 129 h 453"/>
                <a:gd name="T94" fmla="*/ 32 w 452"/>
                <a:gd name="T95" fmla="*/ 109 h 453"/>
                <a:gd name="T96" fmla="*/ 51 w 452"/>
                <a:gd name="T97" fmla="*/ 83 h 453"/>
                <a:gd name="T98" fmla="*/ 83 w 452"/>
                <a:gd name="T99" fmla="*/ 52 h 453"/>
                <a:gd name="T100" fmla="*/ 109 w 452"/>
                <a:gd name="T101" fmla="*/ 33 h 453"/>
                <a:gd name="T102" fmla="*/ 128 w 452"/>
                <a:gd name="T103" fmla="*/ 22 h 453"/>
                <a:gd name="T104" fmla="*/ 148 w 452"/>
                <a:gd name="T105" fmla="*/ 14 h 453"/>
                <a:gd name="T106" fmla="*/ 169 w 452"/>
                <a:gd name="T107" fmla="*/ 8 h 453"/>
                <a:gd name="T108" fmla="*/ 191 w 452"/>
                <a:gd name="T109" fmla="*/ 3 h 453"/>
                <a:gd name="T110" fmla="*/ 214 w 452"/>
                <a:gd name="T111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2" h="453">
                  <a:moveTo>
                    <a:pt x="226" y="0"/>
                  </a:moveTo>
                  <a:lnTo>
                    <a:pt x="237" y="0"/>
                  </a:lnTo>
                  <a:lnTo>
                    <a:pt x="249" y="2"/>
                  </a:lnTo>
                  <a:lnTo>
                    <a:pt x="260" y="3"/>
                  </a:lnTo>
                  <a:lnTo>
                    <a:pt x="271" y="5"/>
                  </a:lnTo>
                  <a:lnTo>
                    <a:pt x="282" y="8"/>
                  </a:lnTo>
                  <a:lnTo>
                    <a:pt x="293" y="11"/>
                  </a:lnTo>
                  <a:lnTo>
                    <a:pt x="304" y="14"/>
                  </a:lnTo>
                  <a:lnTo>
                    <a:pt x="314" y="18"/>
                  </a:lnTo>
                  <a:lnTo>
                    <a:pt x="324" y="22"/>
                  </a:lnTo>
                  <a:lnTo>
                    <a:pt x="333" y="28"/>
                  </a:lnTo>
                  <a:lnTo>
                    <a:pt x="342" y="33"/>
                  </a:lnTo>
                  <a:lnTo>
                    <a:pt x="352" y="39"/>
                  </a:lnTo>
                  <a:lnTo>
                    <a:pt x="370" y="52"/>
                  </a:lnTo>
                  <a:lnTo>
                    <a:pt x="385" y="66"/>
                  </a:lnTo>
                  <a:lnTo>
                    <a:pt x="400" y="83"/>
                  </a:lnTo>
                  <a:lnTo>
                    <a:pt x="413" y="100"/>
                  </a:lnTo>
                  <a:lnTo>
                    <a:pt x="419" y="109"/>
                  </a:lnTo>
                  <a:lnTo>
                    <a:pt x="424" y="119"/>
                  </a:lnTo>
                  <a:lnTo>
                    <a:pt x="429" y="129"/>
                  </a:lnTo>
                  <a:lnTo>
                    <a:pt x="434" y="139"/>
                  </a:lnTo>
                  <a:lnTo>
                    <a:pt x="437" y="149"/>
                  </a:lnTo>
                  <a:lnTo>
                    <a:pt x="442" y="160"/>
                  </a:lnTo>
                  <a:lnTo>
                    <a:pt x="445" y="170"/>
                  </a:lnTo>
                  <a:lnTo>
                    <a:pt x="447" y="182"/>
                  </a:lnTo>
                  <a:lnTo>
                    <a:pt x="449" y="192"/>
                  </a:lnTo>
                  <a:lnTo>
                    <a:pt x="450" y="204"/>
                  </a:lnTo>
                  <a:lnTo>
                    <a:pt x="451" y="215"/>
                  </a:lnTo>
                  <a:lnTo>
                    <a:pt x="452" y="227"/>
                  </a:lnTo>
                  <a:lnTo>
                    <a:pt x="451" y="238"/>
                  </a:lnTo>
                  <a:lnTo>
                    <a:pt x="450" y="250"/>
                  </a:lnTo>
                  <a:lnTo>
                    <a:pt x="449" y="261"/>
                  </a:lnTo>
                  <a:lnTo>
                    <a:pt x="447" y="273"/>
                  </a:lnTo>
                  <a:lnTo>
                    <a:pt x="445" y="283"/>
                  </a:lnTo>
                  <a:lnTo>
                    <a:pt x="442" y="295"/>
                  </a:lnTo>
                  <a:lnTo>
                    <a:pt x="437" y="305"/>
                  </a:lnTo>
                  <a:lnTo>
                    <a:pt x="434" y="315"/>
                  </a:lnTo>
                  <a:lnTo>
                    <a:pt x="429" y="325"/>
                  </a:lnTo>
                  <a:lnTo>
                    <a:pt x="424" y="335"/>
                  </a:lnTo>
                  <a:lnTo>
                    <a:pt x="419" y="344"/>
                  </a:lnTo>
                  <a:lnTo>
                    <a:pt x="413" y="353"/>
                  </a:lnTo>
                  <a:lnTo>
                    <a:pt x="400" y="371"/>
                  </a:lnTo>
                  <a:lnTo>
                    <a:pt x="385" y="387"/>
                  </a:lnTo>
                  <a:lnTo>
                    <a:pt x="370" y="402"/>
                  </a:lnTo>
                  <a:lnTo>
                    <a:pt x="352" y="415"/>
                  </a:lnTo>
                  <a:lnTo>
                    <a:pt x="342" y="421"/>
                  </a:lnTo>
                  <a:lnTo>
                    <a:pt x="333" y="426"/>
                  </a:lnTo>
                  <a:lnTo>
                    <a:pt x="324" y="431"/>
                  </a:lnTo>
                  <a:lnTo>
                    <a:pt x="314" y="435"/>
                  </a:lnTo>
                  <a:lnTo>
                    <a:pt x="304" y="439"/>
                  </a:lnTo>
                  <a:lnTo>
                    <a:pt x="293" y="444"/>
                  </a:lnTo>
                  <a:lnTo>
                    <a:pt x="282" y="447"/>
                  </a:lnTo>
                  <a:lnTo>
                    <a:pt x="271" y="449"/>
                  </a:lnTo>
                  <a:lnTo>
                    <a:pt x="260" y="451"/>
                  </a:lnTo>
                  <a:lnTo>
                    <a:pt x="249" y="452"/>
                  </a:lnTo>
                  <a:lnTo>
                    <a:pt x="237" y="453"/>
                  </a:lnTo>
                  <a:lnTo>
                    <a:pt x="226" y="453"/>
                  </a:lnTo>
                  <a:lnTo>
                    <a:pt x="214" y="453"/>
                  </a:lnTo>
                  <a:lnTo>
                    <a:pt x="203" y="452"/>
                  </a:lnTo>
                  <a:lnTo>
                    <a:pt x="191" y="451"/>
                  </a:lnTo>
                  <a:lnTo>
                    <a:pt x="181" y="449"/>
                  </a:lnTo>
                  <a:lnTo>
                    <a:pt x="169" y="447"/>
                  </a:lnTo>
                  <a:lnTo>
                    <a:pt x="159" y="444"/>
                  </a:lnTo>
                  <a:lnTo>
                    <a:pt x="148" y="439"/>
                  </a:lnTo>
                  <a:lnTo>
                    <a:pt x="138" y="435"/>
                  </a:lnTo>
                  <a:lnTo>
                    <a:pt x="128" y="431"/>
                  </a:lnTo>
                  <a:lnTo>
                    <a:pt x="118" y="426"/>
                  </a:lnTo>
                  <a:lnTo>
                    <a:pt x="109" y="421"/>
                  </a:lnTo>
                  <a:lnTo>
                    <a:pt x="99" y="415"/>
                  </a:lnTo>
                  <a:lnTo>
                    <a:pt x="83" y="402"/>
                  </a:lnTo>
                  <a:lnTo>
                    <a:pt x="66" y="387"/>
                  </a:lnTo>
                  <a:lnTo>
                    <a:pt x="51" y="371"/>
                  </a:lnTo>
                  <a:lnTo>
                    <a:pt x="39" y="353"/>
                  </a:lnTo>
                  <a:lnTo>
                    <a:pt x="32" y="344"/>
                  </a:lnTo>
                  <a:lnTo>
                    <a:pt x="27" y="335"/>
                  </a:lnTo>
                  <a:lnTo>
                    <a:pt x="22" y="325"/>
                  </a:lnTo>
                  <a:lnTo>
                    <a:pt x="18" y="315"/>
                  </a:lnTo>
                  <a:lnTo>
                    <a:pt x="14" y="305"/>
                  </a:lnTo>
                  <a:lnTo>
                    <a:pt x="11" y="295"/>
                  </a:lnTo>
                  <a:lnTo>
                    <a:pt x="7" y="283"/>
                  </a:lnTo>
                  <a:lnTo>
                    <a:pt x="4" y="273"/>
                  </a:lnTo>
                  <a:lnTo>
                    <a:pt x="2" y="261"/>
                  </a:lnTo>
                  <a:lnTo>
                    <a:pt x="1" y="250"/>
                  </a:lnTo>
                  <a:lnTo>
                    <a:pt x="0" y="238"/>
                  </a:lnTo>
                  <a:lnTo>
                    <a:pt x="0" y="227"/>
                  </a:lnTo>
                  <a:lnTo>
                    <a:pt x="0" y="215"/>
                  </a:lnTo>
                  <a:lnTo>
                    <a:pt x="1" y="204"/>
                  </a:lnTo>
                  <a:lnTo>
                    <a:pt x="2" y="192"/>
                  </a:lnTo>
                  <a:lnTo>
                    <a:pt x="4" y="182"/>
                  </a:lnTo>
                  <a:lnTo>
                    <a:pt x="7" y="170"/>
                  </a:lnTo>
                  <a:lnTo>
                    <a:pt x="11" y="160"/>
                  </a:lnTo>
                  <a:lnTo>
                    <a:pt x="14" y="149"/>
                  </a:lnTo>
                  <a:lnTo>
                    <a:pt x="18" y="139"/>
                  </a:lnTo>
                  <a:lnTo>
                    <a:pt x="22" y="129"/>
                  </a:lnTo>
                  <a:lnTo>
                    <a:pt x="27" y="119"/>
                  </a:lnTo>
                  <a:lnTo>
                    <a:pt x="32" y="109"/>
                  </a:lnTo>
                  <a:lnTo>
                    <a:pt x="39" y="100"/>
                  </a:lnTo>
                  <a:lnTo>
                    <a:pt x="51" y="83"/>
                  </a:lnTo>
                  <a:lnTo>
                    <a:pt x="66" y="66"/>
                  </a:lnTo>
                  <a:lnTo>
                    <a:pt x="83" y="52"/>
                  </a:lnTo>
                  <a:lnTo>
                    <a:pt x="99" y="39"/>
                  </a:lnTo>
                  <a:lnTo>
                    <a:pt x="109" y="33"/>
                  </a:lnTo>
                  <a:lnTo>
                    <a:pt x="118" y="28"/>
                  </a:lnTo>
                  <a:lnTo>
                    <a:pt x="128" y="22"/>
                  </a:lnTo>
                  <a:lnTo>
                    <a:pt x="138" y="18"/>
                  </a:lnTo>
                  <a:lnTo>
                    <a:pt x="148" y="14"/>
                  </a:lnTo>
                  <a:lnTo>
                    <a:pt x="159" y="11"/>
                  </a:lnTo>
                  <a:lnTo>
                    <a:pt x="169" y="8"/>
                  </a:lnTo>
                  <a:lnTo>
                    <a:pt x="181" y="5"/>
                  </a:lnTo>
                  <a:lnTo>
                    <a:pt x="191" y="3"/>
                  </a:lnTo>
                  <a:lnTo>
                    <a:pt x="203" y="2"/>
                  </a:lnTo>
                  <a:lnTo>
                    <a:pt x="214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10966450" y="6142038"/>
              <a:ext cx="366713" cy="366712"/>
            </a:xfrm>
            <a:custGeom>
              <a:avLst/>
              <a:gdLst>
                <a:gd name="T0" fmla="*/ 1289 w 3227"/>
                <a:gd name="T1" fmla="*/ 30 h 3239"/>
                <a:gd name="T2" fmla="*/ 957 w 3227"/>
                <a:gd name="T3" fmla="*/ 133 h 3239"/>
                <a:gd name="T4" fmla="*/ 658 w 3227"/>
                <a:gd name="T5" fmla="*/ 310 h 3239"/>
                <a:gd name="T6" fmla="*/ 391 w 3227"/>
                <a:gd name="T7" fmla="*/ 563 h 3239"/>
                <a:gd name="T8" fmla="*/ 186 w 3227"/>
                <a:gd name="T9" fmla="*/ 859 h 3239"/>
                <a:gd name="T10" fmla="*/ 56 w 3227"/>
                <a:gd name="T11" fmla="*/ 1185 h 3239"/>
                <a:gd name="T12" fmla="*/ 2 w 3227"/>
                <a:gd name="T13" fmla="*/ 1538 h 3239"/>
                <a:gd name="T14" fmla="*/ 23 w 3227"/>
                <a:gd name="T15" fmla="*/ 1902 h 3239"/>
                <a:gd name="T16" fmla="*/ 119 w 3227"/>
                <a:gd name="T17" fmla="*/ 2238 h 3239"/>
                <a:gd name="T18" fmla="*/ 291 w 3227"/>
                <a:gd name="T19" fmla="*/ 2544 h 3239"/>
                <a:gd name="T20" fmla="*/ 537 w 3227"/>
                <a:gd name="T21" fmla="*/ 2820 h 3239"/>
                <a:gd name="T22" fmla="*/ 825 w 3227"/>
                <a:gd name="T23" fmla="*/ 3034 h 3239"/>
                <a:gd name="T24" fmla="*/ 1144 w 3227"/>
                <a:gd name="T25" fmla="*/ 3172 h 3239"/>
                <a:gd name="T26" fmla="*/ 1490 w 3227"/>
                <a:gd name="T27" fmla="*/ 3235 h 3239"/>
                <a:gd name="T28" fmla="*/ 1856 w 3227"/>
                <a:gd name="T29" fmla="*/ 3223 h 3239"/>
                <a:gd name="T30" fmla="*/ 2198 w 3227"/>
                <a:gd name="T31" fmla="*/ 3133 h 3239"/>
                <a:gd name="T32" fmla="*/ 2511 w 3227"/>
                <a:gd name="T33" fmla="*/ 2969 h 3239"/>
                <a:gd name="T34" fmla="*/ 2795 w 3227"/>
                <a:gd name="T35" fmla="*/ 2729 h 3239"/>
                <a:gd name="T36" fmla="*/ 3010 w 3227"/>
                <a:gd name="T37" fmla="*/ 2451 h 3239"/>
                <a:gd name="T38" fmla="*/ 3152 w 3227"/>
                <a:gd name="T39" fmla="*/ 2136 h 3239"/>
                <a:gd name="T40" fmla="*/ 3221 w 3227"/>
                <a:gd name="T41" fmla="*/ 1786 h 3239"/>
                <a:gd name="T42" fmla="*/ 3216 w 3227"/>
                <a:gd name="T43" fmla="*/ 1412 h 3239"/>
                <a:gd name="T44" fmla="*/ 3139 w 3227"/>
                <a:gd name="T45" fmla="*/ 1066 h 3239"/>
                <a:gd name="T46" fmla="*/ 2986 w 3227"/>
                <a:gd name="T47" fmla="*/ 751 h 3239"/>
                <a:gd name="T48" fmla="*/ 2759 w 3227"/>
                <a:gd name="T49" fmla="*/ 471 h 3239"/>
                <a:gd name="T50" fmla="*/ 2479 w 3227"/>
                <a:gd name="T51" fmla="*/ 243 h 3239"/>
                <a:gd name="T52" fmla="*/ 2166 w 3227"/>
                <a:gd name="T53" fmla="*/ 91 h 3239"/>
                <a:gd name="T54" fmla="*/ 1819 w 3227"/>
                <a:gd name="T55" fmla="*/ 12 h 3239"/>
                <a:gd name="T56" fmla="*/ 1717 w 3227"/>
                <a:gd name="T57" fmla="*/ 296 h 3239"/>
                <a:gd name="T58" fmla="*/ 2005 w 3227"/>
                <a:gd name="T59" fmla="*/ 347 h 3239"/>
                <a:gd name="T60" fmla="*/ 2266 w 3227"/>
                <a:gd name="T61" fmla="*/ 459 h 3239"/>
                <a:gd name="T62" fmla="*/ 2501 w 3227"/>
                <a:gd name="T63" fmla="*/ 634 h 3239"/>
                <a:gd name="T64" fmla="*/ 2700 w 3227"/>
                <a:gd name="T65" fmla="*/ 857 h 3239"/>
                <a:gd name="T66" fmla="*/ 2840 w 3227"/>
                <a:gd name="T67" fmla="*/ 1108 h 3239"/>
                <a:gd name="T68" fmla="*/ 2918 w 3227"/>
                <a:gd name="T69" fmla="*/ 1385 h 3239"/>
                <a:gd name="T70" fmla="*/ 2935 w 3227"/>
                <a:gd name="T71" fmla="*/ 1689 h 3239"/>
                <a:gd name="T72" fmla="*/ 2892 w 3227"/>
                <a:gd name="T73" fmla="*/ 1982 h 3239"/>
                <a:gd name="T74" fmla="*/ 2789 w 3227"/>
                <a:gd name="T75" fmla="*/ 2244 h 3239"/>
                <a:gd name="T76" fmla="*/ 2625 w 3227"/>
                <a:gd name="T77" fmla="*/ 2477 h 3239"/>
                <a:gd name="T78" fmla="*/ 2403 w 3227"/>
                <a:gd name="T79" fmla="*/ 2682 h 3239"/>
                <a:gd name="T80" fmla="*/ 2151 w 3227"/>
                <a:gd name="T81" fmla="*/ 2832 h 3239"/>
                <a:gd name="T82" fmla="*/ 1878 w 3227"/>
                <a:gd name="T83" fmla="*/ 2920 h 3239"/>
                <a:gd name="T84" fmla="*/ 1582 w 3227"/>
                <a:gd name="T85" fmla="*/ 2944 h 3239"/>
                <a:gd name="T86" fmla="*/ 1292 w 3227"/>
                <a:gd name="T87" fmla="*/ 2906 h 3239"/>
                <a:gd name="T88" fmla="*/ 1026 w 3227"/>
                <a:gd name="T89" fmla="*/ 2806 h 3239"/>
                <a:gd name="T90" fmla="*/ 783 w 3227"/>
                <a:gd name="T91" fmla="*/ 2643 h 3239"/>
                <a:gd name="T92" fmla="*/ 570 w 3227"/>
                <a:gd name="T93" fmla="*/ 2425 h 3239"/>
                <a:gd name="T94" fmla="*/ 415 w 3227"/>
                <a:gd name="T95" fmla="*/ 2180 h 3239"/>
                <a:gd name="T96" fmla="*/ 321 w 3227"/>
                <a:gd name="T97" fmla="*/ 1912 h 3239"/>
                <a:gd name="T98" fmla="*/ 291 w 3227"/>
                <a:gd name="T99" fmla="*/ 1620 h 3239"/>
                <a:gd name="T100" fmla="*/ 322 w 3227"/>
                <a:gd name="T101" fmla="*/ 1329 h 3239"/>
                <a:gd name="T102" fmla="*/ 416 w 3227"/>
                <a:gd name="T103" fmla="*/ 1058 h 3239"/>
                <a:gd name="T104" fmla="*/ 573 w 3227"/>
                <a:gd name="T105" fmla="*/ 809 h 3239"/>
                <a:gd name="T106" fmla="*/ 785 w 3227"/>
                <a:gd name="T107" fmla="*/ 590 h 3239"/>
                <a:gd name="T108" fmla="*/ 1023 w 3227"/>
                <a:gd name="T109" fmla="*/ 429 h 3239"/>
                <a:gd name="T110" fmla="*/ 1289 w 3227"/>
                <a:gd name="T111" fmla="*/ 330 h 3239"/>
                <a:gd name="T112" fmla="*/ 1581 w 3227"/>
                <a:gd name="T113" fmla="*/ 293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27" h="3239">
                  <a:moveTo>
                    <a:pt x="1611" y="0"/>
                  </a:moveTo>
                  <a:lnTo>
                    <a:pt x="1570" y="1"/>
                  </a:lnTo>
                  <a:lnTo>
                    <a:pt x="1529" y="3"/>
                  </a:lnTo>
                  <a:lnTo>
                    <a:pt x="1488" y="5"/>
                  </a:lnTo>
                  <a:lnTo>
                    <a:pt x="1448" y="8"/>
                  </a:lnTo>
                  <a:lnTo>
                    <a:pt x="1407" y="12"/>
                  </a:lnTo>
                  <a:lnTo>
                    <a:pt x="1367" y="17"/>
                  </a:lnTo>
                  <a:lnTo>
                    <a:pt x="1329" y="23"/>
                  </a:lnTo>
                  <a:lnTo>
                    <a:pt x="1289" y="30"/>
                  </a:lnTo>
                  <a:lnTo>
                    <a:pt x="1251" y="38"/>
                  </a:lnTo>
                  <a:lnTo>
                    <a:pt x="1213" y="47"/>
                  </a:lnTo>
                  <a:lnTo>
                    <a:pt x="1175" y="56"/>
                  </a:lnTo>
                  <a:lnTo>
                    <a:pt x="1138" y="66"/>
                  </a:lnTo>
                  <a:lnTo>
                    <a:pt x="1101" y="78"/>
                  </a:lnTo>
                  <a:lnTo>
                    <a:pt x="1064" y="91"/>
                  </a:lnTo>
                  <a:lnTo>
                    <a:pt x="1028" y="104"/>
                  </a:lnTo>
                  <a:lnTo>
                    <a:pt x="992" y="118"/>
                  </a:lnTo>
                  <a:lnTo>
                    <a:pt x="957" y="133"/>
                  </a:lnTo>
                  <a:lnTo>
                    <a:pt x="923" y="149"/>
                  </a:lnTo>
                  <a:lnTo>
                    <a:pt x="888" y="166"/>
                  </a:lnTo>
                  <a:lnTo>
                    <a:pt x="854" y="184"/>
                  </a:lnTo>
                  <a:lnTo>
                    <a:pt x="820" y="203"/>
                  </a:lnTo>
                  <a:lnTo>
                    <a:pt x="787" y="222"/>
                  </a:lnTo>
                  <a:lnTo>
                    <a:pt x="754" y="243"/>
                  </a:lnTo>
                  <a:lnTo>
                    <a:pt x="722" y="265"/>
                  </a:lnTo>
                  <a:lnTo>
                    <a:pt x="690" y="287"/>
                  </a:lnTo>
                  <a:lnTo>
                    <a:pt x="658" y="310"/>
                  </a:lnTo>
                  <a:lnTo>
                    <a:pt x="627" y="336"/>
                  </a:lnTo>
                  <a:lnTo>
                    <a:pt x="596" y="361"/>
                  </a:lnTo>
                  <a:lnTo>
                    <a:pt x="566" y="387"/>
                  </a:lnTo>
                  <a:lnTo>
                    <a:pt x="535" y="413"/>
                  </a:lnTo>
                  <a:lnTo>
                    <a:pt x="506" y="441"/>
                  </a:lnTo>
                  <a:lnTo>
                    <a:pt x="477" y="471"/>
                  </a:lnTo>
                  <a:lnTo>
                    <a:pt x="448" y="501"/>
                  </a:lnTo>
                  <a:lnTo>
                    <a:pt x="418" y="532"/>
                  </a:lnTo>
                  <a:lnTo>
                    <a:pt x="391" y="563"/>
                  </a:lnTo>
                  <a:lnTo>
                    <a:pt x="365" y="594"/>
                  </a:lnTo>
                  <a:lnTo>
                    <a:pt x="339" y="627"/>
                  </a:lnTo>
                  <a:lnTo>
                    <a:pt x="315" y="659"/>
                  </a:lnTo>
                  <a:lnTo>
                    <a:pt x="291" y="692"/>
                  </a:lnTo>
                  <a:lnTo>
                    <a:pt x="268" y="724"/>
                  </a:lnTo>
                  <a:lnTo>
                    <a:pt x="246" y="758"/>
                  </a:lnTo>
                  <a:lnTo>
                    <a:pt x="225" y="791"/>
                  </a:lnTo>
                  <a:lnTo>
                    <a:pt x="205" y="826"/>
                  </a:lnTo>
                  <a:lnTo>
                    <a:pt x="186" y="859"/>
                  </a:lnTo>
                  <a:lnTo>
                    <a:pt x="168" y="895"/>
                  </a:lnTo>
                  <a:lnTo>
                    <a:pt x="151" y="930"/>
                  </a:lnTo>
                  <a:lnTo>
                    <a:pt x="134" y="965"/>
                  </a:lnTo>
                  <a:lnTo>
                    <a:pt x="119" y="1001"/>
                  </a:lnTo>
                  <a:lnTo>
                    <a:pt x="104" y="1036"/>
                  </a:lnTo>
                  <a:lnTo>
                    <a:pt x="92" y="1073"/>
                  </a:lnTo>
                  <a:lnTo>
                    <a:pt x="78" y="1110"/>
                  </a:lnTo>
                  <a:lnTo>
                    <a:pt x="67" y="1147"/>
                  </a:lnTo>
                  <a:lnTo>
                    <a:pt x="56" y="1185"/>
                  </a:lnTo>
                  <a:lnTo>
                    <a:pt x="47" y="1223"/>
                  </a:lnTo>
                  <a:lnTo>
                    <a:pt x="37" y="1261"/>
                  </a:lnTo>
                  <a:lnTo>
                    <a:pt x="30" y="1299"/>
                  </a:lnTo>
                  <a:lnTo>
                    <a:pt x="23" y="1338"/>
                  </a:lnTo>
                  <a:lnTo>
                    <a:pt x="16" y="1378"/>
                  </a:lnTo>
                  <a:lnTo>
                    <a:pt x="11" y="1417"/>
                  </a:lnTo>
                  <a:lnTo>
                    <a:pt x="7" y="1457"/>
                  </a:lnTo>
                  <a:lnTo>
                    <a:pt x="4" y="1497"/>
                  </a:lnTo>
                  <a:lnTo>
                    <a:pt x="2" y="1538"/>
                  </a:lnTo>
                  <a:lnTo>
                    <a:pt x="1" y="1579"/>
                  </a:lnTo>
                  <a:lnTo>
                    <a:pt x="0" y="1620"/>
                  </a:lnTo>
                  <a:lnTo>
                    <a:pt x="1" y="1662"/>
                  </a:lnTo>
                  <a:lnTo>
                    <a:pt x="2" y="1703"/>
                  </a:lnTo>
                  <a:lnTo>
                    <a:pt x="4" y="1743"/>
                  </a:lnTo>
                  <a:lnTo>
                    <a:pt x="7" y="1783"/>
                  </a:lnTo>
                  <a:lnTo>
                    <a:pt x="11" y="1823"/>
                  </a:lnTo>
                  <a:lnTo>
                    <a:pt x="16" y="1863"/>
                  </a:lnTo>
                  <a:lnTo>
                    <a:pt x="23" y="1902"/>
                  </a:lnTo>
                  <a:lnTo>
                    <a:pt x="30" y="1940"/>
                  </a:lnTo>
                  <a:lnTo>
                    <a:pt x="37" y="1979"/>
                  </a:lnTo>
                  <a:lnTo>
                    <a:pt x="47" y="2017"/>
                  </a:lnTo>
                  <a:lnTo>
                    <a:pt x="56" y="2055"/>
                  </a:lnTo>
                  <a:lnTo>
                    <a:pt x="67" y="2092"/>
                  </a:lnTo>
                  <a:lnTo>
                    <a:pt x="78" y="2129"/>
                  </a:lnTo>
                  <a:lnTo>
                    <a:pt x="92" y="2166"/>
                  </a:lnTo>
                  <a:lnTo>
                    <a:pt x="104" y="2202"/>
                  </a:lnTo>
                  <a:lnTo>
                    <a:pt x="119" y="2238"/>
                  </a:lnTo>
                  <a:lnTo>
                    <a:pt x="134" y="2273"/>
                  </a:lnTo>
                  <a:lnTo>
                    <a:pt x="151" y="2308"/>
                  </a:lnTo>
                  <a:lnTo>
                    <a:pt x="168" y="2343"/>
                  </a:lnTo>
                  <a:lnTo>
                    <a:pt x="186" y="2377"/>
                  </a:lnTo>
                  <a:lnTo>
                    <a:pt x="205" y="2412"/>
                  </a:lnTo>
                  <a:lnTo>
                    <a:pt x="225" y="2445"/>
                  </a:lnTo>
                  <a:lnTo>
                    <a:pt x="246" y="2479"/>
                  </a:lnTo>
                  <a:lnTo>
                    <a:pt x="268" y="2511"/>
                  </a:lnTo>
                  <a:lnTo>
                    <a:pt x="291" y="2544"/>
                  </a:lnTo>
                  <a:lnTo>
                    <a:pt x="315" y="2576"/>
                  </a:lnTo>
                  <a:lnTo>
                    <a:pt x="339" y="2608"/>
                  </a:lnTo>
                  <a:lnTo>
                    <a:pt x="365" y="2640"/>
                  </a:lnTo>
                  <a:lnTo>
                    <a:pt x="391" y="2671"/>
                  </a:lnTo>
                  <a:lnTo>
                    <a:pt x="418" y="2702"/>
                  </a:lnTo>
                  <a:lnTo>
                    <a:pt x="448" y="2732"/>
                  </a:lnTo>
                  <a:lnTo>
                    <a:pt x="477" y="2762"/>
                  </a:lnTo>
                  <a:lnTo>
                    <a:pt x="506" y="2791"/>
                  </a:lnTo>
                  <a:lnTo>
                    <a:pt x="537" y="2820"/>
                  </a:lnTo>
                  <a:lnTo>
                    <a:pt x="568" y="2848"/>
                  </a:lnTo>
                  <a:lnTo>
                    <a:pt x="599" y="2874"/>
                  </a:lnTo>
                  <a:lnTo>
                    <a:pt x="630" y="2900"/>
                  </a:lnTo>
                  <a:lnTo>
                    <a:pt x="662" y="2924"/>
                  </a:lnTo>
                  <a:lnTo>
                    <a:pt x="694" y="2948"/>
                  </a:lnTo>
                  <a:lnTo>
                    <a:pt x="726" y="2971"/>
                  </a:lnTo>
                  <a:lnTo>
                    <a:pt x="759" y="2993"/>
                  </a:lnTo>
                  <a:lnTo>
                    <a:pt x="792" y="3014"/>
                  </a:lnTo>
                  <a:lnTo>
                    <a:pt x="825" y="3034"/>
                  </a:lnTo>
                  <a:lnTo>
                    <a:pt x="860" y="3053"/>
                  </a:lnTo>
                  <a:lnTo>
                    <a:pt x="894" y="3072"/>
                  </a:lnTo>
                  <a:lnTo>
                    <a:pt x="929" y="3088"/>
                  </a:lnTo>
                  <a:lnTo>
                    <a:pt x="963" y="3105"/>
                  </a:lnTo>
                  <a:lnTo>
                    <a:pt x="999" y="3120"/>
                  </a:lnTo>
                  <a:lnTo>
                    <a:pt x="1034" y="3135"/>
                  </a:lnTo>
                  <a:lnTo>
                    <a:pt x="1071" y="3148"/>
                  </a:lnTo>
                  <a:lnTo>
                    <a:pt x="1107" y="3161"/>
                  </a:lnTo>
                  <a:lnTo>
                    <a:pt x="1144" y="3172"/>
                  </a:lnTo>
                  <a:lnTo>
                    <a:pt x="1180" y="3183"/>
                  </a:lnTo>
                  <a:lnTo>
                    <a:pt x="1218" y="3193"/>
                  </a:lnTo>
                  <a:lnTo>
                    <a:pt x="1256" y="3202"/>
                  </a:lnTo>
                  <a:lnTo>
                    <a:pt x="1294" y="3210"/>
                  </a:lnTo>
                  <a:lnTo>
                    <a:pt x="1333" y="3217"/>
                  </a:lnTo>
                  <a:lnTo>
                    <a:pt x="1371" y="3223"/>
                  </a:lnTo>
                  <a:lnTo>
                    <a:pt x="1410" y="3228"/>
                  </a:lnTo>
                  <a:lnTo>
                    <a:pt x="1450" y="3232"/>
                  </a:lnTo>
                  <a:lnTo>
                    <a:pt x="1490" y="3235"/>
                  </a:lnTo>
                  <a:lnTo>
                    <a:pt x="1530" y="3238"/>
                  </a:lnTo>
                  <a:lnTo>
                    <a:pt x="1571" y="3239"/>
                  </a:lnTo>
                  <a:lnTo>
                    <a:pt x="1611" y="3239"/>
                  </a:lnTo>
                  <a:lnTo>
                    <a:pt x="1653" y="3239"/>
                  </a:lnTo>
                  <a:lnTo>
                    <a:pt x="1694" y="3238"/>
                  </a:lnTo>
                  <a:lnTo>
                    <a:pt x="1736" y="3235"/>
                  </a:lnTo>
                  <a:lnTo>
                    <a:pt x="1775" y="3232"/>
                  </a:lnTo>
                  <a:lnTo>
                    <a:pt x="1816" y="3228"/>
                  </a:lnTo>
                  <a:lnTo>
                    <a:pt x="1856" y="3223"/>
                  </a:lnTo>
                  <a:lnTo>
                    <a:pt x="1895" y="3216"/>
                  </a:lnTo>
                  <a:lnTo>
                    <a:pt x="1934" y="3210"/>
                  </a:lnTo>
                  <a:lnTo>
                    <a:pt x="1973" y="3202"/>
                  </a:lnTo>
                  <a:lnTo>
                    <a:pt x="2011" y="3192"/>
                  </a:lnTo>
                  <a:lnTo>
                    <a:pt x="2049" y="3183"/>
                  </a:lnTo>
                  <a:lnTo>
                    <a:pt x="2086" y="3172"/>
                  </a:lnTo>
                  <a:lnTo>
                    <a:pt x="2124" y="3160"/>
                  </a:lnTo>
                  <a:lnTo>
                    <a:pt x="2162" y="3147"/>
                  </a:lnTo>
                  <a:lnTo>
                    <a:pt x="2198" y="3133"/>
                  </a:lnTo>
                  <a:lnTo>
                    <a:pt x="2234" y="3119"/>
                  </a:lnTo>
                  <a:lnTo>
                    <a:pt x="2270" y="3104"/>
                  </a:lnTo>
                  <a:lnTo>
                    <a:pt x="2306" y="3087"/>
                  </a:lnTo>
                  <a:lnTo>
                    <a:pt x="2341" y="3070"/>
                  </a:lnTo>
                  <a:lnTo>
                    <a:pt x="2376" y="3052"/>
                  </a:lnTo>
                  <a:lnTo>
                    <a:pt x="2410" y="3032"/>
                  </a:lnTo>
                  <a:lnTo>
                    <a:pt x="2444" y="3012"/>
                  </a:lnTo>
                  <a:lnTo>
                    <a:pt x="2478" y="2991"/>
                  </a:lnTo>
                  <a:lnTo>
                    <a:pt x="2511" y="2969"/>
                  </a:lnTo>
                  <a:lnTo>
                    <a:pt x="2545" y="2946"/>
                  </a:lnTo>
                  <a:lnTo>
                    <a:pt x="2578" y="2922"/>
                  </a:lnTo>
                  <a:lnTo>
                    <a:pt x="2610" y="2897"/>
                  </a:lnTo>
                  <a:lnTo>
                    <a:pt x="2642" y="2871"/>
                  </a:lnTo>
                  <a:lnTo>
                    <a:pt x="2674" y="2844"/>
                  </a:lnTo>
                  <a:lnTo>
                    <a:pt x="2705" y="2816"/>
                  </a:lnTo>
                  <a:lnTo>
                    <a:pt x="2737" y="2788"/>
                  </a:lnTo>
                  <a:lnTo>
                    <a:pt x="2767" y="2757"/>
                  </a:lnTo>
                  <a:lnTo>
                    <a:pt x="2795" y="2729"/>
                  </a:lnTo>
                  <a:lnTo>
                    <a:pt x="2823" y="2700"/>
                  </a:lnTo>
                  <a:lnTo>
                    <a:pt x="2850" y="2671"/>
                  </a:lnTo>
                  <a:lnTo>
                    <a:pt x="2876" y="2640"/>
                  </a:lnTo>
                  <a:lnTo>
                    <a:pt x="2900" y="2610"/>
                  </a:lnTo>
                  <a:lnTo>
                    <a:pt x="2924" y="2578"/>
                  </a:lnTo>
                  <a:lnTo>
                    <a:pt x="2947" y="2547"/>
                  </a:lnTo>
                  <a:lnTo>
                    <a:pt x="2969" y="2515"/>
                  </a:lnTo>
                  <a:lnTo>
                    <a:pt x="2990" y="2483"/>
                  </a:lnTo>
                  <a:lnTo>
                    <a:pt x="3010" y="2451"/>
                  </a:lnTo>
                  <a:lnTo>
                    <a:pt x="3029" y="2417"/>
                  </a:lnTo>
                  <a:lnTo>
                    <a:pt x="3048" y="2383"/>
                  </a:lnTo>
                  <a:lnTo>
                    <a:pt x="3066" y="2350"/>
                  </a:lnTo>
                  <a:lnTo>
                    <a:pt x="3082" y="2315"/>
                  </a:lnTo>
                  <a:lnTo>
                    <a:pt x="3098" y="2280"/>
                  </a:lnTo>
                  <a:lnTo>
                    <a:pt x="3113" y="2245"/>
                  </a:lnTo>
                  <a:lnTo>
                    <a:pt x="3127" y="2209"/>
                  </a:lnTo>
                  <a:lnTo>
                    <a:pt x="3140" y="2173"/>
                  </a:lnTo>
                  <a:lnTo>
                    <a:pt x="3152" y="2136"/>
                  </a:lnTo>
                  <a:lnTo>
                    <a:pt x="3163" y="2100"/>
                  </a:lnTo>
                  <a:lnTo>
                    <a:pt x="3173" y="2062"/>
                  </a:lnTo>
                  <a:lnTo>
                    <a:pt x="3183" y="2024"/>
                  </a:lnTo>
                  <a:lnTo>
                    <a:pt x="3192" y="1985"/>
                  </a:lnTo>
                  <a:lnTo>
                    <a:pt x="3199" y="1947"/>
                  </a:lnTo>
                  <a:lnTo>
                    <a:pt x="3205" y="1907"/>
                  </a:lnTo>
                  <a:lnTo>
                    <a:pt x="3212" y="1867"/>
                  </a:lnTo>
                  <a:lnTo>
                    <a:pt x="3217" y="1827"/>
                  </a:lnTo>
                  <a:lnTo>
                    <a:pt x="3221" y="1786"/>
                  </a:lnTo>
                  <a:lnTo>
                    <a:pt x="3224" y="1746"/>
                  </a:lnTo>
                  <a:lnTo>
                    <a:pt x="3226" y="1705"/>
                  </a:lnTo>
                  <a:lnTo>
                    <a:pt x="3227" y="1663"/>
                  </a:lnTo>
                  <a:lnTo>
                    <a:pt x="3227" y="1620"/>
                  </a:lnTo>
                  <a:lnTo>
                    <a:pt x="3227" y="1578"/>
                  </a:lnTo>
                  <a:lnTo>
                    <a:pt x="3226" y="1536"/>
                  </a:lnTo>
                  <a:lnTo>
                    <a:pt x="3223" y="1494"/>
                  </a:lnTo>
                  <a:lnTo>
                    <a:pt x="3220" y="1453"/>
                  </a:lnTo>
                  <a:lnTo>
                    <a:pt x="3216" y="1412"/>
                  </a:lnTo>
                  <a:lnTo>
                    <a:pt x="3212" y="1373"/>
                  </a:lnTo>
                  <a:lnTo>
                    <a:pt x="3205" y="1333"/>
                  </a:lnTo>
                  <a:lnTo>
                    <a:pt x="3198" y="1293"/>
                  </a:lnTo>
                  <a:lnTo>
                    <a:pt x="3191" y="1254"/>
                  </a:lnTo>
                  <a:lnTo>
                    <a:pt x="3183" y="1216"/>
                  </a:lnTo>
                  <a:lnTo>
                    <a:pt x="3172" y="1178"/>
                  </a:lnTo>
                  <a:lnTo>
                    <a:pt x="3162" y="1140"/>
                  </a:lnTo>
                  <a:lnTo>
                    <a:pt x="3150" y="1102"/>
                  </a:lnTo>
                  <a:lnTo>
                    <a:pt x="3139" y="1066"/>
                  </a:lnTo>
                  <a:lnTo>
                    <a:pt x="3125" y="1029"/>
                  </a:lnTo>
                  <a:lnTo>
                    <a:pt x="3110" y="992"/>
                  </a:lnTo>
                  <a:lnTo>
                    <a:pt x="3096" y="957"/>
                  </a:lnTo>
                  <a:lnTo>
                    <a:pt x="3079" y="921"/>
                  </a:lnTo>
                  <a:lnTo>
                    <a:pt x="3062" y="887"/>
                  </a:lnTo>
                  <a:lnTo>
                    <a:pt x="3045" y="852"/>
                  </a:lnTo>
                  <a:lnTo>
                    <a:pt x="3026" y="819"/>
                  </a:lnTo>
                  <a:lnTo>
                    <a:pt x="3006" y="785"/>
                  </a:lnTo>
                  <a:lnTo>
                    <a:pt x="2986" y="751"/>
                  </a:lnTo>
                  <a:lnTo>
                    <a:pt x="2964" y="718"/>
                  </a:lnTo>
                  <a:lnTo>
                    <a:pt x="2941" y="685"/>
                  </a:lnTo>
                  <a:lnTo>
                    <a:pt x="2918" y="654"/>
                  </a:lnTo>
                  <a:lnTo>
                    <a:pt x="2894" y="623"/>
                  </a:lnTo>
                  <a:lnTo>
                    <a:pt x="2869" y="591"/>
                  </a:lnTo>
                  <a:lnTo>
                    <a:pt x="2843" y="561"/>
                  </a:lnTo>
                  <a:lnTo>
                    <a:pt x="2816" y="530"/>
                  </a:lnTo>
                  <a:lnTo>
                    <a:pt x="2788" y="500"/>
                  </a:lnTo>
                  <a:lnTo>
                    <a:pt x="2759" y="471"/>
                  </a:lnTo>
                  <a:lnTo>
                    <a:pt x="2729" y="441"/>
                  </a:lnTo>
                  <a:lnTo>
                    <a:pt x="2700" y="413"/>
                  </a:lnTo>
                  <a:lnTo>
                    <a:pt x="2670" y="387"/>
                  </a:lnTo>
                  <a:lnTo>
                    <a:pt x="2639" y="361"/>
                  </a:lnTo>
                  <a:lnTo>
                    <a:pt x="2607" y="336"/>
                  </a:lnTo>
                  <a:lnTo>
                    <a:pt x="2576" y="310"/>
                  </a:lnTo>
                  <a:lnTo>
                    <a:pt x="2544" y="287"/>
                  </a:lnTo>
                  <a:lnTo>
                    <a:pt x="2511" y="265"/>
                  </a:lnTo>
                  <a:lnTo>
                    <a:pt x="2479" y="243"/>
                  </a:lnTo>
                  <a:lnTo>
                    <a:pt x="2446" y="222"/>
                  </a:lnTo>
                  <a:lnTo>
                    <a:pt x="2412" y="203"/>
                  </a:lnTo>
                  <a:lnTo>
                    <a:pt x="2379" y="184"/>
                  </a:lnTo>
                  <a:lnTo>
                    <a:pt x="2344" y="166"/>
                  </a:lnTo>
                  <a:lnTo>
                    <a:pt x="2309" y="149"/>
                  </a:lnTo>
                  <a:lnTo>
                    <a:pt x="2273" y="133"/>
                  </a:lnTo>
                  <a:lnTo>
                    <a:pt x="2238" y="118"/>
                  </a:lnTo>
                  <a:lnTo>
                    <a:pt x="2202" y="104"/>
                  </a:lnTo>
                  <a:lnTo>
                    <a:pt x="2166" y="91"/>
                  </a:lnTo>
                  <a:lnTo>
                    <a:pt x="2128" y="78"/>
                  </a:lnTo>
                  <a:lnTo>
                    <a:pt x="2092" y="66"/>
                  </a:lnTo>
                  <a:lnTo>
                    <a:pt x="2054" y="56"/>
                  </a:lnTo>
                  <a:lnTo>
                    <a:pt x="2015" y="47"/>
                  </a:lnTo>
                  <a:lnTo>
                    <a:pt x="1977" y="38"/>
                  </a:lnTo>
                  <a:lnTo>
                    <a:pt x="1938" y="30"/>
                  </a:lnTo>
                  <a:lnTo>
                    <a:pt x="1899" y="23"/>
                  </a:lnTo>
                  <a:lnTo>
                    <a:pt x="1859" y="17"/>
                  </a:lnTo>
                  <a:lnTo>
                    <a:pt x="1819" y="12"/>
                  </a:lnTo>
                  <a:lnTo>
                    <a:pt x="1779" y="8"/>
                  </a:lnTo>
                  <a:lnTo>
                    <a:pt x="1737" y="5"/>
                  </a:lnTo>
                  <a:lnTo>
                    <a:pt x="1696" y="3"/>
                  </a:lnTo>
                  <a:lnTo>
                    <a:pt x="1654" y="1"/>
                  </a:lnTo>
                  <a:lnTo>
                    <a:pt x="1611" y="0"/>
                  </a:lnTo>
                  <a:close/>
                  <a:moveTo>
                    <a:pt x="1616" y="293"/>
                  </a:moveTo>
                  <a:lnTo>
                    <a:pt x="1650" y="293"/>
                  </a:lnTo>
                  <a:lnTo>
                    <a:pt x="1684" y="294"/>
                  </a:lnTo>
                  <a:lnTo>
                    <a:pt x="1717" y="296"/>
                  </a:lnTo>
                  <a:lnTo>
                    <a:pt x="1750" y="298"/>
                  </a:lnTo>
                  <a:lnTo>
                    <a:pt x="1784" y="302"/>
                  </a:lnTo>
                  <a:lnTo>
                    <a:pt x="1816" y="306"/>
                  </a:lnTo>
                  <a:lnTo>
                    <a:pt x="1848" y="310"/>
                  </a:lnTo>
                  <a:lnTo>
                    <a:pt x="1880" y="317"/>
                  </a:lnTo>
                  <a:lnTo>
                    <a:pt x="1912" y="323"/>
                  </a:lnTo>
                  <a:lnTo>
                    <a:pt x="1943" y="330"/>
                  </a:lnTo>
                  <a:lnTo>
                    <a:pt x="1974" y="338"/>
                  </a:lnTo>
                  <a:lnTo>
                    <a:pt x="2005" y="347"/>
                  </a:lnTo>
                  <a:lnTo>
                    <a:pt x="2035" y="357"/>
                  </a:lnTo>
                  <a:lnTo>
                    <a:pt x="2065" y="367"/>
                  </a:lnTo>
                  <a:lnTo>
                    <a:pt x="2095" y="378"/>
                  </a:lnTo>
                  <a:lnTo>
                    <a:pt x="2124" y="389"/>
                  </a:lnTo>
                  <a:lnTo>
                    <a:pt x="2153" y="402"/>
                  </a:lnTo>
                  <a:lnTo>
                    <a:pt x="2181" y="415"/>
                  </a:lnTo>
                  <a:lnTo>
                    <a:pt x="2210" y="429"/>
                  </a:lnTo>
                  <a:lnTo>
                    <a:pt x="2238" y="445"/>
                  </a:lnTo>
                  <a:lnTo>
                    <a:pt x="2266" y="459"/>
                  </a:lnTo>
                  <a:lnTo>
                    <a:pt x="2293" y="476"/>
                  </a:lnTo>
                  <a:lnTo>
                    <a:pt x="2320" y="493"/>
                  </a:lnTo>
                  <a:lnTo>
                    <a:pt x="2346" y="511"/>
                  </a:lnTo>
                  <a:lnTo>
                    <a:pt x="2374" y="529"/>
                  </a:lnTo>
                  <a:lnTo>
                    <a:pt x="2400" y="549"/>
                  </a:lnTo>
                  <a:lnTo>
                    <a:pt x="2425" y="569"/>
                  </a:lnTo>
                  <a:lnTo>
                    <a:pt x="2451" y="590"/>
                  </a:lnTo>
                  <a:lnTo>
                    <a:pt x="2476" y="611"/>
                  </a:lnTo>
                  <a:lnTo>
                    <a:pt x="2501" y="634"/>
                  </a:lnTo>
                  <a:lnTo>
                    <a:pt x="2525" y="657"/>
                  </a:lnTo>
                  <a:lnTo>
                    <a:pt x="2549" y="681"/>
                  </a:lnTo>
                  <a:lnTo>
                    <a:pt x="2573" y="705"/>
                  </a:lnTo>
                  <a:lnTo>
                    <a:pt x="2596" y="729"/>
                  </a:lnTo>
                  <a:lnTo>
                    <a:pt x="2619" y="755"/>
                  </a:lnTo>
                  <a:lnTo>
                    <a:pt x="2640" y="780"/>
                  </a:lnTo>
                  <a:lnTo>
                    <a:pt x="2661" y="805"/>
                  </a:lnTo>
                  <a:lnTo>
                    <a:pt x="2681" y="831"/>
                  </a:lnTo>
                  <a:lnTo>
                    <a:pt x="2700" y="857"/>
                  </a:lnTo>
                  <a:lnTo>
                    <a:pt x="2719" y="883"/>
                  </a:lnTo>
                  <a:lnTo>
                    <a:pt x="2737" y="911"/>
                  </a:lnTo>
                  <a:lnTo>
                    <a:pt x="2753" y="938"/>
                  </a:lnTo>
                  <a:lnTo>
                    <a:pt x="2770" y="965"/>
                  </a:lnTo>
                  <a:lnTo>
                    <a:pt x="2786" y="993"/>
                  </a:lnTo>
                  <a:lnTo>
                    <a:pt x="2800" y="1022"/>
                  </a:lnTo>
                  <a:lnTo>
                    <a:pt x="2814" y="1050"/>
                  </a:lnTo>
                  <a:lnTo>
                    <a:pt x="2828" y="1079"/>
                  </a:lnTo>
                  <a:lnTo>
                    <a:pt x="2840" y="1108"/>
                  </a:lnTo>
                  <a:lnTo>
                    <a:pt x="2852" y="1138"/>
                  </a:lnTo>
                  <a:lnTo>
                    <a:pt x="2863" y="1167"/>
                  </a:lnTo>
                  <a:lnTo>
                    <a:pt x="2872" y="1198"/>
                  </a:lnTo>
                  <a:lnTo>
                    <a:pt x="2883" y="1228"/>
                  </a:lnTo>
                  <a:lnTo>
                    <a:pt x="2891" y="1260"/>
                  </a:lnTo>
                  <a:lnTo>
                    <a:pt x="2900" y="1290"/>
                  </a:lnTo>
                  <a:lnTo>
                    <a:pt x="2906" y="1321"/>
                  </a:lnTo>
                  <a:lnTo>
                    <a:pt x="2913" y="1354"/>
                  </a:lnTo>
                  <a:lnTo>
                    <a:pt x="2918" y="1385"/>
                  </a:lnTo>
                  <a:lnTo>
                    <a:pt x="2924" y="1419"/>
                  </a:lnTo>
                  <a:lnTo>
                    <a:pt x="2928" y="1451"/>
                  </a:lnTo>
                  <a:lnTo>
                    <a:pt x="2931" y="1485"/>
                  </a:lnTo>
                  <a:lnTo>
                    <a:pt x="2934" y="1518"/>
                  </a:lnTo>
                  <a:lnTo>
                    <a:pt x="2935" y="1552"/>
                  </a:lnTo>
                  <a:lnTo>
                    <a:pt x="2936" y="1585"/>
                  </a:lnTo>
                  <a:lnTo>
                    <a:pt x="2937" y="1620"/>
                  </a:lnTo>
                  <a:lnTo>
                    <a:pt x="2936" y="1655"/>
                  </a:lnTo>
                  <a:lnTo>
                    <a:pt x="2935" y="1689"/>
                  </a:lnTo>
                  <a:lnTo>
                    <a:pt x="2934" y="1724"/>
                  </a:lnTo>
                  <a:lnTo>
                    <a:pt x="2931" y="1757"/>
                  </a:lnTo>
                  <a:lnTo>
                    <a:pt x="2928" y="1791"/>
                  </a:lnTo>
                  <a:lnTo>
                    <a:pt x="2924" y="1823"/>
                  </a:lnTo>
                  <a:lnTo>
                    <a:pt x="2918" y="1856"/>
                  </a:lnTo>
                  <a:lnTo>
                    <a:pt x="2913" y="1888"/>
                  </a:lnTo>
                  <a:lnTo>
                    <a:pt x="2907" y="1919"/>
                  </a:lnTo>
                  <a:lnTo>
                    <a:pt x="2900" y="1951"/>
                  </a:lnTo>
                  <a:lnTo>
                    <a:pt x="2892" y="1982"/>
                  </a:lnTo>
                  <a:lnTo>
                    <a:pt x="2884" y="2013"/>
                  </a:lnTo>
                  <a:lnTo>
                    <a:pt x="2875" y="2043"/>
                  </a:lnTo>
                  <a:lnTo>
                    <a:pt x="2864" y="2072"/>
                  </a:lnTo>
                  <a:lnTo>
                    <a:pt x="2854" y="2103"/>
                  </a:lnTo>
                  <a:lnTo>
                    <a:pt x="2842" y="2131"/>
                  </a:lnTo>
                  <a:lnTo>
                    <a:pt x="2830" y="2160"/>
                  </a:lnTo>
                  <a:lnTo>
                    <a:pt x="2817" y="2189"/>
                  </a:lnTo>
                  <a:lnTo>
                    <a:pt x="2804" y="2217"/>
                  </a:lnTo>
                  <a:lnTo>
                    <a:pt x="2789" y="2244"/>
                  </a:lnTo>
                  <a:lnTo>
                    <a:pt x="2773" y="2271"/>
                  </a:lnTo>
                  <a:lnTo>
                    <a:pt x="2758" y="2299"/>
                  </a:lnTo>
                  <a:lnTo>
                    <a:pt x="2741" y="2325"/>
                  </a:lnTo>
                  <a:lnTo>
                    <a:pt x="2723" y="2351"/>
                  </a:lnTo>
                  <a:lnTo>
                    <a:pt x="2705" y="2377"/>
                  </a:lnTo>
                  <a:lnTo>
                    <a:pt x="2687" y="2402"/>
                  </a:lnTo>
                  <a:lnTo>
                    <a:pt x="2667" y="2427"/>
                  </a:lnTo>
                  <a:lnTo>
                    <a:pt x="2646" y="2453"/>
                  </a:lnTo>
                  <a:lnTo>
                    <a:pt x="2625" y="2477"/>
                  </a:lnTo>
                  <a:lnTo>
                    <a:pt x="2603" y="2501"/>
                  </a:lnTo>
                  <a:lnTo>
                    <a:pt x="2580" y="2524"/>
                  </a:lnTo>
                  <a:lnTo>
                    <a:pt x="2557" y="2548"/>
                  </a:lnTo>
                  <a:lnTo>
                    <a:pt x="2532" y="2572"/>
                  </a:lnTo>
                  <a:lnTo>
                    <a:pt x="2507" y="2595"/>
                  </a:lnTo>
                  <a:lnTo>
                    <a:pt x="2481" y="2618"/>
                  </a:lnTo>
                  <a:lnTo>
                    <a:pt x="2455" y="2640"/>
                  </a:lnTo>
                  <a:lnTo>
                    <a:pt x="2429" y="2662"/>
                  </a:lnTo>
                  <a:lnTo>
                    <a:pt x="2403" y="2682"/>
                  </a:lnTo>
                  <a:lnTo>
                    <a:pt x="2376" y="2702"/>
                  </a:lnTo>
                  <a:lnTo>
                    <a:pt x="2348" y="2721"/>
                  </a:lnTo>
                  <a:lnTo>
                    <a:pt x="2321" y="2740"/>
                  </a:lnTo>
                  <a:lnTo>
                    <a:pt x="2293" y="2756"/>
                  </a:lnTo>
                  <a:lnTo>
                    <a:pt x="2266" y="2773"/>
                  </a:lnTo>
                  <a:lnTo>
                    <a:pt x="2238" y="2789"/>
                  </a:lnTo>
                  <a:lnTo>
                    <a:pt x="2209" y="2805"/>
                  </a:lnTo>
                  <a:lnTo>
                    <a:pt x="2180" y="2818"/>
                  </a:lnTo>
                  <a:lnTo>
                    <a:pt x="2151" y="2832"/>
                  </a:lnTo>
                  <a:lnTo>
                    <a:pt x="2122" y="2845"/>
                  </a:lnTo>
                  <a:lnTo>
                    <a:pt x="2093" y="2857"/>
                  </a:lnTo>
                  <a:lnTo>
                    <a:pt x="2062" y="2868"/>
                  </a:lnTo>
                  <a:lnTo>
                    <a:pt x="2032" y="2879"/>
                  </a:lnTo>
                  <a:lnTo>
                    <a:pt x="2002" y="2888"/>
                  </a:lnTo>
                  <a:lnTo>
                    <a:pt x="1972" y="2897"/>
                  </a:lnTo>
                  <a:lnTo>
                    <a:pt x="1940" y="2905"/>
                  </a:lnTo>
                  <a:lnTo>
                    <a:pt x="1909" y="2912"/>
                  </a:lnTo>
                  <a:lnTo>
                    <a:pt x="1878" y="2920"/>
                  </a:lnTo>
                  <a:lnTo>
                    <a:pt x="1846" y="2925"/>
                  </a:lnTo>
                  <a:lnTo>
                    <a:pt x="1814" y="2930"/>
                  </a:lnTo>
                  <a:lnTo>
                    <a:pt x="1782" y="2934"/>
                  </a:lnTo>
                  <a:lnTo>
                    <a:pt x="1749" y="2938"/>
                  </a:lnTo>
                  <a:lnTo>
                    <a:pt x="1716" y="2941"/>
                  </a:lnTo>
                  <a:lnTo>
                    <a:pt x="1682" y="2943"/>
                  </a:lnTo>
                  <a:lnTo>
                    <a:pt x="1649" y="2944"/>
                  </a:lnTo>
                  <a:lnTo>
                    <a:pt x="1616" y="2944"/>
                  </a:lnTo>
                  <a:lnTo>
                    <a:pt x="1582" y="2944"/>
                  </a:lnTo>
                  <a:lnTo>
                    <a:pt x="1549" y="2943"/>
                  </a:lnTo>
                  <a:lnTo>
                    <a:pt x="1515" y="2941"/>
                  </a:lnTo>
                  <a:lnTo>
                    <a:pt x="1483" y="2938"/>
                  </a:lnTo>
                  <a:lnTo>
                    <a:pt x="1451" y="2934"/>
                  </a:lnTo>
                  <a:lnTo>
                    <a:pt x="1418" y="2930"/>
                  </a:lnTo>
                  <a:lnTo>
                    <a:pt x="1386" y="2925"/>
                  </a:lnTo>
                  <a:lnTo>
                    <a:pt x="1355" y="2920"/>
                  </a:lnTo>
                  <a:lnTo>
                    <a:pt x="1323" y="2914"/>
                  </a:lnTo>
                  <a:lnTo>
                    <a:pt x="1292" y="2906"/>
                  </a:lnTo>
                  <a:lnTo>
                    <a:pt x="1262" y="2898"/>
                  </a:lnTo>
                  <a:lnTo>
                    <a:pt x="1230" y="2888"/>
                  </a:lnTo>
                  <a:lnTo>
                    <a:pt x="1200" y="2879"/>
                  </a:lnTo>
                  <a:lnTo>
                    <a:pt x="1171" y="2868"/>
                  </a:lnTo>
                  <a:lnTo>
                    <a:pt x="1141" y="2858"/>
                  </a:lnTo>
                  <a:lnTo>
                    <a:pt x="1111" y="2845"/>
                  </a:lnTo>
                  <a:lnTo>
                    <a:pt x="1083" y="2833"/>
                  </a:lnTo>
                  <a:lnTo>
                    <a:pt x="1054" y="2820"/>
                  </a:lnTo>
                  <a:lnTo>
                    <a:pt x="1026" y="2806"/>
                  </a:lnTo>
                  <a:lnTo>
                    <a:pt x="998" y="2791"/>
                  </a:lnTo>
                  <a:lnTo>
                    <a:pt x="969" y="2775"/>
                  </a:lnTo>
                  <a:lnTo>
                    <a:pt x="942" y="2758"/>
                  </a:lnTo>
                  <a:lnTo>
                    <a:pt x="915" y="2742"/>
                  </a:lnTo>
                  <a:lnTo>
                    <a:pt x="888" y="2723"/>
                  </a:lnTo>
                  <a:lnTo>
                    <a:pt x="861" y="2704"/>
                  </a:lnTo>
                  <a:lnTo>
                    <a:pt x="835" y="2685"/>
                  </a:lnTo>
                  <a:lnTo>
                    <a:pt x="809" y="2664"/>
                  </a:lnTo>
                  <a:lnTo>
                    <a:pt x="783" y="2643"/>
                  </a:lnTo>
                  <a:lnTo>
                    <a:pt x="758" y="2621"/>
                  </a:lnTo>
                  <a:lnTo>
                    <a:pt x="733" y="2599"/>
                  </a:lnTo>
                  <a:lnTo>
                    <a:pt x="707" y="2575"/>
                  </a:lnTo>
                  <a:lnTo>
                    <a:pt x="682" y="2551"/>
                  </a:lnTo>
                  <a:lnTo>
                    <a:pt x="658" y="2527"/>
                  </a:lnTo>
                  <a:lnTo>
                    <a:pt x="635" y="2502"/>
                  </a:lnTo>
                  <a:lnTo>
                    <a:pt x="612" y="2477"/>
                  </a:lnTo>
                  <a:lnTo>
                    <a:pt x="591" y="2451"/>
                  </a:lnTo>
                  <a:lnTo>
                    <a:pt x="570" y="2425"/>
                  </a:lnTo>
                  <a:lnTo>
                    <a:pt x="550" y="2399"/>
                  </a:lnTo>
                  <a:lnTo>
                    <a:pt x="530" y="2373"/>
                  </a:lnTo>
                  <a:lnTo>
                    <a:pt x="511" y="2346"/>
                  </a:lnTo>
                  <a:lnTo>
                    <a:pt x="493" y="2319"/>
                  </a:lnTo>
                  <a:lnTo>
                    <a:pt x="476" y="2291"/>
                  </a:lnTo>
                  <a:lnTo>
                    <a:pt x="459" y="2264"/>
                  </a:lnTo>
                  <a:lnTo>
                    <a:pt x="443" y="2237"/>
                  </a:lnTo>
                  <a:lnTo>
                    <a:pt x="429" y="2209"/>
                  </a:lnTo>
                  <a:lnTo>
                    <a:pt x="415" y="2180"/>
                  </a:lnTo>
                  <a:lnTo>
                    <a:pt x="402" y="2151"/>
                  </a:lnTo>
                  <a:lnTo>
                    <a:pt x="389" y="2123"/>
                  </a:lnTo>
                  <a:lnTo>
                    <a:pt x="377" y="2093"/>
                  </a:lnTo>
                  <a:lnTo>
                    <a:pt x="366" y="2064"/>
                  </a:lnTo>
                  <a:lnTo>
                    <a:pt x="356" y="2034"/>
                  </a:lnTo>
                  <a:lnTo>
                    <a:pt x="346" y="2003"/>
                  </a:lnTo>
                  <a:lnTo>
                    <a:pt x="337" y="1973"/>
                  </a:lnTo>
                  <a:lnTo>
                    <a:pt x="329" y="1942"/>
                  </a:lnTo>
                  <a:lnTo>
                    <a:pt x="321" y="1912"/>
                  </a:lnTo>
                  <a:lnTo>
                    <a:pt x="315" y="1881"/>
                  </a:lnTo>
                  <a:lnTo>
                    <a:pt x="310" y="1849"/>
                  </a:lnTo>
                  <a:lnTo>
                    <a:pt x="305" y="1817"/>
                  </a:lnTo>
                  <a:lnTo>
                    <a:pt x="300" y="1785"/>
                  </a:lnTo>
                  <a:lnTo>
                    <a:pt x="297" y="1753"/>
                  </a:lnTo>
                  <a:lnTo>
                    <a:pt x="294" y="1720"/>
                  </a:lnTo>
                  <a:lnTo>
                    <a:pt x="292" y="1687"/>
                  </a:lnTo>
                  <a:lnTo>
                    <a:pt x="291" y="1653"/>
                  </a:lnTo>
                  <a:lnTo>
                    <a:pt x="291" y="1620"/>
                  </a:lnTo>
                  <a:lnTo>
                    <a:pt x="291" y="1586"/>
                  </a:lnTo>
                  <a:lnTo>
                    <a:pt x="292" y="1554"/>
                  </a:lnTo>
                  <a:lnTo>
                    <a:pt x="294" y="1520"/>
                  </a:lnTo>
                  <a:lnTo>
                    <a:pt x="297" y="1488"/>
                  </a:lnTo>
                  <a:lnTo>
                    <a:pt x="300" y="1455"/>
                  </a:lnTo>
                  <a:lnTo>
                    <a:pt x="305" y="1423"/>
                  </a:lnTo>
                  <a:lnTo>
                    <a:pt x="310" y="1392"/>
                  </a:lnTo>
                  <a:lnTo>
                    <a:pt x="315" y="1360"/>
                  </a:lnTo>
                  <a:lnTo>
                    <a:pt x="322" y="1329"/>
                  </a:lnTo>
                  <a:lnTo>
                    <a:pt x="330" y="1297"/>
                  </a:lnTo>
                  <a:lnTo>
                    <a:pt x="338" y="1267"/>
                  </a:lnTo>
                  <a:lnTo>
                    <a:pt x="346" y="1235"/>
                  </a:lnTo>
                  <a:lnTo>
                    <a:pt x="356" y="1205"/>
                  </a:lnTo>
                  <a:lnTo>
                    <a:pt x="366" y="1176"/>
                  </a:lnTo>
                  <a:lnTo>
                    <a:pt x="378" y="1145"/>
                  </a:lnTo>
                  <a:lnTo>
                    <a:pt x="390" y="1116"/>
                  </a:lnTo>
                  <a:lnTo>
                    <a:pt x="403" y="1087"/>
                  </a:lnTo>
                  <a:lnTo>
                    <a:pt x="416" y="1058"/>
                  </a:lnTo>
                  <a:lnTo>
                    <a:pt x="430" y="1029"/>
                  </a:lnTo>
                  <a:lnTo>
                    <a:pt x="445" y="1001"/>
                  </a:lnTo>
                  <a:lnTo>
                    <a:pt x="461" y="973"/>
                  </a:lnTo>
                  <a:lnTo>
                    <a:pt x="478" y="945"/>
                  </a:lnTo>
                  <a:lnTo>
                    <a:pt x="496" y="917"/>
                  </a:lnTo>
                  <a:lnTo>
                    <a:pt x="513" y="890"/>
                  </a:lnTo>
                  <a:lnTo>
                    <a:pt x="532" y="863"/>
                  </a:lnTo>
                  <a:lnTo>
                    <a:pt x="552" y="836"/>
                  </a:lnTo>
                  <a:lnTo>
                    <a:pt x="573" y="809"/>
                  </a:lnTo>
                  <a:lnTo>
                    <a:pt x="594" y="783"/>
                  </a:lnTo>
                  <a:lnTo>
                    <a:pt x="616" y="758"/>
                  </a:lnTo>
                  <a:lnTo>
                    <a:pt x="639" y="732"/>
                  </a:lnTo>
                  <a:lnTo>
                    <a:pt x="663" y="706"/>
                  </a:lnTo>
                  <a:lnTo>
                    <a:pt x="687" y="681"/>
                  </a:lnTo>
                  <a:lnTo>
                    <a:pt x="711" y="657"/>
                  </a:lnTo>
                  <a:lnTo>
                    <a:pt x="735" y="634"/>
                  </a:lnTo>
                  <a:lnTo>
                    <a:pt x="760" y="611"/>
                  </a:lnTo>
                  <a:lnTo>
                    <a:pt x="785" y="590"/>
                  </a:lnTo>
                  <a:lnTo>
                    <a:pt x="810" y="569"/>
                  </a:lnTo>
                  <a:lnTo>
                    <a:pt x="835" y="549"/>
                  </a:lnTo>
                  <a:lnTo>
                    <a:pt x="861" y="529"/>
                  </a:lnTo>
                  <a:lnTo>
                    <a:pt x="887" y="511"/>
                  </a:lnTo>
                  <a:lnTo>
                    <a:pt x="914" y="493"/>
                  </a:lnTo>
                  <a:lnTo>
                    <a:pt x="940" y="476"/>
                  </a:lnTo>
                  <a:lnTo>
                    <a:pt x="967" y="459"/>
                  </a:lnTo>
                  <a:lnTo>
                    <a:pt x="996" y="445"/>
                  </a:lnTo>
                  <a:lnTo>
                    <a:pt x="1023" y="429"/>
                  </a:lnTo>
                  <a:lnTo>
                    <a:pt x="1052" y="415"/>
                  </a:lnTo>
                  <a:lnTo>
                    <a:pt x="1080" y="402"/>
                  </a:lnTo>
                  <a:lnTo>
                    <a:pt x="1109" y="389"/>
                  </a:lnTo>
                  <a:lnTo>
                    <a:pt x="1138" y="378"/>
                  </a:lnTo>
                  <a:lnTo>
                    <a:pt x="1168" y="367"/>
                  </a:lnTo>
                  <a:lnTo>
                    <a:pt x="1197" y="357"/>
                  </a:lnTo>
                  <a:lnTo>
                    <a:pt x="1227" y="347"/>
                  </a:lnTo>
                  <a:lnTo>
                    <a:pt x="1259" y="338"/>
                  </a:lnTo>
                  <a:lnTo>
                    <a:pt x="1289" y="330"/>
                  </a:lnTo>
                  <a:lnTo>
                    <a:pt x="1320" y="323"/>
                  </a:lnTo>
                  <a:lnTo>
                    <a:pt x="1352" y="317"/>
                  </a:lnTo>
                  <a:lnTo>
                    <a:pt x="1384" y="310"/>
                  </a:lnTo>
                  <a:lnTo>
                    <a:pt x="1416" y="306"/>
                  </a:lnTo>
                  <a:lnTo>
                    <a:pt x="1449" y="302"/>
                  </a:lnTo>
                  <a:lnTo>
                    <a:pt x="1481" y="298"/>
                  </a:lnTo>
                  <a:lnTo>
                    <a:pt x="1514" y="296"/>
                  </a:lnTo>
                  <a:lnTo>
                    <a:pt x="1548" y="294"/>
                  </a:lnTo>
                  <a:lnTo>
                    <a:pt x="1581" y="293"/>
                  </a:lnTo>
                  <a:lnTo>
                    <a:pt x="1616" y="293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771" y="4938522"/>
            <a:ext cx="8604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7c3b2c4de0_0_72"/>
          <p:cNvSpPr txBox="1">
            <a:spLocks noGrp="1"/>
          </p:cNvSpPr>
          <p:nvPr>
            <p:ph type="title"/>
          </p:nvPr>
        </p:nvSpPr>
        <p:spPr>
          <a:xfrm>
            <a:off x="2181269" y="3235697"/>
            <a:ext cx="7847700" cy="25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cs-CZ" sz="3100" b="1" u="sng" dirty="0">
                <a:solidFill>
                  <a:srgbClr val="92D050"/>
                </a:solidFill>
              </a:rPr>
              <a:t>AKTIVITA: PRÁCE VE </a:t>
            </a:r>
            <a:r>
              <a:rPr lang="cs-CZ" sz="3100" b="1" u="sng" dirty="0" smtClean="0">
                <a:solidFill>
                  <a:srgbClr val="92D050"/>
                </a:solidFill>
              </a:rPr>
              <a:t>SKUPINÁCH ve třídě</a:t>
            </a:r>
            <a:br>
              <a:rPr lang="cs-CZ" sz="3100" b="1" u="sng" dirty="0" smtClean="0">
                <a:solidFill>
                  <a:srgbClr val="92D050"/>
                </a:solidFill>
              </a:rPr>
            </a:br>
            <a:r>
              <a:rPr lang="cs-CZ" sz="3100" b="1" u="sng" dirty="0"/>
              <a:t/>
            </a:r>
            <a:br>
              <a:rPr lang="cs-CZ" sz="3100" b="1" u="sng" dirty="0"/>
            </a:br>
            <a:r>
              <a:rPr lang="cs-CZ" sz="3100" b="1" dirty="0"/>
              <a:t>Využití aplikace </a:t>
            </a:r>
            <a:r>
              <a:rPr lang="cs-CZ" sz="3100" b="1" dirty="0" err="1" smtClean="0"/>
              <a:t>Flippity</a:t>
            </a:r>
            <a:r>
              <a:rPr lang="cs-CZ" sz="3100" b="1" dirty="0" smtClean="0"/>
              <a:t> k rozdělení do trojic: </a:t>
            </a:r>
            <a:r>
              <a:rPr lang="cs-CZ" sz="3100" b="1" dirty="0" smtClean="0"/>
              <a:t/>
            </a:r>
            <a:br>
              <a:rPr lang="cs-CZ" sz="3100" b="1" dirty="0" smtClean="0"/>
            </a:br>
            <a:r>
              <a:rPr lang="cs-CZ" sz="3100" b="1" dirty="0"/>
              <a:t/>
            </a:r>
            <a:br>
              <a:rPr lang="cs-CZ" sz="3100" b="1" dirty="0"/>
            </a:br>
            <a:r>
              <a:rPr lang="cs-CZ" sz="3100" b="1" dirty="0" smtClean="0">
                <a:solidFill>
                  <a:srgbClr val="FFC000"/>
                </a:solidFill>
                <a:hlinkClick r:id="rId3"/>
              </a:rPr>
              <a:t>https</a:t>
            </a:r>
            <a:r>
              <a:rPr lang="cs-CZ" sz="3100" b="1" dirty="0">
                <a:solidFill>
                  <a:srgbClr val="FFC000"/>
                </a:solidFill>
                <a:hlinkClick r:id="rId3"/>
              </a:rPr>
              <a:t>://www.flippity.net</a:t>
            </a:r>
            <a:r>
              <a:rPr lang="cs-CZ" sz="3100" b="1" dirty="0" smtClean="0">
                <a:solidFill>
                  <a:srgbClr val="FFC000"/>
                </a:solidFill>
                <a:hlinkClick r:id="rId3"/>
              </a:rPr>
              <a:t>/</a:t>
            </a:r>
            <a:r>
              <a:rPr lang="cs-CZ" sz="3100" b="1" dirty="0" smtClean="0">
                <a:solidFill>
                  <a:srgbClr val="FFC000"/>
                </a:solidFill>
              </a:rPr>
              <a:t/>
            </a:r>
            <a:br>
              <a:rPr lang="cs-CZ" sz="3100" b="1" dirty="0" smtClean="0">
                <a:solidFill>
                  <a:srgbClr val="FFC000"/>
                </a:solidFill>
              </a:rPr>
            </a:br>
            <a:r>
              <a:rPr lang="cs-CZ" sz="3100" b="1" dirty="0">
                <a:solidFill>
                  <a:srgbClr val="FFC000"/>
                </a:solidFill>
              </a:rPr>
              <a:t/>
            </a:r>
            <a:br>
              <a:rPr lang="cs-CZ" sz="3100" b="1" dirty="0">
                <a:solidFill>
                  <a:srgbClr val="FFC000"/>
                </a:solidFill>
              </a:rPr>
            </a:br>
            <a:r>
              <a:rPr lang="cs-CZ" sz="3100" b="1" dirty="0" smtClean="0">
                <a:solidFill>
                  <a:srgbClr val="FFC000"/>
                </a:solidFill>
                <a:hlinkClick r:id="rId4"/>
              </a:rPr>
              <a:t>https</a:t>
            </a:r>
            <a:r>
              <a:rPr lang="cs-CZ" sz="3100" b="1" dirty="0">
                <a:solidFill>
                  <a:srgbClr val="FFC000"/>
                </a:solidFill>
                <a:hlinkClick r:id="rId4"/>
              </a:rPr>
              <a:t>://</a:t>
            </a:r>
            <a:r>
              <a:rPr lang="cs-CZ" sz="3100" b="1" dirty="0" smtClean="0">
                <a:solidFill>
                  <a:srgbClr val="FFC000"/>
                </a:solidFill>
                <a:hlinkClick r:id="rId4"/>
              </a:rPr>
              <a:t>www.flippity.net/RandomNamePicker.htm</a:t>
            </a:r>
            <a:r>
              <a:rPr lang="cs-CZ" sz="3100" b="1" dirty="0" smtClean="0">
                <a:solidFill>
                  <a:srgbClr val="FFC000"/>
                </a:solidFill>
              </a:rPr>
              <a:t/>
            </a:r>
            <a:br>
              <a:rPr lang="cs-CZ" sz="3100" b="1" dirty="0" smtClean="0">
                <a:solidFill>
                  <a:srgbClr val="FFC000"/>
                </a:solidFill>
              </a:rPr>
            </a:br>
            <a:r>
              <a:rPr lang="cs-CZ" sz="3100" b="1" dirty="0" smtClean="0"/>
              <a:t/>
            </a:r>
            <a:br>
              <a:rPr lang="cs-CZ" sz="3100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u="sng" dirty="0"/>
              <a:t/>
            </a:r>
            <a:br>
              <a:rPr lang="cs-CZ" b="1" u="sng" dirty="0"/>
            </a:b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g17c3b2c4de0_0_72"/>
          <p:cNvSpPr txBox="1"/>
          <p:nvPr/>
        </p:nvSpPr>
        <p:spPr>
          <a:xfrm>
            <a:off x="3322295" y="569974"/>
            <a:ext cx="518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400"/>
            </a:pPr>
            <a:r>
              <a:rPr lang="cs-CZ" sz="2400" b="1" i="0" u="none" strike="noStrike" cap="none" dirty="0" smtClean="0">
                <a:solidFill>
                  <a:srgbClr val="FF7558"/>
                </a:solidFill>
                <a:latin typeface="Bitter"/>
                <a:ea typeface="Bitter"/>
                <a:cs typeface="Bitter"/>
                <a:sym typeface="Bitter"/>
              </a:rPr>
              <a:t>UVĚDOMĚNÍ</a:t>
            </a:r>
            <a:endParaRPr sz="2400" b="1" i="0" u="none" strike="noStrike" cap="none" dirty="0">
              <a:solidFill>
                <a:srgbClr val="FF7558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grpSp>
        <p:nvGrpSpPr>
          <p:cNvPr id="4" name="Skupina 3"/>
          <p:cNvGrpSpPr>
            <a:grpSpLocks noChangeAspect="1"/>
          </p:cNvGrpSpPr>
          <p:nvPr/>
        </p:nvGrpSpPr>
        <p:grpSpPr>
          <a:xfrm>
            <a:off x="10824730" y="6288156"/>
            <a:ext cx="822326" cy="288813"/>
            <a:chOff x="10150475" y="6088063"/>
            <a:chExt cx="1893888" cy="665162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0158413" y="6094413"/>
              <a:ext cx="1882775" cy="644525"/>
            </a:xfrm>
            <a:custGeom>
              <a:avLst/>
              <a:gdLst>
                <a:gd name="T0" fmla="*/ 398 w 16593"/>
                <a:gd name="T1" fmla="*/ 0 h 5682"/>
                <a:gd name="T2" fmla="*/ 16175 w 16593"/>
                <a:gd name="T3" fmla="*/ 27 h 5682"/>
                <a:gd name="T4" fmla="*/ 16217 w 16593"/>
                <a:gd name="T5" fmla="*/ 27 h 5682"/>
                <a:gd name="T6" fmla="*/ 16256 w 16593"/>
                <a:gd name="T7" fmla="*/ 27 h 5682"/>
                <a:gd name="T8" fmla="*/ 16296 w 16593"/>
                <a:gd name="T9" fmla="*/ 28 h 5682"/>
                <a:gd name="T10" fmla="*/ 16334 w 16593"/>
                <a:gd name="T11" fmla="*/ 30 h 5682"/>
                <a:gd name="T12" fmla="*/ 16351 w 16593"/>
                <a:gd name="T13" fmla="*/ 31 h 5682"/>
                <a:gd name="T14" fmla="*/ 16370 w 16593"/>
                <a:gd name="T15" fmla="*/ 34 h 5682"/>
                <a:gd name="T16" fmla="*/ 16387 w 16593"/>
                <a:gd name="T17" fmla="*/ 38 h 5682"/>
                <a:gd name="T18" fmla="*/ 16405 w 16593"/>
                <a:gd name="T19" fmla="*/ 42 h 5682"/>
                <a:gd name="T20" fmla="*/ 16420 w 16593"/>
                <a:gd name="T21" fmla="*/ 47 h 5682"/>
                <a:gd name="T22" fmla="*/ 16437 w 16593"/>
                <a:gd name="T23" fmla="*/ 54 h 5682"/>
                <a:gd name="T24" fmla="*/ 16452 w 16593"/>
                <a:gd name="T25" fmla="*/ 62 h 5682"/>
                <a:gd name="T26" fmla="*/ 16466 w 16593"/>
                <a:gd name="T27" fmla="*/ 70 h 5682"/>
                <a:gd name="T28" fmla="*/ 16481 w 16593"/>
                <a:gd name="T29" fmla="*/ 80 h 5682"/>
                <a:gd name="T30" fmla="*/ 16494 w 16593"/>
                <a:gd name="T31" fmla="*/ 92 h 5682"/>
                <a:gd name="T32" fmla="*/ 16507 w 16593"/>
                <a:gd name="T33" fmla="*/ 106 h 5682"/>
                <a:gd name="T34" fmla="*/ 16518 w 16593"/>
                <a:gd name="T35" fmla="*/ 121 h 5682"/>
                <a:gd name="T36" fmla="*/ 16530 w 16593"/>
                <a:gd name="T37" fmla="*/ 138 h 5682"/>
                <a:gd name="T38" fmla="*/ 16540 w 16593"/>
                <a:gd name="T39" fmla="*/ 156 h 5682"/>
                <a:gd name="T40" fmla="*/ 16550 w 16593"/>
                <a:gd name="T41" fmla="*/ 177 h 5682"/>
                <a:gd name="T42" fmla="*/ 16558 w 16593"/>
                <a:gd name="T43" fmla="*/ 200 h 5682"/>
                <a:gd name="T44" fmla="*/ 16566 w 16593"/>
                <a:gd name="T45" fmla="*/ 225 h 5682"/>
                <a:gd name="T46" fmla="*/ 16573 w 16593"/>
                <a:gd name="T47" fmla="*/ 252 h 5682"/>
                <a:gd name="T48" fmla="*/ 16579 w 16593"/>
                <a:gd name="T49" fmla="*/ 282 h 5682"/>
                <a:gd name="T50" fmla="*/ 16584 w 16593"/>
                <a:gd name="T51" fmla="*/ 314 h 5682"/>
                <a:gd name="T52" fmla="*/ 16587 w 16593"/>
                <a:gd name="T53" fmla="*/ 349 h 5682"/>
                <a:gd name="T54" fmla="*/ 16591 w 16593"/>
                <a:gd name="T55" fmla="*/ 385 h 5682"/>
                <a:gd name="T56" fmla="*/ 16593 w 16593"/>
                <a:gd name="T57" fmla="*/ 426 h 5682"/>
                <a:gd name="T58" fmla="*/ 16593 w 16593"/>
                <a:gd name="T59" fmla="*/ 469 h 5682"/>
                <a:gd name="T60" fmla="*/ 16574 w 16593"/>
                <a:gd name="T61" fmla="*/ 5682 h 5682"/>
                <a:gd name="T62" fmla="*/ 0 w 16593"/>
                <a:gd name="T63" fmla="*/ 5682 h 5682"/>
                <a:gd name="T64" fmla="*/ 0 w 16593"/>
                <a:gd name="T65" fmla="*/ 449 h 5682"/>
                <a:gd name="T66" fmla="*/ 0 w 16593"/>
                <a:gd name="T67" fmla="*/ 406 h 5682"/>
                <a:gd name="T68" fmla="*/ 2 w 16593"/>
                <a:gd name="T69" fmla="*/ 363 h 5682"/>
                <a:gd name="T70" fmla="*/ 4 w 16593"/>
                <a:gd name="T71" fmla="*/ 321 h 5682"/>
                <a:gd name="T72" fmla="*/ 10 w 16593"/>
                <a:gd name="T73" fmla="*/ 281 h 5682"/>
                <a:gd name="T74" fmla="*/ 13 w 16593"/>
                <a:gd name="T75" fmla="*/ 261 h 5682"/>
                <a:gd name="T76" fmla="*/ 17 w 16593"/>
                <a:gd name="T77" fmla="*/ 242 h 5682"/>
                <a:gd name="T78" fmla="*/ 22 w 16593"/>
                <a:gd name="T79" fmla="*/ 223 h 5682"/>
                <a:gd name="T80" fmla="*/ 27 w 16593"/>
                <a:gd name="T81" fmla="*/ 204 h 5682"/>
                <a:gd name="T82" fmla="*/ 34 w 16593"/>
                <a:gd name="T83" fmla="*/ 186 h 5682"/>
                <a:gd name="T84" fmla="*/ 41 w 16593"/>
                <a:gd name="T85" fmla="*/ 169 h 5682"/>
                <a:gd name="T86" fmla="*/ 49 w 16593"/>
                <a:gd name="T87" fmla="*/ 153 h 5682"/>
                <a:gd name="T88" fmla="*/ 59 w 16593"/>
                <a:gd name="T89" fmla="*/ 137 h 5682"/>
                <a:gd name="T90" fmla="*/ 69 w 16593"/>
                <a:gd name="T91" fmla="*/ 121 h 5682"/>
                <a:gd name="T92" fmla="*/ 81 w 16593"/>
                <a:gd name="T93" fmla="*/ 107 h 5682"/>
                <a:gd name="T94" fmla="*/ 93 w 16593"/>
                <a:gd name="T95" fmla="*/ 93 h 5682"/>
                <a:gd name="T96" fmla="*/ 108 w 16593"/>
                <a:gd name="T97" fmla="*/ 80 h 5682"/>
                <a:gd name="T98" fmla="*/ 122 w 16593"/>
                <a:gd name="T99" fmla="*/ 68 h 5682"/>
                <a:gd name="T100" fmla="*/ 139 w 16593"/>
                <a:gd name="T101" fmla="*/ 56 h 5682"/>
                <a:gd name="T102" fmla="*/ 158 w 16593"/>
                <a:gd name="T103" fmla="*/ 46 h 5682"/>
                <a:gd name="T104" fmla="*/ 178 w 16593"/>
                <a:gd name="T105" fmla="*/ 36 h 5682"/>
                <a:gd name="T106" fmla="*/ 199 w 16593"/>
                <a:gd name="T107" fmla="*/ 28 h 5682"/>
                <a:gd name="T108" fmla="*/ 223 w 16593"/>
                <a:gd name="T109" fmla="*/ 21 h 5682"/>
                <a:gd name="T110" fmla="*/ 247 w 16593"/>
                <a:gd name="T111" fmla="*/ 14 h 5682"/>
                <a:gd name="T112" fmla="*/ 274 w 16593"/>
                <a:gd name="T113" fmla="*/ 9 h 5682"/>
                <a:gd name="T114" fmla="*/ 302 w 16593"/>
                <a:gd name="T115" fmla="*/ 5 h 5682"/>
                <a:gd name="T116" fmla="*/ 332 w 16593"/>
                <a:gd name="T117" fmla="*/ 2 h 5682"/>
                <a:gd name="T118" fmla="*/ 365 w 16593"/>
                <a:gd name="T119" fmla="*/ 0 h 5682"/>
                <a:gd name="T120" fmla="*/ 398 w 16593"/>
                <a:gd name="T121" fmla="*/ 0 h 5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593" h="5682">
                  <a:moveTo>
                    <a:pt x="398" y="0"/>
                  </a:moveTo>
                  <a:lnTo>
                    <a:pt x="16175" y="27"/>
                  </a:lnTo>
                  <a:lnTo>
                    <a:pt x="16217" y="27"/>
                  </a:lnTo>
                  <a:lnTo>
                    <a:pt x="16256" y="27"/>
                  </a:lnTo>
                  <a:lnTo>
                    <a:pt x="16296" y="28"/>
                  </a:lnTo>
                  <a:lnTo>
                    <a:pt x="16334" y="30"/>
                  </a:lnTo>
                  <a:lnTo>
                    <a:pt x="16351" y="31"/>
                  </a:lnTo>
                  <a:lnTo>
                    <a:pt x="16370" y="34"/>
                  </a:lnTo>
                  <a:lnTo>
                    <a:pt x="16387" y="38"/>
                  </a:lnTo>
                  <a:lnTo>
                    <a:pt x="16405" y="42"/>
                  </a:lnTo>
                  <a:lnTo>
                    <a:pt x="16420" y="47"/>
                  </a:lnTo>
                  <a:lnTo>
                    <a:pt x="16437" y="54"/>
                  </a:lnTo>
                  <a:lnTo>
                    <a:pt x="16452" y="62"/>
                  </a:lnTo>
                  <a:lnTo>
                    <a:pt x="16466" y="70"/>
                  </a:lnTo>
                  <a:lnTo>
                    <a:pt x="16481" y="80"/>
                  </a:lnTo>
                  <a:lnTo>
                    <a:pt x="16494" y="92"/>
                  </a:lnTo>
                  <a:lnTo>
                    <a:pt x="16507" y="106"/>
                  </a:lnTo>
                  <a:lnTo>
                    <a:pt x="16518" y="121"/>
                  </a:lnTo>
                  <a:lnTo>
                    <a:pt x="16530" y="138"/>
                  </a:lnTo>
                  <a:lnTo>
                    <a:pt x="16540" y="156"/>
                  </a:lnTo>
                  <a:lnTo>
                    <a:pt x="16550" y="177"/>
                  </a:lnTo>
                  <a:lnTo>
                    <a:pt x="16558" y="200"/>
                  </a:lnTo>
                  <a:lnTo>
                    <a:pt x="16566" y="225"/>
                  </a:lnTo>
                  <a:lnTo>
                    <a:pt x="16573" y="252"/>
                  </a:lnTo>
                  <a:lnTo>
                    <a:pt x="16579" y="282"/>
                  </a:lnTo>
                  <a:lnTo>
                    <a:pt x="16584" y="314"/>
                  </a:lnTo>
                  <a:lnTo>
                    <a:pt x="16587" y="349"/>
                  </a:lnTo>
                  <a:lnTo>
                    <a:pt x="16591" y="385"/>
                  </a:lnTo>
                  <a:lnTo>
                    <a:pt x="16593" y="426"/>
                  </a:lnTo>
                  <a:lnTo>
                    <a:pt x="16593" y="469"/>
                  </a:lnTo>
                  <a:lnTo>
                    <a:pt x="16574" y="5682"/>
                  </a:lnTo>
                  <a:lnTo>
                    <a:pt x="0" y="5682"/>
                  </a:lnTo>
                  <a:lnTo>
                    <a:pt x="0" y="449"/>
                  </a:lnTo>
                  <a:lnTo>
                    <a:pt x="0" y="406"/>
                  </a:lnTo>
                  <a:lnTo>
                    <a:pt x="2" y="363"/>
                  </a:lnTo>
                  <a:lnTo>
                    <a:pt x="4" y="321"/>
                  </a:lnTo>
                  <a:lnTo>
                    <a:pt x="10" y="281"/>
                  </a:lnTo>
                  <a:lnTo>
                    <a:pt x="13" y="261"/>
                  </a:lnTo>
                  <a:lnTo>
                    <a:pt x="17" y="242"/>
                  </a:lnTo>
                  <a:lnTo>
                    <a:pt x="22" y="223"/>
                  </a:lnTo>
                  <a:lnTo>
                    <a:pt x="27" y="204"/>
                  </a:lnTo>
                  <a:lnTo>
                    <a:pt x="34" y="186"/>
                  </a:lnTo>
                  <a:lnTo>
                    <a:pt x="41" y="169"/>
                  </a:lnTo>
                  <a:lnTo>
                    <a:pt x="49" y="153"/>
                  </a:lnTo>
                  <a:lnTo>
                    <a:pt x="59" y="137"/>
                  </a:lnTo>
                  <a:lnTo>
                    <a:pt x="69" y="121"/>
                  </a:lnTo>
                  <a:lnTo>
                    <a:pt x="81" y="107"/>
                  </a:lnTo>
                  <a:lnTo>
                    <a:pt x="93" y="93"/>
                  </a:lnTo>
                  <a:lnTo>
                    <a:pt x="108" y="80"/>
                  </a:lnTo>
                  <a:lnTo>
                    <a:pt x="122" y="68"/>
                  </a:lnTo>
                  <a:lnTo>
                    <a:pt x="139" y="56"/>
                  </a:lnTo>
                  <a:lnTo>
                    <a:pt x="158" y="46"/>
                  </a:lnTo>
                  <a:lnTo>
                    <a:pt x="178" y="36"/>
                  </a:lnTo>
                  <a:lnTo>
                    <a:pt x="199" y="28"/>
                  </a:lnTo>
                  <a:lnTo>
                    <a:pt x="223" y="21"/>
                  </a:lnTo>
                  <a:lnTo>
                    <a:pt x="247" y="14"/>
                  </a:lnTo>
                  <a:lnTo>
                    <a:pt x="274" y="9"/>
                  </a:lnTo>
                  <a:lnTo>
                    <a:pt x="302" y="5"/>
                  </a:lnTo>
                  <a:lnTo>
                    <a:pt x="332" y="2"/>
                  </a:lnTo>
                  <a:lnTo>
                    <a:pt x="365" y="0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B5B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0264775" y="6181725"/>
              <a:ext cx="430213" cy="431800"/>
            </a:xfrm>
            <a:custGeom>
              <a:avLst/>
              <a:gdLst>
                <a:gd name="T0" fmla="*/ 3787 w 3796"/>
                <a:gd name="T1" fmla="*/ 2101 h 3811"/>
                <a:gd name="T2" fmla="*/ 3736 w 3796"/>
                <a:gd name="T3" fmla="*/ 2381 h 3811"/>
                <a:gd name="T4" fmla="*/ 3648 w 3796"/>
                <a:gd name="T5" fmla="*/ 2647 h 3811"/>
                <a:gd name="T6" fmla="*/ 3521 w 3796"/>
                <a:gd name="T7" fmla="*/ 2894 h 3811"/>
                <a:gd name="T8" fmla="*/ 3364 w 3796"/>
                <a:gd name="T9" fmla="*/ 3118 h 3811"/>
                <a:gd name="T10" fmla="*/ 3175 w 3796"/>
                <a:gd name="T11" fmla="*/ 3316 h 3811"/>
                <a:gd name="T12" fmla="*/ 2960 w 3796"/>
                <a:gd name="T13" fmla="*/ 3485 h 3811"/>
                <a:gd name="T14" fmla="*/ 2722 w 3796"/>
                <a:gd name="T15" fmla="*/ 3623 h 3811"/>
                <a:gd name="T16" fmla="*/ 2464 w 3796"/>
                <a:gd name="T17" fmla="*/ 3725 h 3811"/>
                <a:gd name="T18" fmla="*/ 2188 w 3796"/>
                <a:gd name="T19" fmla="*/ 3789 h 3811"/>
                <a:gd name="T20" fmla="*/ 1899 w 3796"/>
                <a:gd name="T21" fmla="*/ 3811 h 3811"/>
                <a:gd name="T22" fmla="*/ 1610 w 3796"/>
                <a:gd name="T23" fmla="*/ 3789 h 3811"/>
                <a:gd name="T24" fmla="*/ 1334 w 3796"/>
                <a:gd name="T25" fmla="*/ 3726 h 3811"/>
                <a:gd name="T26" fmla="*/ 1077 w 3796"/>
                <a:gd name="T27" fmla="*/ 3624 h 3811"/>
                <a:gd name="T28" fmla="*/ 838 w 3796"/>
                <a:gd name="T29" fmla="*/ 3486 h 3811"/>
                <a:gd name="T30" fmla="*/ 623 w 3796"/>
                <a:gd name="T31" fmla="*/ 3317 h 3811"/>
                <a:gd name="T32" fmla="*/ 435 w 3796"/>
                <a:gd name="T33" fmla="*/ 3119 h 3811"/>
                <a:gd name="T34" fmla="*/ 276 w 3796"/>
                <a:gd name="T35" fmla="*/ 2896 h 3811"/>
                <a:gd name="T36" fmla="*/ 150 w 3796"/>
                <a:gd name="T37" fmla="*/ 2649 h 3811"/>
                <a:gd name="T38" fmla="*/ 60 w 3796"/>
                <a:gd name="T39" fmla="*/ 2384 h 3811"/>
                <a:gd name="T40" fmla="*/ 10 w 3796"/>
                <a:gd name="T41" fmla="*/ 2103 h 3811"/>
                <a:gd name="T42" fmla="*/ 0 w 3796"/>
                <a:gd name="T43" fmla="*/ 1907 h 3811"/>
                <a:gd name="T44" fmla="*/ 10 w 3796"/>
                <a:gd name="T45" fmla="*/ 1711 h 3811"/>
                <a:gd name="T46" fmla="*/ 60 w 3796"/>
                <a:gd name="T47" fmla="*/ 1430 h 3811"/>
                <a:gd name="T48" fmla="*/ 149 w 3796"/>
                <a:gd name="T49" fmla="*/ 1164 h 3811"/>
                <a:gd name="T50" fmla="*/ 275 w 3796"/>
                <a:gd name="T51" fmla="*/ 918 h 3811"/>
                <a:gd name="T52" fmla="*/ 433 w 3796"/>
                <a:gd name="T53" fmla="*/ 694 h 3811"/>
                <a:gd name="T54" fmla="*/ 622 w 3796"/>
                <a:gd name="T55" fmla="*/ 496 h 3811"/>
                <a:gd name="T56" fmla="*/ 837 w 3796"/>
                <a:gd name="T57" fmla="*/ 326 h 3811"/>
                <a:gd name="T58" fmla="*/ 1075 w 3796"/>
                <a:gd name="T59" fmla="*/ 189 h 3811"/>
                <a:gd name="T60" fmla="*/ 1332 w 3796"/>
                <a:gd name="T61" fmla="*/ 86 h 3811"/>
                <a:gd name="T62" fmla="*/ 1608 w 3796"/>
                <a:gd name="T63" fmla="*/ 22 h 3811"/>
                <a:gd name="T64" fmla="*/ 1897 w 3796"/>
                <a:gd name="T65" fmla="*/ 0 h 3811"/>
                <a:gd name="T66" fmla="*/ 2186 w 3796"/>
                <a:gd name="T67" fmla="*/ 22 h 3811"/>
                <a:gd name="T68" fmla="*/ 2462 w 3796"/>
                <a:gd name="T69" fmla="*/ 86 h 3811"/>
                <a:gd name="T70" fmla="*/ 2720 w 3796"/>
                <a:gd name="T71" fmla="*/ 188 h 3811"/>
                <a:gd name="T72" fmla="*/ 2959 w 3796"/>
                <a:gd name="T73" fmla="*/ 325 h 3811"/>
                <a:gd name="T74" fmla="*/ 3174 w 3796"/>
                <a:gd name="T75" fmla="*/ 495 h 3811"/>
                <a:gd name="T76" fmla="*/ 3362 w 3796"/>
                <a:gd name="T77" fmla="*/ 693 h 3811"/>
                <a:gd name="T78" fmla="*/ 3520 w 3796"/>
                <a:gd name="T79" fmla="*/ 916 h 3811"/>
                <a:gd name="T80" fmla="*/ 3647 w 3796"/>
                <a:gd name="T81" fmla="*/ 1162 h 3811"/>
                <a:gd name="T82" fmla="*/ 3735 w 3796"/>
                <a:gd name="T83" fmla="*/ 1428 h 3811"/>
                <a:gd name="T84" fmla="*/ 3786 w 3796"/>
                <a:gd name="T85" fmla="*/ 1709 h 3811"/>
                <a:gd name="T86" fmla="*/ 3796 w 3796"/>
                <a:gd name="T87" fmla="*/ 1905 h 3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96" h="3811">
                  <a:moveTo>
                    <a:pt x="3796" y="1906"/>
                  </a:moveTo>
                  <a:lnTo>
                    <a:pt x="3794" y="2004"/>
                  </a:lnTo>
                  <a:lnTo>
                    <a:pt x="3787" y="2101"/>
                  </a:lnTo>
                  <a:lnTo>
                    <a:pt x="3774" y="2196"/>
                  </a:lnTo>
                  <a:lnTo>
                    <a:pt x="3757" y="2289"/>
                  </a:lnTo>
                  <a:lnTo>
                    <a:pt x="3736" y="2381"/>
                  </a:lnTo>
                  <a:lnTo>
                    <a:pt x="3711" y="2472"/>
                  </a:lnTo>
                  <a:lnTo>
                    <a:pt x="3681" y="2560"/>
                  </a:lnTo>
                  <a:lnTo>
                    <a:pt x="3648" y="2647"/>
                  </a:lnTo>
                  <a:lnTo>
                    <a:pt x="3609" y="2731"/>
                  </a:lnTo>
                  <a:lnTo>
                    <a:pt x="3567" y="2814"/>
                  </a:lnTo>
                  <a:lnTo>
                    <a:pt x="3521" y="2894"/>
                  </a:lnTo>
                  <a:lnTo>
                    <a:pt x="3472" y="2971"/>
                  </a:lnTo>
                  <a:lnTo>
                    <a:pt x="3419" y="3045"/>
                  </a:lnTo>
                  <a:lnTo>
                    <a:pt x="3364" y="3118"/>
                  </a:lnTo>
                  <a:lnTo>
                    <a:pt x="3303" y="3187"/>
                  </a:lnTo>
                  <a:lnTo>
                    <a:pt x="3241" y="3253"/>
                  </a:lnTo>
                  <a:lnTo>
                    <a:pt x="3175" y="3316"/>
                  </a:lnTo>
                  <a:lnTo>
                    <a:pt x="3106" y="3375"/>
                  </a:lnTo>
                  <a:lnTo>
                    <a:pt x="3035" y="3432"/>
                  </a:lnTo>
                  <a:lnTo>
                    <a:pt x="2960" y="3485"/>
                  </a:lnTo>
                  <a:lnTo>
                    <a:pt x="2884" y="3535"/>
                  </a:lnTo>
                  <a:lnTo>
                    <a:pt x="2804" y="3581"/>
                  </a:lnTo>
                  <a:lnTo>
                    <a:pt x="2722" y="3623"/>
                  </a:lnTo>
                  <a:lnTo>
                    <a:pt x="2638" y="3661"/>
                  </a:lnTo>
                  <a:lnTo>
                    <a:pt x="2552" y="3695"/>
                  </a:lnTo>
                  <a:lnTo>
                    <a:pt x="2464" y="3725"/>
                  </a:lnTo>
                  <a:lnTo>
                    <a:pt x="2373" y="3750"/>
                  </a:lnTo>
                  <a:lnTo>
                    <a:pt x="2281" y="3772"/>
                  </a:lnTo>
                  <a:lnTo>
                    <a:pt x="2188" y="3789"/>
                  </a:lnTo>
                  <a:lnTo>
                    <a:pt x="2093" y="3801"/>
                  </a:lnTo>
                  <a:lnTo>
                    <a:pt x="1997" y="3809"/>
                  </a:lnTo>
                  <a:lnTo>
                    <a:pt x="1899" y="3811"/>
                  </a:lnTo>
                  <a:lnTo>
                    <a:pt x="1802" y="3809"/>
                  </a:lnTo>
                  <a:lnTo>
                    <a:pt x="1705" y="3802"/>
                  </a:lnTo>
                  <a:lnTo>
                    <a:pt x="1610" y="3789"/>
                  </a:lnTo>
                  <a:lnTo>
                    <a:pt x="1517" y="3772"/>
                  </a:lnTo>
                  <a:lnTo>
                    <a:pt x="1425" y="3751"/>
                  </a:lnTo>
                  <a:lnTo>
                    <a:pt x="1334" y="3726"/>
                  </a:lnTo>
                  <a:lnTo>
                    <a:pt x="1247" y="3696"/>
                  </a:lnTo>
                  <a:lnTo>
                    <a:pt x="1160" y="3662"/>
                  </a:lnTo>
                  <a:lnTo>
                    <a:pt x="1077" y="3624"/>
                  </a:lnTo>
                  <a:lnTo>
                    <a:pt x="994" y="3582"/>
                  </a:lnTo>
                  <a:lnTo>
                    <a:pt x="915" y="3536"/>
                  </a:lnTo>
                  <a:lnTo>
                    <a:pt x="838" y="3486"/>
                  </a:lnTo>
                  <a:lnTo>
                    <a:pt x="763" y="3433"/>
                  </a:lnTo>
                  <a:lnTo>
                    <a:pt x="691" y="3377"/>
                  </a:lnTo>
                  <a:lnTo>
                    <a:pt x="623" y="3317"/>
                  </a:lnTo>
                  <a:lnTo>
                    <a:pt x="557" y="3254"/>
                  </a:lnTo>
                  <a:lnTo>
                    <a:pt x="494" y="3188"/>
                  </a:lnTo>
                  <a:lnTo>
                    <a:pt x="435" y="3119"/>
                  </a:lnTo>
                  <a:lnTo>
                    <a:pt x="378" y="3048"/>
                  </a:lnTo>
                  <a:lnTo>
                    <a:pt x="325" y="2972"/>
                  </a:lnTo>
                  <a:lnTo>
                    <a:pt x="276" y="2896"/>
                  </a:lnTo>
                  <a:lnTo>
                    <a:pt x="230" y="2816"/>
                  </a:lnTo>
                  <a:lnTo>
                    <a:pt x="188" y="2733"/>
                  </a:lnTo>
                  <a:lnTo>
                    <a:pt x="150" y="2649"/>
                  </a:lnTo>
                  <a:lnTo>
                    <a:pt x="116" y="2563"/>
                  </a:lnTo>
                  <a:lnTo>
                    <a:pt x="86" y="2475"/>
                  </a:lnTo>
                  <a:lnTo>
                    <a:pt x="60" y="2384"/>
                  </a:lnTo>
                  <a:lnTo>
                    <a:pt x="39" y="2292"/>
                  </a:lnTo>
                  <a:lnTo>
                    <a:pt x="22" y="2198"/>
                  </a:lnTo>
                  <a:lnTo>
                    <a:pt x="10" y="2103"/>
                  </a:lnTo>
                  <a:lnTo>
                    <a:pt x="3" y="2006"/>
                  </a:lnTo>
                  <a:lnTo>
                    <a:pt x="0" y="1908"/>
                  </a:lnTo>
                  <a:lnTo>
                    <a:pt x="0" y="1907"/>
                  </a:lnTo>
                  <a:lnTo>
                    <a:pt x="0" y="1906"/>
                  </a:lnTo>
                  <a:lnTo>
                    <a:pt x="3" y="1807"/>
                  </a:lnTo>
                  <a:lnTo>
                    <a:pt x="10" y="1711"/>
                  </a:lnTo>
                  <a:lnTo>
                    <a:pt x="22" y="1616"/>
                  </a:lnTo>
                  <a:lnTo>
                    <a:pt x="39" y="1522"/>
                  </a:lnTo>
                  <a:lnTo>
                    <a:pt x="60" y="1430"/>
                  </a:lnTo>
                  <a:lnTo>
                    <a:pt x="85" y="1339"/>
                  </a:lnTo>
                  <a:lnTo>
                    <a:pt x="115" y="1251"/>
                  </a:lnTo>
                  <a:lnTo>
                    <a:pt x="149" y="1164"/>
                  </a:lnTo>
                  <a:lnTo>
                    <a:pt x="187" y="1080"/>
                  </a:lnTo>
                  <a:lnTo>
                    <a:pt x="229" y="998"/>
                  </a:lnTo>
                  <a:lnTo>
                    <a:pt x="275" y="918"/>
                  </a:lnTo>
                  <a:lnTo>
                    <a:pt x="324" y="840"/>
                  </a:lnTo>
                  <a:lnTo>
                    <a:pt x="377" y="766"/>
                  </a:lnTo>
                  <a:lnTo>
                    <a:pt x="433" y="694"/>
                  </a:lnTo>
                  <a:lnTo>
                    <a:pt x="493" y="625"/>
                  </a:lnTo>
                  <a:lnTo>
                    <a:pt x="556" y="559"/>
                  </a:lnTo>
                  <a:lnTo>
                    <a:pt x="622" y="496"/>
                  </a:lnTo>
                  <a:lnTo>
                    <a:pt x="690" y="436"/>
                  </a:lnTo>
                  <a:lnTo>
                    <a:pt x="761" y="380"/>
                  </a:lnTo>
                  <a:lnTo>
                    <a:pt x="837" y="326"/>
                  </a:lnTo>
                  <a:lnTo>
                    <a:pt x="913" y="277"/>
                  </a:lnTo>
                  <a:lnTo>
                    <a:pt x="993" y="231"/>
                  </a:lnTo>
                  <a:lnTo>
                    <a:pt x="1075" y="189"/>
                  </a:lnTo>
                  <a:lnTo>
                    <a:pt x="1158" y="150"/>
                  </a:lnTo>
                  <a:lnTo>
                    <a:pt x="1245" y="117"/>
                  </a:lnTo>
                  <a:lnTo>
                    <a:pt x="1332" y="86"/>
                  </a:lnTo>
                  <a:lnTo>
                    <a:pt x="1423" y="61"/>
                  </a:lnTo>
                  <a:lnTo>
                    <a:pt x="1515" y="39"/>
                  </a:lnTo>
                  <a:lnTo>
                    <a:pt x="1608" y="22"/>
                  </a:lnTo>
                  <a:lnTo>
                    <a:pt x="1703" y="11"/>
                  </a:lnTo>
                  <a:lnTo>
                    <a:pt x="1799" y="3"/>
                  </a:lnTo>
                  <a:lnTo>
                    <a:pt x="1897" y="0"/>
                  </a:lnTo>
                  <a:lnTo>
                    <a:pt x="1994" y="2"/>
                  </a:lnTo>
                  <a:lnTo>
                    <a:pt x="2091" y="10"/>
                  </a:lnTo>
                  <a:lnTo>
                    <a:pt x="2186" y="22"/>
                  </a:lnTo>
                  <a:lnTo>
                    <a:pt x="2279" y="39"/>
                  </a:lnTo>
                  <a:lnTo>
                    <a:pt x="2371" y="60"/>
                  </a:lnTo>
                  <a:lnTo>
                    <a:pt x="2462" y="86"/>
                  </a:lnTo>
                  <a:lnTo>
                    <a:pt x="2550" y="116"/>
                  </a:lnTo>
                  <a:lnTo>
                    <a:pt x="2636" y="150"/>
                  </a:lnTo>
                  <a:lnTo>
                    <a:pt x="2720" y="188"/>
                  </a:lnTo>
                  <a:lnTo>
                    <a:pt x="2802" y="230"/>
                  </a:lnTo>
                  <a:lnTo>
                    <a:pt x="2882" y="276"/>
                  </a:lnTo>
                  <a:lnTo>
                    <a:pt x="2959" y="325"/>
                  </a:lnTo>
                  <a:lnTo>
                    <a:pt x="3033" y="378"/>
                  </a:lnTo>
                  <a:lnTo>
                    <a:pt x="3105" y="435"/>
                  </a:lnTo>
                  <a:lnTo>
                    <a:pt x="3174" y="495"/>
                  </a:lnTo>
                  <a:lnTo>
                    <a:pt x="3240" y="558"/>
                  </a:lnTo>
                  <a:lnTo>
                    <a:pt x="3302" y="624"/>
                  </a:lnTo>
                  <a:lnTo>
                    <a:pt x="3362" y="693"/>
                  </a:lnTo>
                  <a:lnTo>
                    <a:pt x="3418" y="764"/>
                  </a:lnTo>
                  <a:lnTo>
                    <a:pt x="3471" y="839"/>
                  </a:lnTo>
                  <a:lnTo>
                    <a:pt x="3520" y="916"/>
                  </a:lnTo>
                  <a:lnTo>
                    <a:pt x="3566" y="997"/>
                  </a:lnTo>
                  <a:lnTo>
                    <a:pt x="3608" y="1078"/>
                  </a:lnTo>
                  <a:lnTo>
                    <a:pt x="3647" y="1162"/>
                  </a:lnTo>
                  <a:lnTo>
                    <a:pt x="3680" y="1249"/>
                  </a:lnTo>
                  <a:lnTo>
                    <a:pt x="3710" y="1337"/>
                  </a:lnTo>
                  <a:lnTo>
                    <a:pt x="3735" y="1428"/>
                  </a:lnTo>
                  <a:lnTo>
                    <a:pt x="3757" y="1520"/>
                  </a:lnTo>
                  <a:lnTo>
                    <a:pt x="3774" y="1613"/>
                  </a:lnTo>
                  <a:lnTo>
                    <a:pt x="3786" y="1709"/>
                  </a:lnTo>
                  <a:lnTo>
                    <a:pt x="3794" y="1805"/>
                  </a:lnTo>
                  <a:lnTo>
                    <a:pt x="3796" y="1904"/>
                  </a:lnTo>
                  <a:lnTo>
                    <a:pt x="3796" y="1905"/>
                  </a:lnTo>
                  <a:lnTo>
                    <a:pt x="3796" y="190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0233025" y="6149975"/>
              <a:ext cx="493713" cy="495300"/>
            </a:xfrm>
            <a:custGeom>
              <a:avLst/>
              <a:gdLst>
                <a:gd name="T0" fmla="*/ 4170 w 4349"/>
                <a:gd name="T1" fmla="*/ 1289 h 4369"/>
                <a:gd name="T2" fmla="*/ 4348 w 4349"/>
                <a:gd name="T3" fmla="*/ 2127 h 4369"/>
                <a:gd name="T4" fmla="*/ 4212 w 4349"/>
                <a:gd name="T5" fmla="*/ 2978 h 4369"/>
                <a:gd name="T6" fmla="*/ 3766 w 4349"/>
                <a:gd name="T7" fmla="*/ 3680 h 4369"/>
                <a:gd name="T8" fmla="*/ 3058 w 4349"/>
                <a:gd name="T9" fmla="*/ 4186 h 4369"/>
                <a:gd name="T10" fmla="*/ 2227 w 4349"/>
                <a:gd name="T11" fmla="*/ 4368 h 4369"/>
                <a:gd name="T12" fmla="*/ 1393 w 4349"/>
                <a:gd name="T13" fmla="*/ 4226 h 4369"/>
                <a:gd name="T14" fmla="*/ 682 w 4349"/>
                <a:gd name="T15" fmla="*/ 3763 h 4369"/>
                <a:gd name="T16" fmla="*/ 181 w 4349"/>
                <a:gd name="T17" fmla="*/ 3065 h 4369"/>
                <a:gd name="T18" fmla="*/ 1 w 4349"/>
                <a:gd name="T19" fmla="*/ 2239 h 4369"/>
                <a:gd name="T20" fmla="*/ 141 w 4349"/>
                <a:gd name="T21" fmla="*/ 1397 h 4369"/>
                <a:gd name="T22" fmla="*/ 603 w 4349"/>
                <a:gd name="T23" fmla="*/ 674 h 4369"/>
                <a:gd name="T24" fmla="*/ 1290 w 4349"/>
                <a:gd name="T25" fmla="*/ 178 h 4369"/>
                <a:gd name="T26" fmla="*/ 2116 w 4349"/>
                <a:gd name="T27" fmla="*/ 0 h 4369"/>
                <a:gd name="T28" fmla="*/ 2966 w 4349"/>
                <a:gd name="T29" fmla="*/ 138 h 4369"/>
                <a:gd name="T30" fmla="*/ 3677 w 4349"/>
                <a:gd name="T31" fmla="*/ 594 h 4369"/>
                <a:gd name="T32" fmla="*/ 560 w 4349"/>
                <a:gd name="T33" fmla="*/ 1425 h 4369"/>
                <a:gd name="T34" fmla="*/ 394 w 4349"/>
                <a:gd name="T35" fmla="*/ 2095 h 4369"/>
                <a:gd name="T36" fmla="*/ 494 w 4349"/>
                <a:gd name="T37" fmla="*/ 2783 h 4369"/>
                <a:gd name="T38" fmla="*/ 856 w 4349"/>
                <a:gd name="T39" fmla="*/ 3374 h 4369"/>
                <a:gd name="T40" fmla="*/ 1421 w 4349"/>
                <a:gd name="T41" fmla="*/ 3803 h 4369"/>
                <a:gd name="T42" fmla="*/ 2088 w 4349"/>
                <a:gd name="T43" fmla="*/ 3969 h 4369"/>
                <a:gd name="T44" fmla="*/ 2780 w 4349"/>
                <a:gd name="T45" fmla="*/ 3868 h 4369"/>
                <a:gd name="T46" fmla="*/ 3379 w 4349"/>
                <a:gd name="T47" fmla="*/ 3500 h 4369"/>
                <a:gd name="T48" fmla="*/ 3796 w 4349"/>
                <a:gd name="T49" fmla="*/ 2952 h 4369"/>
                <a:gd name="T50" fmla="*/ 3956 w 4349"/>
                <a:gd name="T51" fmla="*/ 2278 h 4369"/>
                <a:gd name="T52" fmla="*/ 3859 w 4349"/>
                <a:gd name="T53" fmla="*/ 1573 h 4369"/>
                <a:gd name="T54" fmla="*/ 3501 w 4349"/>
                <a:gd name="T55" fmla="*/ 980 h 4369"/>
                <a:gd name="T56" fmla="*/ 2941 w 4349"/>
                <a:gd name="T57" fmla="*/ 558 h 4369"/>
                <a:gd name="T58" fmla="*/ 2269 w 4349"/>
                <a:gd name="T59" fmla="*/ 395 h 4369"/>
                <a:gd name="T60" fmla="*/ 1574 w 4349"/>
                <a:gd name="T61" fmla="*/ 493 h 4369"/>
                <a:gd name="T62" fmla="*/ 990 w 4349"/>
                <a:gd name="T63" fmla="*/ 853 h 4369"/>
                <a:gd name="T64" fmla="*/ 1676 w 4349"/>
                <a:gd name="T65" fmla="*/ 1799 h 4369"/>
                <a:gd name="T66" fmla="*/ 1431 w 4349"/>
                <a:gd name="T67" fmla="*/ 1857 h 4369"/>
                <a:gd name="T68" fmla="*/ 1333 w 4349"/>
                <a:gd name="T69" fmla="*/ 2113 h 4369"/>
                <a:gd name="T70" fmla="*/ 1378 w 4349"/>
                <a:gd name="T71" fmla="*/ 2433 h 4369"/>
                <a:gd name="T72" fmla="*/ 1567 w 4349"/>
                <a:gd name="T73" fmla="*/ 2567 h 4369"/>
                <a:gd name="T74" fmla="*/ 1855 w 4349"/>
                <a:gd name="T75" fmla="*/ 2446 h 4369"/>
                <a:gd name="T76" fmla="*/ 1985 w 4349"/>
                <a:gd name="T77" fmla="*/ 2729 h 4369"/>
                <a:gd name="T78" fmla="*/ 1676 w 4349"/>
                <a:gd name="T79" fmla="*/ 2856 h 4369"/>
                <a:gd name="T80" fmla="*/ 1210 w 4349"/>
                <a:gd name="T81" fmla="*/ 2761 h 4369"/>
                <a:gd name="T82" fmla="*/ 949 w 4349"/>
                <a:gd name="T83" fmla="*/ 2334 h 4369"/>
                <a:gd name="T84" fmla="*/ 1041 w 4349"/>
                <a:gd name="T85" fmla="*/ 1789 h 4369"/>
                <a:gd name="T86" fmla="*/ 1443 w 4349"/>
                <a:gd name="T87" fmla="*/ 1518 h 4369"/>
                <a:gd name="T88" fmla="*/ 1843 w 4349"/>
                <a:gd name="T89" fmla="*/ 1550 h 4369"/>
                <a:gd name="T90" fmla="*/ 2103 w 4349"/>
                <a:gd name="T91" fmla="*/ 1749 h 4369"/>
                <a:gd name="T92" fmla="*/ 2981 w 4349"/>
                <a:gd name="T93" fmla="*/ 1818 h 4369"/>
                <a:gd name="T94" fmla="*/ 2719 w 4349"/>
                <a:gd name="T95" fmla="*/ 1831 h 4369"/>
                <a:gd name="T96" fmla="*/ 2591 w 4349"/>
                <a:gd name="T97" fmla="*/ 2050 h 4369"/>
                <a:gd name="T98" fmla="*/ 2608 w 4349"/>
                <a:gd name="T99" fmla="*/ 2387 h 4369"/>
                <a:gd name="T100" fmla="*/ 2774 w 4349"/>
                <a:gd name="T101" fmla="*/ 2557 h 4369"/>
                <a:gd name="T102" fmla="*/ 3067 w 4349"/>
                <a:gd name="T103" fmla="*/ 2496 h 4369"/>
                <a:gd name="T104" fmla="*/ 3290 w 4349"/>
                <a:gd name="T105" fmla="*/ 2687 h 4369"/>
                <a:gd name="T106" fmla="*/ 3000 w 4349"/>
                <a:gd name="T107" fmla="*/ 2846 h 4369"/>
                <a:gd name="T108" fmla="*/ 2550 w 4349"/>
                <a:gd name="T109" fmla="*/ 2805 h 4369"/>
                <a:gd name="T110" fmla="*/ 2231 w 4349"/>
                <a:gd name="T111" fmla="*/ 2435 h 4369"/>
                <a:gd name="T112" fmla="*/ 2254 w 4349"/>
                <a:gd name="T113" fmla="*/ 1874 h 4369"/>
                <a:gd name="T114" fmla="*/ 2608 w 4349"/>
                <a:gd name="T115" fmla="*/ 1541 h 4369"/>
                <a:gd name="T116" fmla="*/ 3040 w 4349"/>
                <a:gd name="T117" fmla="*/ 1531 h 4369"/>
                <a:gd name="T118" fmla="*/ 3320 w 4349"/>
                <a:gd name="T119" fmla="*/ 1700 h 4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49" h="4369">
                  <a:moveTo>
                    <a:pt x="3717" y="632"/>
                  </a:moveTo>
                  <a:lnTo>
                    <a:pt x="3756" y="672"/>
                  </a:lnTo>
                  <a:lnTo>
                    <a:pt x="3793" y="713"/>
                  </a:lnTo>
                  <a:lnTo>
                    <a:pt x="3830" y="754"/>
                  </a:lnTo>
                  <a:lnTo>
                    <a:pt x="3865" y="796"/>
                  </a:lnTo>
                  <a:lnTo>
                    <a:pt x="3899" y="838"/>
                  </a:lnTo>
                  <a:lnTo>
                    <a:pt x="3931" y="881"/>
                  </a:lnTo>
                  <a:lnTo>
                    <a:pt x="3962" y="924"/>
                  </a:lnTo>
                  <a:lnTo>
                    <a:pt x="3993" y="968"/>
                  </a:lnTo>
                  <a:lnTo>
                    <a:pt x="4022" y="1012"/>
                  </a:lnTo>
                  <a:lnTo>
                    <a:pt x="4050" y="1057"/>
                  </a:lnTo>
                  <a:lnTo>
                    <a:pt x="4076" y="1102"/>
                  </a:lnTo>
                  <a:lnTo>
                    <a:pt x="4101" y="1148"/>
                  </a:lnTo>
                  <a:lnTo>
                    <a:pt x="4125" y="1194"/>
                  </a:lnTo>
                  <a:lnTo>
                    <a:pt x="4148" y="1241"/>
                  </a:lnTo>
                  <a:lnTo>
                    <a:pt x="4170" y="1289"/>
                  </a:lnTo>
                  <a:lnTo>
                    <a:pt x="4190" y="1337"/>
                  </a:lnTo>
                  <a:lnTo>
                    <a:pt x="4210" y="1386"/>
                  </a:lnTo>
                  <a:lnTo>
                    <a:pt x="4227" y="1436"/>
                  </a:lnTo>
                  <a:lnTo>
                    <a:pt x="4244" y="1485"/>
                  </a:lnTo>
                  <a:lnTo>
                    <a:pt x="4260" y="1535"/>
                  </a:lnTo>
                  <a:lnTo>
                    <a:pt x="4273" y="1587"/>
                  </a:lnTo>
                  <a:lnTo>
                    <a:pt x="4287" y="1638"/>
                  </a:lnTo>
                  <a:lnTo>
                    <a:pt x="4298" y="1690"/>
                  </a:lnTo>
                  <a:lnTo>
                    <a:pt x="4309" y="1743"/>
                  </a:lnTo>
                  <a:lnTo>
                    <a:pt x="4318" y="1796"/>
                  </a:lnTo>
                  <a:lnTo>
                    <a:pt x="4326" y="1850"/>
                  </a:lnTo>
                  <a:lnTo>
                    <a:pt x="4333" y="1904"/>
                  </a:lnTo>
                  <a:lnTo>
                    <a:pt x="4338" y="1959"/>
                  </a:lnTo>
                  <a:lnTo>
                    <a:pt x="4342" y="2014"/>
                  </a:lnTo>
                  <a:lnTo>
                    <a:pt x="4345" y="2071"/>
                  </a:lnTo>
                  <a:lnTo>
                    <a:pt x="4348" y="2127"/>
                  </a:lnTo>
                  <a:lnTo>
                    <a:pt x="4349" y="2184"/>
                  </a:lnTo>
                  <a:lnTo>
                    <a:pt x="4348" y="2241"/>
                  </a:lnTo>
                  <a:lnTo>
                    <a:pt x="4345" y="2297"/>
                  </a:lnTo>
                  <a:lnTo>
                    <a:pt x="4342" y="2353"/>
                  </a:lnTo>
                  <a:lnTo>
                    <a:pt x="4338" y="2409"/>
                  </a:lnTo>
                  <a:lnTo>
                    <a:pt x="4333" y="2463"/>
                  </a:lnTo>
                  <a:lnTo>
                    <a:pt x="4327" y="2517"/>
                  </a:lnTo>
                  <a:lnTo>
                    <a:pt x="4318" y="2571"/>
                  </a:lnTo>
                  <a:lnTo>
                    <a:pt x="4309" y="2624"/>
                  </a:lnTo>
                  <a:lnTo>
                    <a:pt x="4300" y="2676"/>
                  </a:lnTo>
                  <a:lnTo>
                    <a:pt x="4288" y="2728"/>
                  </a:lnTo>
                  <a:lnTo>
                    <a:pt x="4274" y="2779"/>
                  </a:lnTo>
                  <a:lnTo>
                    <a:pt x="4261" y="2830"/>
                  </a:lnTo>
                  <a:lnTo>
                    <a:pt x="4245" y="2879"/>
                  </a:lnTo>
                  <a:lnTo>
                    <a:pt x="4230" y="2930"/>
                  </a:lnTo>
                  <a:lnTo>
                    <a:pt x="4212" y="2978"/>
                  </a:lnTo>
                  <a:lnTo>
                    <a:pt x="4193" y="3026"/>
                  </a:lnTo>
                  <a:lnTo>
                    <a:pt x="4173" y="3074"/>
                  </a:lnTo>
                  <a:lnTo>
                    <a:pt x="4152" y="3121"/>
                  </a:lnTo>
                  <a:lnTo>
                    <a:pt x="4129" y="3167"/>
                  </a:lnTo>
                  <a:lnTo>
                    <a:pt x="4105" y="3213"/>
                  </a:lnTo>
                  <a:lnTo>
                    <a:pt x="4081" y="3258"/>
                  </a:lnTo>
                  <a:lnTo>
                    <a:pt x="4055" y="3304"/>
                  </a:lnTo>
                  <a:lnTo>
                    <a:pt x="4028" y="3348"/>
                  </a:lnTo>
                  <a:lnTo>
                    <a:pt x="3999" y="3392"/>
                  </a:lnTo>
                  <a:lnTo>
                    <a:pt x="3970" y="3434"/>
                  </a:lnTo>
                  <a:lnTo>
                    <a:pt x="3938" y="3476"/>
                  </a:lnTo>
                  <a:lnTo>
                    <a:pt x="3906" y="3518"/>
                  </a:lnTo>
                  <a:lnTo>
                    <a:pt x="3874" y="3559"/>
                  </a:lnTo>
                  <a:lnTo>
                    <a:pt x="3838" y="3600"/>
                  </a:lnTo>
                  <a:lnTo>
                    <a:pt x="3803" y="3640"/>
                  </a:lnTo>
                  <a:lnTo>
                    <a:pt x="3766" y="3680"/>
                  </a:lnTo>
                  <a:lnTo>
                    <a:pt x="3727" y="3718"/>
                  </a:lnTo>
                  <a:lnTo>
                    <a:pt x="3687" y="3758"/>
                  </a:lnTo>
                  <a:lnTo>
                    <a:pt x="3645" y="3797"/>
                  </a:lnTo>
                  <a:lnTo>
                    <a:pt x="3602" y="3835"/>
                  </a:lnTo>
                  <a:lnTo>
                    <a:pt x="3559" y="3871"/>
                  </a:lnTo>
                  <a:lnTo>
                    <a:pt x="3517" y="3906"/>
                  </a:lnTo>
                  <a:lnTo>
                    <a:pt x="3473" y="3939"/>
                  </a:lnTo>
                  <a:lnTo>
                    <a:pt x="3428" y="3972"/>
                  </a:lnTo>
                  <a:lnTo>
                    <a:pt x="3384" y="4003"/>
                  </a:lnTo>
                  <a:lnTo>
                    <a:pt x="3338" y="4033"/>
                  </a:lnTo>
                  <a:lnTo>
                    <a:pt x="3293" y="4061"/>
                  </a:lnTo>
                  <a:lnTo>
                    <a:pt x="3247" y="4088"/>
                  </a:lnTo>
                  <a:lnTo>
                    <a:pt x="3200" y="4114"/>
                  </a:lnTo>
                  <a:lnTo>
                    <a:pt x="3153" y="4139"/>
                  </a:lnTo>
                  <a:lnTo>
                    <a:pt x="3105" y="4162"/>
                  </a:lnTo>
                  <a:lnTo>
                    <a:pt x="3058" y="4186"/>
                  </a:lnTo>
                  <a:lnTo>
                    <a:pt x="3009" y="4206"/>
                  </a:lnTo>
                  <a:lnTo>
                    <a:pt x="2960" y="4225"/>
                  </a:lnTo>
                  <a:lnTo>
                    <a:pt x="2911" y="4244"/>
                  </a:lnTo>
                  <a:lnTo>
                    <a:pt x="2861" y="4261"/>
                  </a:lnTo>
                  <a:lnTo>
                    <a:pt x="2811" y="4277"/>
                  </a:lnTo>
                  <a:lnTo>
                    <a:pt x="2761" y="4291"/>
                  </a:lnTo>
                  <a:lnTo>
                    <a:pt x="2710" y="4305"/>
                  </a:lnTo>
                  <a:lnTo>
                    <a:pt x="2658" y="4317"/>
                  </a:lnTo>
                  <a:lnTo>
                    <a:pt x="2605" y="4328"/>
                  </a:lnTo>
                  <a:lnTo>
                    <a:pt x="2553" y="4337"/>
                  </a:lnTo>
                  <a:lnTo>
                    <a:pt x="2500" y="4346"/>
                  </a:lnTo>
                  <a:lnTo>
                    <a:pt x="2447" y="4352"/>
                  </a:lnTo>
                  <a:lnTo>
                    <a:pt x="2392" y="4358"/>
                  </a:lnTo>
                  <a:lnTo>
                    <a:pt x="2338" y="4363"/>
                  </a:lnTo>
                  <a:lnTo>
                    <a:pt x="2283" y="4366"/>
                  </a:lnTo>
                  <a:lnTo>
                    <a:pt x="2227" y="4368"/>
                  </a:lnTo>
                  <a:lnTo>
                    <a:pt x="2171" y="4369"/>
                  </a:lnTo>
                  <a:lnTo>
                    <a:pt x="2117" y="4368"/>
                  </a:lnTo>
                  <a:lnTo>
                    <a:pt x="2061" y="4366"/>
                  </a:lnTo>
                  <a:lnTo>
                    <a:pt x="2007" y="4363"/>
                  </a:lnTo>
                  <a:lnTo>
                    <a:pt x="1954" y="4358"/>
                  </a:lnTo>
                  <a:lnTo>
                    <a:pt x="1901" y="4353"/>
                  </a:lnTo>
                  <a:lnTo>
                    <a:pt x="1847" y="4346"/>
                  </a:lnTo>
                  <a:lnTo>
                    <a:pt x="1795" y="4337"/>
                  </a:lnTo>
                  <a:lnTo>
                    <a:pt x="1743" y="4328"/>
                  </a:lnTo>
                  <a:lnTo>
                    <a:pt x="1692" y="4317"/>
                  </a:lnTo>
                  <a:lnTo>
                    <a:pt x="1641" y="4306"/>
                  </a:lnTo>
                  <a:lnTo>
                    <a:pt x="1591" y="4292"/>
                  </a:lnTo>
                  <a:lnTo>
                    <a:pt x="1541" y="4278"/>
                  </a:lnTo>
                  <a:lnTo>
                    <a:pt x="1491" y="4262"/>
                  </a:lnTo>
                  <a:lnTo>
                    <a:pt x="1442" y="4245"/>
                  </a:lnTo>
                  <a:lnTo>
                    <a:pt x="1393" y="4226"/>
                  </a:lnTo>
                  <a:lnTo>
                    <a:pt x="1345" y="4208"/>
                  </a:lnTo>
                  <a:lnTo>
                    <a:pt x="1298" y="4187"/>
                  </a:lnTo>
                  <a:lnTo>
                    <a:pt x="1251" y="4165"/>
                  </a:lnTo>
                  <a:lnTo>
                    <a:pt x="1204" y="4142"/>
                  </a:lnTo>
                  <a:lnTo>
                    <a:pt x="1159" y="4116"/>
                  </a:lnTo>
                  <a:lnTo>
                    <a:pt x="1113" y="4091"/>
                  </a:lnTo>
                  <a:lnTo>
                    <a:pt x="1068" y="4064"/>
                  </a:lnTo>
                  <a:lnTo>
                    <a:pt x="1023" y="4036"/>
                  </a:lnTo>
                  <a:lnTo>
                    <a:pt x="979" y="4005"/>
                  </a:lnTo>
                  <a:lnTo>
                    <a:pt x="935" y="3975"/>
                  </a:lnTo>
                  <a:lnTo>
                    <a:pt x="891" y="3942"/>
                  </a:lnTo>
                  <a:lnTo>
                    <a:pt x="848" y="3910"/>
                  </a:lnTo>
                  <a:lnTo>
                    <a:pt x="807" y="3874"/>
                  </a:lnTo>
                  <a:lnTo>
                    <a:pt x="765" y="3839"/>
                  </a:lnTo>
                  <a:lnTo>
                    <a:pt x="723" y="3802"/>
                  </a:lnTo>
                  <a:lnTo>
                    <a:pt x="682" y="3763"/>
                  </a:lnTo>
                  <a:lnTo>
                    <a:pt x="642" y="3724"/>
                  </a:lnTo>
                  <a:lnTo>
                    <a:pt x="603" y="3684"/>
                  </a:lnTo>
                  <a:lnTo>
                    <a:pt x="565" y="3642"/>
                  </a:lnTo>
                  <a:lnTo>
                    <a:pt x="528" y="3601"/>
                  </a:lnTo>
                  <a:lnTo>
                    <a:pt x="491" y="3559"/>
                  </a:lnTo>
                  <a:lnTo>
                    <a:pt x="457" y="3516"/>
                  </a:lnTo>
                  <a:lnTo>
                    <a:pt x="424" y="3473"/>
                  </a:lnTo>
                  <a:lnTo>
                    <a:pt x="392" y="3430"/>
                  </a:lnTo>
                  <a:lnTo>
                    <a:pt x="361" y="3386"/>
                  </a:lnTo>
                  <a:lnTo>
                    <a:pt x="332" y="3341"/>
                  </a:lnTo>
                  <a:lnTo>
                    <a:pt x="304" y="3296"/>
                  </a:lnTo>
                  <a:lnTo>
                    <a:pt x="276" y="3251"/>
                  </a:lnTo>
                  <a:lnTo>
                    <a:pt x="251" y="3205"/>
                  </a:lnTo>
                  <a:lnTo>
                    <a:pt x="226" y="3159"/>
                  </a:lnTo>
                  <a:lnTo>
                    <a:pt x="203" y="3112"/>
                  </a:lnTo>
                  <a:lnTo>
                    <a:pt x="181" y="3065"/>
                  </a:lnTo>
                  <a:lnTo>
                    <a:pt x="161" y="3017"/>
                  </a:lnTo>
                  <a:lnTo>
                    <a:pt x="141" y="2968"/>
                  </a:lnTo>
                  <a:lnTo>
                    <a:pt x="123" y="2919"/>
                  </a:lnTo>
                  <a:lnTo>
                    <a:pt x="106" y="2870"/>
                  </a:lnTo>
                  <a:lnTo>
                    <a:pt x="91" y="2821"/>
                  </a:lnTo>
                  <a:lnTo>
                    <a:pt x="76" y="2770"/>
                  </a:lnTo>
                  <a:lnTo>
                    <a:pt x="62" y="2719"/>
                  </a:lnTo>
                  <a:lnTo>
                    <a:pt x="51" y="2668"/>
                  </a:lnTo>
                  <a:lnTo>
                    <a:pt x="41" y="2616"/>
                  </a:lnTo>
                  <a:lnTo>
                    <a:pt x="31" y="2564"/>
                  </a:lnTo>
                  <a:lnTo>
                    <a:pt x="23" y="2511"/>
                  </a:lnTo>
                  <a:lnTo>
                    <a:pt x="15" y="2457"/>
                  </a:lnTo>
                  <a:lnTo>
                    <a:pt x="10" y="2404"/>
                  </a:lnTo>
                  <a:lnTo>
                    <a:pt x="6" y="2349"/>
                  </a:lnTo>
                  <a:lnTo>
                    <a:pt x="3" y="2295"/>
                  </a:lnTo>
                  <a:lnTo>
                    <a:pt x="1" y="2239"/>
                  </a:lnTo>
                  <a:lnTo>
                    <a:pt x="0" y="2184"/>
                  </a:lnTo>
                  <a:lnTo>
                    <a:pt x="1" y="2128"/>
                  </a:lnTo>
                  <a:lnTo>
                    <a:pt x="3" y="2073"/>
                  </a:lnTo>
                  <a:lnTo>
                    <a:pt x="6" y="2018"/>
                  </a:lnTo>
                  <a:lnTo>
                    <a:pt x="10" y="1964"/>
                  </a:lnTo>
                  <a:lnTo>
                    <a:pt x="15" y="1909"/>
                  </a:lnTo>
                  <a:lnTo>
                    <a:pt x="23" y="1856"/>
                  </a:lnTo>
                  <a:lnTo>
                    <a:pt x="31" y="1803"/>
                  </a:lnTo>
                  <a:lnTo>
                    <a:pt x="41" y="1751"/>
                  </a:lnTo>
                  <a:lnTo>
                    <a:pt x="51" y="1699"/>
                  </a:lnTo>
                  <a:lnTo>
                    <a:pt x="62" y="1647"/>
                  </a:lnTo>
                  <a:lnTo>
                    <a:pt x="76" y="1596"/>
                  </a:lnTo>
                  <a:lnTo>
                    <a:pt x="91" y="1546"/>
                  </a:lnTo>
                  <a:lnTo>
                    <a:pt x="106" y="1496"/>
                  </a:lnTo>
                  <a:lnTo>
                    <a:pt x="123" y="1446"/>
                  </a:lnTo>
                  <a:lnTo>
                    <a:pt x="141" y="1397"/>
                  </a:lnTo>
                  <a:lnTo>
                    <a:pt x="161" y="1348"/>
                  </a:lnTo>
                  <a:lnTo>
                    <a:pt x="181" y="1300"/>
                  </a:lnTo>
                  <a:lnTo>
                    <a:pt x="203" y="1253"/>
                  </a:lnTo>
                  <a:lnTo>
                    <a:pt x="226" y="1205"/>
                  </a:lnTo>
                  <a:lnTo>
                    <a:pt x="251" y="1158"/>
                  </a:lnTo>
                  <a:lnTo>
                    <a:pt x="276" y="1112"/>
                  </a:lnTo>
                  <a:lnTo>
                    <a:pt x="304" y="1066"/>
                  </a:lnTo>
                  <a:lnTo>
                    <a:pt x="332" y="1020"/>
                  </a:lnTo>
                  <a:lnTo>
                    <a:pt x="361" y="976"/>
                  </a:lnTo>
                  <a:lnTo>
                    <a:pt x="392" y="931"/>
                  </a:lnTo>
                  <a:lnTo>
                    <a:pt x="424" y="887"/>
                  </a:lnTo>
                  <a:lnTo>
                    <a:pt x="457" y="844"/>
                  </a:lnTo>
                  <a:lnTo>
                    <a:pt x="491" y="800"/>
                  </a:lnTo>
                  <a:lnTo>
                    <a:pt x="528" y="758"/>
                  </a:lnTo>
                  <a:lnTo>
                    <a:pt x="565" y="715"/>
                  </a:lnTo>
                  <a:lnTo>
                    <a:pt x="603" y="674"/>
                  </a:lnTo>
                  <a:lnTo>
                    <a:pt x="642" y="632"/>
                  </a:lnTo>
                  <a:lnTo>
                    <a:pt x="681" y="594"/>
                  </a:lnTo>
                  <a:lnTo>
                    <a:pt x="721" y="556"/>
                  </a:lnTo>
                  <a:lnTo>
                    <a:pt x="762" y="519"/>
                  </a:lnTo>
                  <a:lnTo>
                    <a:pt x="804" y="485"/>
                  </a:lnTo>
                  <a:lnTo>
                    <a:pt x="844" y="450"/>
                  </a:lnTo>
                  <a:lnTo>
                    <a:pt x="887" y="418"/>
                  </a:lnTo>
                  <a:lnTo>
                    <a:pt x="929" y="386"/>
                  </a:lnTo>
                  <a:lnTo>
                    <a:pt x="973" y="356"/>
                  </a:lnTo>
                  <a:lnTo>
                    <a:pt x="1017" y="327"/>
                  </a:lnTo>
                  <a:lnTo>
                    <a:pt x="1060" y="298"/>
                  </a:lnTo>
                  <a:lnTo>
                    <a:pt x="1105" y="272"/>
                  </a:lnTo>
                  <a:lnTo>
                    <a:pt x="1151" y="247"/>
                  </a:lnTo>
                  <a:lnTo>
                    <a:pt x="1196" y="223"/>
                  </a:lnTo>
                  <a:lnTo>
                    <a:pt x="1243" y="200"/>
                  </a:lnTo>
                  <a:lnTo>
                    <a:pt x="1290" y="178"/>
                  </a:lnTo>
                  <a:lnTo>
                    <a:pt x="1337" y="158"/>
                  </a:lnTo>
                  <a:lnTo>
                    <a:pt x="1386" y="138"/>
                  </a:lnTo>
                  <a:lnTo>
                    <a:pt x="1434" y="120"/>
                  </a:lnTo>
                  <a:lnTo>
                    <a:pt x="1483" y="103"/>
                  </a:lnTo>
                  <a:lnTo>
                    <a:pt x="1533" y="89"/>
                  </a:lnTo>
                  <a:lnTo>
                    <a:pt x="1583" y="74"/>
                  </a:lnTo>
                  <a:lnTo>
                    <a:pt x="1635" y="62"/>
                  </a:lnTo>
                  <a:lnTo>
                    <a:pt x="1686" y="49"/>
                  </a:lnTo>
                  <a:lnTo>
                    <a:pt x="1737" y="38"/>
                  </a:lnTo>
                  <a:lnTo>
                    <a:pt x="1790" y="29"/>
                  </a:lnTo>
                  <a:lnTo>
                    <a:pt x="1842" y="22"/>
                  </a:lnTo>
                  <a:lnTo>
                    <a:pt x="1897" y="14"/>
                  </a:lnTo>
                  <a:lnTo>
                    <a:pt x="1950" y="9"/>
                  </a:lnTo>
                  <a:lnTo>
                    <a:pt x="2005" y="5"/>
                  </a:lnTo>
                  <a:lnTo>
                    <a:pt x="2059" y="2"/>
                  </a:lnTo>
                  <a:lnTo>
                    <a:pt x="2116" y="0"/>
                  </a:lnTo>
                  <a:lnTo>
                    <a:pt x="2171" y="0"/>
                  </a:lnTo>
                  <a:lnTo>
                    <a:pt x="2228" y="0"/>
                  </a:lnTo>
                  <a:lnTo>
                    <a:pt x="2285" y="2"/>
                  </a:lnTo>
                  <a:lnTo>
                    <a:pt x="2340" y="5"/>
                  </a:lnTo>
                  <a:lnTo>
                    <a:pt x="2395" y="9"/>
                  </a:lnTo>
                  <a:lnTo>
                    <a:pt x="2451" y="14"/>
                  </a:lnTo>
                  <a:lnTo>
                    <a:pt x="2504" y="22"/>
                  </a:lnTo>
                  <a:lnTo>
                    <a:pt x="2558" y="29"/>
                  </a:lnTo>
                  <a:lnTo>
                    <a:pt x="2611" y="38"/>
                  </a:lnTo>
                  <a:lnTo>
                    <a:pt x="2664" y="49"/>
                  </a:lnTo>
                  <a:lnTo>
                    <a:pt x="2715" y="62"/>
                  </a:lnTo>
                  <a:lnTo>
                    <a:pt x="2767" y="74"/>
                  </a:lnTo>
                  <a:lnTo>
                    <a:pt x="2817" y="89"/>
                  </a:lnTo>
                  <a:lnTo>
                    <a:pt x="2867" y="103"/>
                  </a:lnTo>
                  <a:lnTo>
                    <a:pt x="2917" y="120"/>
                  </a:lnTo>
                  <a:lnTo>
                    <a:pt x="2966" y="138"/>
                  </a:lnTo>
                  <a:lnTo>
                    <a:pt x="3015" y="158"/>
                  </a:lnTo>
                  <a:lnTo>
                    <a:pt x="3063" y="178"/>
                  </a:lnTo>
                  <a:lnTo>
                    <a:pt x="3111" y="200"/>
                  </a:lnTo>
                  <a:lnTo>
                    <a:pt x="3158" y="223"/>
                  </a:lnTo>
                  <a:lnTo>
                    <a:pt x="3203" y="247"/>
                  </a:lnTo>
                  <a:lnTo>
                    <a:pt x="3249" y="272"/>
                  </a:lnTo>
                  <a:lnTo>
                    <a:pt x="3294" y="298"/>
                  </a:lnTo>
                  <a:lnTo>
                    <a:pt x="3339" y="327"/>
                  </a:lnTo>
                  <a:lnTo>
                    <a:pt x="3384" y="356"/>
                  </a:lnTo>
                  <a:lnTo>
                    <a:pt x="3427" y="386"/>
                  </a:lnTo>
                  <a:lnTo>
                    <a:pt x="3471" y="418"/>
                  </a:lnTo>
                  <a:lnTo>
                    <a:pt x="3512" y="450"/>
                  </a:lnTo>
                  <a:lnTo>
                    <a:pt x="3554" y="485"/>
                  </a:lnTo>
                  <a:lnTo>
                    <a:pt x="3596" y="519"/>
                  </a:lnTo>
                  <a:lnTo>
                    <a:pt x="3637" y="556"/>
                  </a:lnTo>
                  <a:lnTo>
                    <a:pt x="3677" y="594"/>
                  </a:lnTo>
                  <a:lnTo>
                    <a:pt x="3717" y="632"/>
                  </a:lnTo>
                  <a:close/>
                  <a:moveTo>
                    <a:pt x="926" y="917"/>
                  </a:moveTo>
                  <a:lnTo>
                    <a:pt x="892" y="951"/>
                  </a:lnTo>
                  <a:lnTo>
                    <a:pt x="861" y="985"/>
                  </a:lnTo>
                  <a:lnTo>
                    <a:pt x="831" y="1020"/>
                  </a:lnTo>
                  <a:lnTo>
                    <a:pt x="800" y="1055"/>
                  </a:lnTo>
                  <a:lnTo>
                    <a:pt x="772" y="1090"/>
                  </a:lnTo>
                  <a:lnTo>
                    <a:pt x="744" y="1126"/>
                  </a:lnTo>
                  <a:lnTo>
                    <a:pt x="718" y="1162"/>
                  </a:lnTo>
                  <a:lnTo>
                    <a:pt x="692" y="1199"/>
                  </a:lnTo>
                  <a:lnTo>
                    <a:pt x="668" y="1236"/>
                  </a:lnTo>
                  <a:lnTo>
                    <a:pt x="644" y="1273"/>
                  </a:lnTo>
                  <a:lnTo>
                    <a:pt x="622" y="1310"/>
                  </a:lnTo>
                  <a:lnTo>
                    <a:pt x="600" y="1349"/>
                  </a:lnTo>
                  <a:lnTo>
                    <a:pt x="580" y="1387"/>
                  </a:lnTo>
                  <a:lnTo>
                    <a:pt x="560" y="1425"/>
                  </a:lnTo>
                  <a:lnTo>
                    <a:pt x="543" y="1465"/>
                  </a:lnTo>
                  <a:lnTo>
                    <a:pt x="525" y="1504"/>
                  </a:lnTo>
                  <a:lnTo>
                    <a:pt x="509" y="1544"/>
                  </a:lnTo>
                  <a:lnTo>
                    <a:pt x="495" y="1585"/>
                  </a:lnTo>
                  <a:lnTo>
                    <a:pt x="480" y="1624"/>
                  </a:lnTo>
                  <a:lnTo>
                    <a:pt x="467" y="1665"/>
                  </a:lnTo>
                  <a:lnTo>
                    <a:pt x="455" y="1707"/>
                  </a:lnTo>
                  <a:lnTo>
                    <a:pt x="444" y="1748"/>
                  </a:lnTo>
                  <a:lnTo>
                    <a:pt x="434" y="1790"/>
                  </a:lnTo>
                  <a:lnTo>
                    <a:pt x="426" y="1833"/>
                  </a:lnTo>
                  <a:lnTo>
                    <a:pt x="417" y="1876"/>
                  </a:lnTo>
                  <a:lnTo>
                    <a:pt x="411" y="1919"/>
                  </a:lnTo>
                  <a:lnTo>
                    <a:pt x="405" y="1962"/>
                  </a:lnTo>
                  <a:lnTo>
                    <a:pt x="401" y="2006"/>
                  </a:lnTo>
                  <a:lnTo>
                    <a:pt x="396" y="2050"/>
                  </a:lnTo>
                  <a:lnTo>
                    <a:pt x="394" y="2095"/>
                  </a:lnTo>
                  <a:lnTo>
                    <a:pt x="392" y="2139"/>
                  </a:lnTo>
                  <a:lnTo>
                    <a:pt x="392" y="2185"/>
                  </a:lnTo>
                  <a:lnTo>
                    <a:pt x="392" y="2230"/>
                  </a:lnTo>
                  <a:lnTo>
                    <a:pt x="394" y="2275"/>
                  </a:lnTo>
                  <a:lnTo>
                    <a:pt x="396" y="2319"/>
                  </a:lnTo>
                  <a:lnTo>
                    <a:pt x="401" y="2363"/>
                  </a:lnTo>
                  <a:lnTo>
                    <a:pt x="405" y="2407"/>
                  </a:lnTo>
                  <a:lnTo>
                    <a:pt x="410" y="2450"/>
                  </a:lnTo>
                  <a:lnTo>
                    <a:pt x="417" y="2493"/>
                  </a:lnTo>
                  <a:lnTo>
                    <a:pt x="425" y="2536"/>
                  </a:lnTo>
                  <a:lnTo>
                    <a:pt x="434" y="2578"/>
                  </a:lnTo>
                  <a:lnTo>
                    <a:pt x="443" y="2619"/>
                  </a:lnTo>
                  <a:lnTo>
                    <a:pt x="454" y="2660"/>
                  </a:lnTo>
                  <a:lnTo>
                    <a:pt x="466" y="2701"/>
                  </a:lnTo>
                  <a:lnTo>
                    <a:pt x="479" y="2742"/>
                  </a:lnTo>
                  <a:lnTo>
                    <a:pt x="494" y="2783"/>
                  </a:lnTo>
                  <a:lnTo>
                    <a:pt x="508" y="2823"/>
                  </a:lnTo>
                  <a:lnTo>
                    <a:pt x="524" y="2861"/>
                  </a:lnTo>
                  <a:lnTo>
                    <a:pt x="541" y="2901"/>
                  </a:lnTo>
                  <a:lnTo>
                    <a:pt x="559" y="2939"/>
                  </a:lnTo>
                  <a:lnTo>
                    <a:pt x="578" y="2978"/>
                  </a:lnTo>
                  <a:lnTo>
                    <a:pt x="598" y="3015"/>
                  </a:lnTo>
                  <a:lnTo>
                    <a:pt x="620" y="3053"/>
                  </a:lnTo>
                  <a:lnTo>
                    <a:pt x="642" y="3091"/>
                  </a:lnTo>
                  <a:lnTo>
                    <a:pt x="665" y="3128"/>
                  </a:lnTo>
                  <a:lnTo>
                    <a:pt x="689" y="3163"/>
                  </a:lnTo>
                  <a:lnTo>
                    <a:pt x="715" y="3200"/>
                  </a:lnTo>
                  <a:lnTo>
                    <a:pt x="741" y="3235"/>
                  </a:lnTo>
                  <a:lnTo>
                    <a:pt x="768" y="3270"/>
                  </a:lnTo>
                  <a:lnTo>
                    <a:pt x="796" y="3306"/>
                  </a:lnTo>
                  <a:lnTo>
                    <a:pt x="826" y="3340"/>
                  </a:lnTo>
                  <a:lnTo>
                    <a:pt x="856" y="3374"/>
                  </a:lnTo>
                  <a:lnTo>
                    <a:pt x="888" y="3407"/>
                  </a:lnTo>
                  <a:lnTo>
                    <a:pt x="920" y="3441"/>
                  </a:lnTo>
                  <a:lnTo>
                    <a:pt x="953" y="3473"/>
                  </a:lnTo>
                  <a:lnTo>
                    <a:pt x="987" y="3505"/>
                  </a:lnTo>
                  <a:lnTo>
                    <a:pt x="1021" y="3535"/>
                  </a:lnTo>
                  <a:lnTo>
                    <a:pt x="1055" y="3565"/>
                  </a:lnTo>
                  <a:lnTo>
                    <a:pt x="1090" y="3594"/>
                  </a:lnTo>
                  <a:lnTo>
                    <a:pt x="1125" y="3621"/>
                  </a:lnTo>
                  <a:lnTo>
                    <a:pt x="1161" y="3647"/>
                  </a:lnTo>
                  <a:lnTo>
                    <a:pt x="1197" y="3672"/>
                  </a:lnTo>
                  <a:lnTo>
                    <a:pt x="1234" y="3697"/>
                  </a:lnTo>
                  <a:lnTo>
                    <a:pt x="1270" y="3720"/>
                  </a:lnTo>
                  <a:lnTo>
                    <a:pt x="1307" y="3742"/>
                  </a:lnTo>
                  <a:lnTo>
                    <a:pt x="1344" y="3763"/>
                  </a:lnTo>
                  <a:lnTo>
                    <a:pt x="1383" y="3784"/>
                  </a:lnTo>
                  <a:lnTo>
                    <a:pt x="1421" y="3803"/>
                  </a:lnTo>
                  <a:lnTo>
                    <a:pt x="1459" y="3821"/>
                  </a:lnTo>
                  <a:lnTo>
                    <a:pt x="1499" y="3838"/>
                  </a:lnTo>
                  <a:lnTo>
                    <a:pt x="1538" y="3855"/>
                  </a:lnTo>
                  <a:lnTo>
                    <a:pt x="1578" y="3869"/>
                  </a:lnTo>
                  <a:lnTo>
                    <a:pt x="1619" y="3883"/>
                  </a:lnTo>
                  <a:lnTo>
                    <a:pt x="1660" y="3896"/>
                  </a:lnTo>
                  <a:lnTo>
                    <a:pt x="1700" y="3908"/>
                  </a:lnTo>
                  <a:lnTo>
                    <a:pt x="1742" y="3919"/>
                  </a:lnTo>
                  <a:lnTo>
                    <a:pt x="1784" y="3929"/>
                  </a:lnTo>
                  <a:lnTo>
                    <a:pt x="1826" y="3937"/>
                  </a:lnTo>
                  <a:lnTo>
                    <a:pt x="1868" y="3946"/>
                  </a:lnTo>
                  <a:lnTo>
                    <a:pt x="1911" y="3952"/>
                  </a:lnTo>
                  <a:lnTo>
                    <a:pt x="1955" y="3958"/>
                  </a:lnTo>
                  <a:lnTo>
                    <a:pt x="1999" y="3962"/>
                  </a:lnTo>
                  <a:lnTo>
                    <a:pt x="2043" y="3966"/>
                  </a:lnTo>
                  <a:lnTo>
                    <a:pt x="2088" y="3969"/>
                  </a:lnTo>
                  <a:lnTo>
                    <a:pt x="2132" y="3970"/>
                  </a:lnTo>
                  <a:lnTo>
                    <a:pt x="2178" y="3971"/>
                  </a:lnTo>
                  <a:lnTo>
                    <a:pt x="2223" y="3970"/>
                  </a:lnTo>
                  <a:lnTo>
                    <a:pt x="2268" y="3969"/>
                  </a:lnTo>
                  <a:lnTo>
                    <a:pt x="2313" y="3966"/>
                  </a:lnTo>
                  <a:lnTo>
                    <a:pt x="2357" y="3962"/>
                  </a:lnTo>
                  <a:lnTo>
                    <a:pt x="2402" y="3957"/>
                  </a:lnTo>
                  <a:lnTo>
                    <a:pt x="2445" y="3952"/>
                  </a:lnTo>
                  <a:lnTo>
                    <a:pt x="2488" y="3945"/>
                  </a:lnTo>
                  <a:lnTo>
                    <a:pt x="2531" y="3937"/>
                  </a:lnTo>
                  <a:lnTo>
                    <a:pt x="2573" y="3929"/>
                  </a:lnTo>
                  <a:lnTo>
                    <a:pt x="2616" y="3918"/>
                  </a:lnTo>
                  <a:lnTo>
                    <a:pt x="2656" y="3908"/>
                  </a:lnTo>
                  <a:lnTo>
                    <a:pt x="2698" y="3895"/>
                  </a:lnTo>
                  <a:lnTo>
                    <a:pt x="2739" y="3883"/>
                  </a:lnTo>
                  <a:lnTo>
                    <a:pt x="2780" y="3868"/>
                  </a:lnTo>
                  <a:lnTo>
                    <a:pt x="2820" y="3853"/>
                  </a:lnTo>
                  <a:lnTo>
                    <a:pt x="2860" y="3837"/>
                  </a:lnTo>
                  <a:lnTo>
                    <a:pt x="2900" y="3820"/>
                  </a:lnTo>
                  <a:lnTo>
                    <a:pt x="2938" y="3801"/>
                  </a:lnTo>
                  <a:lnTo>
                    <a:pt x="2977" y="3782"/>
                  </a:lnTo>
                  <a:lnTo>
                    <a:pt x="3016" y="3761"/>
                  </a:lnTo>
                  <a:lnTo>
                    <a:pt x="3053" y="3740"/>
                  </a:lnTo>
                  <a:lnTo>
                    <a:pt x="3091" y="3717"/>
                  </a:lnTo>
                  <a:lnTo>
                    <a:pt x="3128" y="3694"/>
                  </a:lnTo>
                  <a:lnTo>
                    <a:pt x="3165" y="3669"/>
                  </a:lnTo>
                  <a:lnTo>
                    <a:pt x="3201" y="3644"/>
                  </a:lnTo>
                  <a:lnTo>
                    <a:pt x="3238" y="3618"/>
                  </a:lnTo>
                  <a:lnTo>
                    <a:pt x="3273" y="3589"/>
                  </a:lnTo>
                  <a:lnTo>
                    <a:pt x="3309" y="3561"/>
                  </a:lnTo>
                  <a:lnTo>
                    <a:pt x="3343" y="3531"/>
                  </a:lnTo>
                  <a:lnTo>
                    <a:pt x="3379" y="3500"/>
                  </a:lnTo>
                  <a:lnTo>
                    <a:pt x="3412" y="3468"/>
                  </a:lnTo>
                  <a:lnTo>
                    <a:pt x="3447" y="3436"/>
                  </a:lnTo>
                  <a:lnTo>
                    <a:pt x="3478" y="3404"/>
                  </a:lnTo>
                  <a:lnTo>
                    <a:pt x="3508" y="3373"/>
                  </a:lnTo>
                  <a:lnTo>
                    <a:pt x="3537" y="3340"/>
                  </a:lnTo>
                  <a:lnTo>
                    <a:pt x="3567" y="3307"/>
                  </a:lnTo>
                  <a:lnTo>
                    <a:pt x="3594" y="3274"/>
                  </a:lnTo>
                  <a:lnTo>
                    <a:pt x="3620" y="3240"/>
                  </a:lnTo>
                  <a:lnTo>
                    <a:pt x="3646" y="3205"/>
                  </a:lnTo>
                  <a:lnTo>
                    <a:pt x="3670" y="3170"/>
                  </a:lnTo>
                  <a:lnTo>
                    <a:pt x="3694" y="3136"/>
                  </a:lnTo>
                  <a:lnTo>
                    <a:pt x="3716" y="3099"/>
                  </a:lnTo>
                  <a:lnTo>
                    <a:pt x="3738" y="3064"/>
                  </a:lnTo>
                  <a:lnTo>
                    <a:pt x="3759" y="3026"/>
                  </a:lnTo>
                  <a:lnTo>
                    <a:pt x="3778" y="2989"/>
                  </a:lnTo>
                  <a:lnTo>
                    <a:pt x="3796" y="2952"/>
                  </a:lnTo>
                  <a:lnTo>
                    <a:pt x="3814" y="2913"/>
                  </a:lnTo>
                  <a:lnTo>
                    <a:pt x="3831" y="2874"/>
                  </a:lnTo>
                  <a:lnTo>
                    <a:pt x="3845" y="2834"/>
                  </a:lnTo>
                  <a:lnTo>
                    <a:pt x="3860" y="2794"/>
                  </a:lnTo>
                  <a:lnTo>
                    <a:pt x="3874" y="2755"/>
                  </a:lnTo>
                  <a:lnTo>
                    <a:pt x="3886" y="2714"/>
                  </a:lnTo>
                  <a:lnTo>
                    <a:pt x="3898" y="2672"/>
                  </a:lnTo>
                  <a:lnTo>
                    <a:pt x="3908" y="2630"/>
                  </a:lnTo>
                  <a:lnTo>
                    <a:pt x="3917" y="2588"/>
                  </a:lnTo>
                  <a:lnTo>
                    <a:pt x="3927" y="2545"/>
                  </a:lnTo>
                  <a:lnTo>
                    <a:pt x="3934" y="2502"/>
                  </a:lnTo>
                  <a:lnTo>
                    <a:pt x="3940" y="2458"/>
                  </a:lnTo>
                  <a:lnTo>
                    <a:pt x="3946" y="2413"/>
                  </a:lnTo>
                  <a:lnTo>
                    <a:pt x="3951" y="2369"/>
                  </a:lnTo>
                  <a:lnTo>
                    <a:pt x="3954" y="2323"/>
                  </a:lnTo>
                  <a:lnTo>
                    <a:pt x="3956" y="2278"/>
                  </a:lnTo>
                  <a:lnTo>
                    <a:pt x="3958" y="2231"/>
                  </a:lnTo>
                  <a:lnTo>
                    <a:pt x="3958" y="2185"/>
                  </a:lnTo>
                  <a:lnTo>
                    <a:pt x="3958" y="2138"/>
                  </a:lnTo>
                  <a:lnTo>
                    <a:pt x="3956" y="2092"/>
                  </a:lnTo>
                  <a:lnTo>
                    <a:pt x="3954" y="2047"/>
                  </a:lnTo>
                  <a:lnTo>
                    <a:pt x="3950" y="2000"/>
                  </a:lnTo>
                  <a:lnTo>
                    <a:pt x="3946" y="1956"/>
                  </a:lnTo>
                  <a:lnTo>
                    <a:pt x="3940" y="1911"/>
                  </a:lnTo>
                  <a:lnTo>
                    <a:pt x="3933" y="1867"/>
                  </a:lnTo>
                  <a:lnTo>
                    <a:pt x="3926" y="1824"/>
                  </a:lnTo>
                  <a:lnTo>
                    <a:pt x="3917" y="1781"/>
                  </a:lnTo>
                  <a:lnTo>
                    <a:pt x="3908" y="1739"/>
                  </a:lnTo>
                  <a:lnTo>
                    <a:pt x="3897" y="1697"/>
                  </a:lnTo>
                  <a:lnTo>
                    <a:pt x="3885" y="1655"/>
                  </a:lnTo>
                  <a:lnTo>
                    <a:pt x="3873" y="1614"/>
                  </a:lnTo>
                  <a:lnTo>
                    <a:pt x="3859" y="1573"/>
                  </a:lnTo>
                  <a:lnTo>
                    <a:pt x="3844" y="1532"/>
                  </a:lnTo>
                  <a:lnTo>
                    <a:pt x="3829" y="1492"/>
                  </a:lnTo>
                  <a:lnTo>
                    <a:pt x="3812" y="1454"/>
                  </a:lnTo>
                  <a:lnTo>
                    <a:pt x="3794" y="1414"/>
                  </a:lnTo>
                  <a:lnTo>
                    <a:pt x="3774" y="1375"/>
                  </a:lnTo>
                  <a:lnTo>
                    <a:pt x="3756" y="1337"/>
                  </a:lnTo>
                  <a:lnTo>
                    <a:pt x="3735" y="1300"/>
                  </a:lnTo>
                  <a:lnTo>
                    <a:pt x="3713" y="1262"/>
                  </a:lnTo>
                  <a:lnTo>
                    <a:pt x="3690" y="1225"/>
                  </a:lnTo>
                  <a:lnTo>
                    <a:pt x="3666" y="1190"/>
                  </a:lnTo>
                  <a:lnTo>
                    <a:pt x="3641" y="1153"/>
                  </a:lnTo>
                  <a:lnTo>
                    <a:pt x="3615" y="1117"/>
                  </a:lnTo>
                  <a:lnTo>
                    <a:pt x="3588" y="1083"/>
                  </a:lnTo>
                  <a:lnTo>
                    <a:pt x="3560" y="1048"/>
                  </a:lnTo>
                  <a:lnTo>
                    <a:pt x="3531" y="1014"/>
                  </a:lnTo>
                  <a:lnTo>
                    <a:pt x="3501" y="980"/>
                  </a:lnTo>
                  <a:lnTo>
                    <a:pt x="3471" y="947"/>
                  </a:lnTo>
                  <a:lnTo>
                    <a:pt x="3438" y="914"/>
                  </a:lnTo>
                  <a:lnTo>
                    <a:pt x="3406" y="882"/>
                  </a:lnTo>
                  <a:lnTo>
                    <a:pt x="3373" y="851"/>
                  </a:lnTo>
                  <a:lnTo>
                    <a:pt x="3339" y="821"/>
                  </a:lnTo>
                  <a:lnTo>
                    <a:pt x="3305" y="792"/>
                  </a:lnTo>
                  <a:lnTo>
                    <a:pt x="3270" y="764"/>
                  </a:lnTo>
                  <a:lnTo>
                    <a:pt x="3236" y="737"/>
                  </a:lnTo>
                  <a:lnTo>
                    <a:pt x="3200" y="711"/>
                  </a:lnTo>
                  <a:lnTo>
                    <a:pt x="3165" y="686"/>
                  </a:lnTo>
                  <a:lnTo>
                    <a:pt x="3128" y="662"/>
                  </a:lnTo>
                  <a:lnTo>
                    <a:pt x="3092" y="639"/>
                  </a:lnTo>
                  <a:lnTo>
                    <a:pt x="3055" y="617"/>
                  </a:lnTo>
                  <a:lnTo>
                    <a:pt x="3018" y="597"/>
                  </a:lnTo>
                  <a:lnTo>
                    <a:pt x="2979" y="577"/>
                  </a:lnTo>
                  <a:lnTo>
                    <a:pt x="2941" y="558"/>
                  </a:lnTo>
                  <a:lnTo>
                    <a:pt x="2903" y="540"/>
                  </a:lnTo>
                  <a:lnTo>
                    <a:pt x="2863" y="523"/>
                  </a:lnTo>
                  <a:lnTo>
                    <a:pt x="2823" y="507"/>
                  </a:lnTo>
                  <a:lnTo>
                    <a:pt x="2784" y="492"/>
                  </a:lnTo>
                  <a:lnTo>
                    <a:pt x="2743" y="478"/>
                  </a:lnTo>
                  <a:lnTo>
                    <a:pt x="2702" y="466"/>
                  </a:lnTo>
                  <a:lnTo>
                    <a:pt x="2661" y="454"/>
                  </a:lnTo>
                  <a:lnTo>
                    <a:pt x="2619" y="444"/>
                  </a:lnTo>
                  <a:lnTo>
                    <a:pt x="2577" y="433"/>
                  </a:lnTo>
                  <a:lnTo>
                    <a:pt x="2534" y="425"/>
                  </a:lnTo>
                  <a:lnTo>
                    <a:pt x="2492" y="418"/>
                  </a:lnTo>
                  <a:lnTo>
                    <a:pt x="2448" y="410"/>
                  </a:lnTo>
                  <a:lnTo>
                    <a:pt x="2404" y="405"/>
                  </a:lnTo>
                  <a:lnTo>
                    <a:pt x="2360" y="401"/>
                  </a:lnTo>
                  <a:lnTo>
                    <a:pt x="2315" y="397"/>
                  </a:lnTo>
                  <a:lnTo>
                    <a:pt x="2269" y="395"/>
                  </a:lnTo>
                  <a:lnTo>
                    <a:pt x="2224" y="393"/>
                  </a:lnTo>
                  <a:lnTo>
                    <a:pt x="2178" y="393"/>
                  </a:lnTo>
                  <a:lnTo>
                    <a:pt x="2131" y="393"/>
                  </a:lnTo>
                  <a:lnTo>
                    <a:pt x="2087" y="395"/>
                  </a:lnTo>
                  <a:lnTo>
                    <a:pt x="2041" y="397"/>
                  </a:lnTo>
                  <a:lnTo>
                    <a:pt x="1997" y="401"/>
                  </a:lnTo>
                  <a:lnTo>
                    <a:pt x="1952" y="405"/>
                  </a:lnTo>
                  <a:lnTo>
                    <a:pt x="1908" y="411"/>
                  </a:lnTo>
                  <a:lnTo>
                    <a:pt x="1865" y="418"/>
                  </a:lnTo>
                  <a:lnTo>
                    <a:pt x="1822" y="425"/>
                  </a:lnTo>
                  <a:lnTo>
                    <a:pt x="1780" y="434"/>
                  </a:lnTo>
                  <a:lnTo>
                    <a:pt x="1738" y="444"/>
                  </a:lnTo>
                  <a:lnTo>
                    <a:pt x="1696" y="454"/>
                  </a:lnTo>
                  <a:lnTo>
                    <a:pt x="1654" y="466"/>
                  </a:lnTo>
                  <a:lnTo>
                    <a:pt x="1614" y="479"/>
                  </a:lnTo>
                  <a:lnTo>
                    <a:pt x="1574" y="493"/>
                  </a:lnTo>
                  <a:lnTo>
                    <a:pt x="1534" y="508"/>
                  </a:lnTo>
                  <a:lnTo>
                    <a:pt x="1495" y="523"/>
                  </a:lnTo>
                  <a:lnTo>
                    <a:pt x="1456" y="540"/>
                  </a:lnTo>
                  <a:lnTo>
                    <a:pt x="1417" y="558"/>
                  </a:lnTo>
                  <a:lnTo>
                    <a:pt x="1379" y="577"/>
                  </a:lnTo>
                  <a:lnTo>
                    <a:pt x="1341" y="598"/>
                  </a:lnTo>
                  <a:lnTo>
                    <a:pt x="1305" y="619"/>
                  </a:lnTo>
                  <a:lnTo>
                    <a:pt x="1268" y="641"/>
                  </a:lnTo>
                  <a:lnTo>
                    <a:pt x="1232" y="664"/>
                  </a:lnTo>
                  <a:lnTo>
                    <a:pt x="1196" y="688"/>
                  </a:lnTo>
                  <a:lnTo>
                    <a:pt x="1161" y="713"/>
                  </a:lnTo>
                  <a:lnTo>
                    <a:pt x="1125" y="738"/>
                  </a:lnTo>
                  <a:lnTo>
                    <a:pt x="1091" y="765"/>
                  </a:lnTo>
                  <a:lnTo>
                    <a:pt x="1057" y="794"/>
                  </a:lnTo>
                  <a:lnTo>
                    <a:pt x="1024" y="823"/>
                  </a:lnTo>
                  <a:lnTo>
                    <a:pt x="990" y="853"/>
                  </a:lnTo>
                  <a:lnTo>
                    <a:pt x="958" y="885"/>
                  </a:lnTo>
                  <a:lnTo>
                    <a:pt x="926" y="917"/>
                  </a:lnTo>
                  <a:close/>
                  <a:moveTo>
                    <a:pt x="1862" y="1971"/>
                  </a:moveTo>
                  <a:lnTo>
                    <a:pt x="1852" y="1950"/>
                  </a:lnTo>
                  <a:lnTo>
                    <a:pt x="1840" y="1929"/>
                  </a:lnTo>
                  <a:lnTo>
                    <a:pt x="1829" y="1910"/>
                  </a:lnTo>
                  <a:lnTo>
                    <a:pt x="1816" y="1894"/>
                  </a:lnTo>
                  <a:lnTo>
                    <a:pt x="1803" y="1877"/>
                  </a:lnTo>
                  <a:lnTo>
                    <a:pt x="1789" y="1862"/>
                  </a:lnTo>
                  <a:lnTo>
                    <a:pt x="1775" y="1850"/>
                  </a:lnTo>
                  <a:lnTo>
                    <a:pt x="1760" y="1837"/>
                  </a:lnTo>
                  <a:lnTo>
                    <a:pt x="1744" y="1827"/>
                  </a:lnTo>
                  <a:lnTo>
                    <a:pt x="1728" y="1818"/>
                  </a:lnTo>
                  <a:lnTo>
                    <a:pt x="1712" y="1810"/>
                  </a:lnTo>
                  <a:lnTo>
                    <a:pt x="1694" y="1803"/>
                  </a:lnTo>
                  <a:lnTo>
                    <a:pt x="1676" y="1799"/>
                  </a:lnTo>
                  <a:lnTo>
                    <a:pt x="1657" y="1795"/>
                  </a:lnTo>
                  <a:lnTo>
                    <a:pt x="1638" y="1793"/>
                  </a:lnTo>
                  <a:lnTo>
                    <a:pt x="1618" y="1793"/>
                  </a:lnTo>
                  <a:lnTo>
                    <a:pt x="1600" y="1793"/>
                  </a:lnTo>
                  <a:lnTo>
                    <a:pt x="1582" y="1794"/>
                  </a:lnTo>
                  <a:lnTo>
                    <a:pt x="1567" y="1796"/>
                  </a:lnTo>
                  <a:lnTo>
                    <a:pt x="1550" y="1799"/>
                  </a:lnTo>
                  <a:lnTo>
                    <a:pt x="1534" y="1802"/>
                  </a:lnTo>
                  <a:lnTo>
                    <a:pt x="1520" y="1807"/>
                  </a:lnTo>
                  <a:lnTo>
                    <a:pt x="1505" y="1812"/>
                  </a:lnTo>
                  <a:lnTo>
                    <a:pt x="1491" y="1817"/>
                  </a:lnTo>
                  <a:lnTo>
                    <a:pt x="1479" y="1823"/>
                  </a:lnTo>
                  <a:lnTo>
                    <a:pt x="1465" y="1831"/>
                  </a:lnTo>
                  <a:lnTo>
                    <a:pt x="1454" y="1839"/>
                  </a:lnTo>
                  <a:lnTo>
                    <a:pt x="1442" y="1847"/>
                  </a:lnTo>
                  <a:lnTo>
                    <a:pt x="1431" y="1857"/>
                  </a:lnTo>
                  <a:lnTo>
                    <a:pt x="1421" y="1867"/>
                  </a:lnTo>
                  <a:lnTo>
                    <a:pt x="1411" y="1878"/>
                  </a:lnTo>
                  <a:lnTo>
                    <a:pt x="1402" y="1890"/>
                  </a:lnTo>
                  <a:lnTo>
                    <a:pt x="1393" y="1903"/>
                  </a:lnTo>
                  <a:lnTo>
                    <a:pt x="1385" y="1916"/>
                  </a:lnTo>
                  <a:lnTo>
                    <a:pt x="1378" y="1930"/>
                  </a:lnTo>
                  <a:lnTo>
                    <a:pt x="1370" y="1945"/>
                  </a:lnTo>
                  <a:lnTo>
                    <a:pt x="1364" y="1961"/>
                  </a:lnTo>
                  <a:lnTo>
                    <a:pt x="1358" y="1976"/>
                  </a:lnTo>
                  <a:lnTo>
                    <a:pt x="1353" y="1994"/>
                  </a:lnTo>
                  <a:lnTo>
                    <a:pt x="1347" y="2012"/>
                  </a:lnTo>
                  <a:lnTo>
                    <a:pt x="1343" y="2030"/>
                  </a:lnTo>
                  <a:lnTo>
                    <a:pt x="1340" y="2050"/>
                  </a:lnTo>
                  <a:lnTo>
                    <a:pt x="1337" y="2070"/>
                  </a:lnTo>
                  <a:lnTo>
                    <a:pt x="1334" y="2091"/>
                  </a:lnTo>
                  <a:lnTo>
                    <a:pt x="1333" y="2113"/>
                  </a:lnTo>
                  <a:lnTo>
                    <a:pt x="1331" y="2135"/>
                  </a:lnTo>
                  <a:lnTo>
                    <a:pt x="1330" y="2158"/>
                  </a:lnTo>
                  <a:lnTo>
                    <a:pt x="1330" y="2182"/>
                  </a:lnTo>
                  <a:lnTo>
                    <a:pt x="1330" y="2206"/>
                  </a:lnTo>
                  <a:lnTo>
                    <a:pt x="1331" y="2229"/>
                  </a:lnTo>
                  <a:lnTo>
                    <a:pt x="1333" y="2251"/>
                  </a:lnTo>
                  <a:lnTo>
                    <a:pt x="1334" y="2273"/>
                  </a:lnTo>
                  <a:lnTo>
                    <a:pt x="1337" y="2294"/>
                  </a:lnTo>
                  <a:lnTo>
                    <a:pt x="1340" y="2314"/>
                  </a:lnTo>
                  <a:lnTo>
                    <a:pt x="1343" y="2334"/>
                  </a:lnTo>
                  <a:lnTo>
                    <a:pt x="1347" y="2351"/>
                  </a:lnTo>
                  <a:lnTo>
                    <a:pt x="1353" y="2369"/>
                  </a:lnTo>
                  <a:lnTo>
                    <a:pt x="1358" y="2387"/>
                  </a:lnTo>
                  <a:lnTo>
                    <a:pt x="1364" y="2403"/>
                  </a:lnTo>
                  <a:lnTo>
                    <a:pt x="1370" y="2418"/>
                  </a:lnTo>
                  <a:lnTo>
                    <a:pt x="1378" y="2433"/>
                  </a:lnTo>
                  <a:lnTo>
                    <a:pt x="1385" y="2448"/>
                  </a:lnTo>
                  <a:lnTo>
                    <a:pt x="1393" y="2460"/>
                  </a:lnTo>
                  <a:lnTo>
                    <a:pt x="1402" y="2473"/>
                  </a:lnTo>
                  <a:lnTo>
                    <a:pt x="1411" y="2485"/>
                  </a:lnTo>
                  <a:lnTo>
                    <a:pt x="1421" y="2496"/>
                  </a:lnTo>
                  <a:lnTo>
                    <a:pt x="1431" y="2506"/>
                  </a:lnTo>
                  <a:lnTo>
                    <a:pt x="1442" y="2516"/>
                  </a:lnTo>
                  <a:lnTo>
                    <a:pt x="1454" y="2524"/>
                  </a:lnTo>
                  <a:lnTo>
                    <a:pt x="1465" y="2533"/>
                  </a:lnTo>
                  <a:lnTo>
                    <a:pt x="1479" y="2540"/>
                  </a:lnTo>
                  <a:lnTo>
                    <a:pt x="1491" y="2546"/>
                  </a:lnTo>
                  <a:lnTo>
                    <a:pt x="1505" y="2551"/>
                  </a:lnTo>
                  <a:lnTo>
                    <a:pt x="1520" y="2557"/>
                  </a:lnTo>
                  <a:lnTo>
                    <a:pt x="1534" y="2561"/>
                  </a:lnTo>
                  <a:lnTo>
                    <a:pt x="1550" y="2564"/>
                  </a:lnTo>
                  <a:lnTo>
                    <a:pt x="1567" y="2567"/>
                  </a:lnTo>
                  <a:lnTo>
                    <a:pt x="1582" y="2569"/>
                  </a:lnTo>
                  <a:lnTo>
                    <a:pt x="1600" y="2570"/>
                  </a:lnTo>
                  <a:lnTo>
                    <a:pt x="1618" y="2570"/>
                  </a:lnTo>
                  <a:lnTo>
                    <a:pt x="1641" y="2569"/>
                  </a:lnTo>
                  <a:lnTo>
                    <a:pt x="1664" y="2567"/>
                  </a:lnTo>
                  <a:lnTo>
                    <a:pt x="1685" y="2564"/>
                  </a:lnTo>
                  <a:lnTo>
                    <a:pt x="1705" y="2559"/>
                  </a:lnTo>
                  <a:lnTo>
                    <a:pt x="1725" y="2551"/>
                  </a:lnTo>
                  <a:lnTo>
                    <a:pt x="1745" y="2544"/>
                  </a:lnTo>
                  <a:lnTo>
                    <a:pt x="1763" y="2534"/>
                  </a:lnTo>
                  <a:lnTo>
                    <a:pt x="1781" y="2523"/>
                  </a:lnTo>
                  <a:lnTo>
                    <a:pt x="1797" y="2511"/>
                  </a:lnTo>
                  <a:lnTo>
                    <a:pt x="1813" y="2496"/>
                  </a:lnTo>
                  <a:lnTo>
                    <a:pt x="1828" y="2481"/>
                  </a:lnTo>
                  <a:lnTo>
                    <a:pt x="1841" y="2463"/>
                  </a:lnTo>
                  <a:lnTo>
                    <a:pt x="1855" y="2446"/>
                  </a:lnTo>
                  <a:lnTo>
                    <a:pt x="1867" y="2426"/>
                  </a:lnTo>
                  <a:lnTo>
                    <a:pt x="1879" y="2404"/>
                  </a:lnTo>
                  <a:lnTo>
                    <a:pt x="1889" y="2381"/>
                  </a:lnTo>
                  <a:lnTo>
                    <a:pt x="2155" y="2523"/>
                  </a:lnTo>
                  <a:lnTo>
                    <a:pt x="2143" y="2544"/>
                  </a:lnTo>
                  <a:lnTo>
                    <a:pt x="2130" y="2564"/>
                  </a:lnTo>
                  <a:lnTo>
                    <a:pt x="2118" y="2584"/>
                  </a:lnTo>
                  <a:lnTo>
                    <a:pt x="2104" y="2603"/>
                  </a:lnTo>
                  <a:lnTo>
                    <a:pt x="2091" y="2621"/>
                  </a:lnTo>
                  <a:lnTo>
                    <a:pt x="2077" y="2638"/>
                  </a:lnTo>
                  <a:lnTo>
                    <a:pt x="2062" y="2655"/>
                  </a:lnTo>
                  <a:lnTo>
                    <a:pt x="2048" y="2671"/>
                  </a:lnTo>
                  <a:lnTo>
                    <a:pt x="2033" y="2687"/>
                  </a:lnTo>
                  <a:lnTo>
                    <a:pt x="2018" y="2701"/>
                  </a:lnTo>
                  <a:lnTo>
                    <a:pt x="2002" y="2716"/>
                  </a:lnTo>
                  <a:lnTo>
                    <a:pt x="1985" y="2729"/>
                  </a:lnTo>
                  <a:lnTo>
                    <a:pt x="1970" y="2742"/>
                  </a:lnTo>
                  <a:lnTo>
                    <a:pt x="1952" y="2755"/>
                  </a:lnTo>
                  <a:lnTo>
                    <a:pt x="1935" y="2766"/>
                  </a:lnTo>
                  <a:lnTo>
                    <a:pt x="1917" y="2778"/>
                  </a:lnTo>
                  <a:lnTo>
                    <a:pt x="1900" y="2787"/>
                  </a:lnTo>
                  <a:lnTo>
                    <a:pt x="1881" y="2797"/>
                  </a:lnTo>
                  <a:lnTo>
                    <a:pt x="1862" y="2806"/>
                  </a:lnTo>
                  <a:lnTo>
                    <a:pt x="1843" y="2814"/>
                  </a:lnTo>
                  <a:lnTo>
                    <a:pt x="1823" y="2822"/>
                  </a:lnTo>
                  <a:lnTo>
                    <a:pt x="1804" y="2829"/>
                  </a:lnTo>
                  <a:lnTo>
                    <a:pt x="1784" y="2835"/>
                  </a:lnTo>
                  <a:lnTo>
                    <a:pt x="1763" y="2841"/>
                  </a:lnTo>
                  <a:lnTo>
                    <a:pt x="1742" y="2846"/>
                  </a:lnTo>
                  <a:lnTo>
                    <a:pt x="1720" y="2850"/>
                  </a:lnTo>
                  <a:lnTo>
                    <a:pt x="1699" y="2854"/>
                  </a:lnTo>
                  <a:lnTo>
                    <a:pt x="1676" y="2856"/>
                  </a:lnTo>
                  <a:lnTo>
                    <a:pt x="1654" y="2859"/>
                  </a:lnTo>
                  <a:lnTo>
                    <a:pt x="1631" y="2860"/>
                  </a:lnTo>
                  <a:lnTo>
                    <a:pt x="1608" y="2861"/>
                  </a:lnTo>
                  <a:lnTo>
                    <a:pt x="1584" y="2861"/>
                  </a:lnTo>
                  <a:lnTo>
                    <a:pt x="1548" y="2861"/>
                  </a:lnTo>
                  <a:lnTo>
                    <a:pt x="1513" y="2859"/>
                  </a:lnTo>
                  <a:lnTo>
                    <a:pt x="1479" y="2855"/>
                  </a:lnTo>
                  <a:lnTo>
                    <a:pt x="1446" y="2851"/>
                  </a:lnTo>
                  <a:lnTo>
                    <a:pt x="1412" y="2845"/>
                  </a:lnTo>
                  <a:lnTo>
                    <a:pt x="1381" y="2836"/>
                  </a:lnTo>
                  <a:lnTo>
                    <a:pt x="1351" y="2827"/>
                  </a:lnTo>
                  <a:lnTo>
                    <a:pt x="1320" y="2816"/>
                  </a:lnTo>
                  <a:lnTo>
                    <a:pt x="1291" y="2805"/>
                  </a:lnTo>
                  <a:lnTo>
                    <a:pt x="1264" y="2791"/>
                  </a:lnTo>
                  <a:lnTo>
                    <a:pt x="1237" y="2777"/>
                  </a:lnTo>
                  <a:lnTo>
                    <a:pt x="1210" y="2761"/>
                  </a:lnTo>
                  <a:lnTo>
                    <a:pt x="1185" y="2743"/>
                  </a:lnTo>
                  <a:lnTo>
                    <a:pt x="1161" y="2724"/>
                  </a:lnTo>
                  <a:lnTo>
                    <a:pt x="1138" y="2703"/>
                  </a:lnTo>
                  <a:lnTo>
                    <a:pt x="1115" y="2681"/>
                  </a:lnTo>
                  <a:lnTo>
                    <a:pt x="1093" y="2658"/>
                  </a:lnTo>
                  <a:lnTo>
                    <a:pt x="1073" y="2634"/>
                  </a:lnTo>
                  <a:lnTo>
                    <a:pt x="1054" y="2609"/>
                  </a:lnTo>
                  <a:lnTo>
                    <a:pt x="1037" y="2583"/>
                  </a:lnTo>
                  <a:lnTo>
                    <a:pt x="1022" y="2556"/>
                  </a:lnTo>
                  <a:lnTo>
                    <a:pt x="1007" y="2527"/>
                  </a:lnTo>
                  <a:lnTo>
                    <a:pt x="994" y="2497"/>
                  </a:lnTo>
                  <a:lnTo>
                    <a:pt x="982" y="2467"/>
                  </a:lnTo>
                  <a:lnTo>
                    <a:pt x="972" y="2435"/>
                  </a:lnTo>
                  <a:lnTo>
                    <a:pt x="963" y="2403"/>
                  </a:lnTo>
                  <a:lnTo>
                    <a:pt x="955" y="2369"/>
                  </a:lnTo>
                  <a:lnTo>
                    <a:pt x="949" y="2334"/>
                  </a:lnTo>
                  <a:lnTo>
                    <a:pt x="945" y="2298"/>
                  </a:lnTo>
                  <a:lnTo>
                    <a:pt x="940" y="2261"/>
                  </a:lnTo>
                  <a:lnTo>
                    <a:pt x="938" y="2222"/>
                  </a:lnTo>
                  <a:lnTo>
                    <a:pt x="938" y="2184"/>
                  </a:lnTo>
                  <a:lnTo>
                    <a:pt x="938" y="2145"/>
                  </a:lnTo>
                  <a:lnTo>
                    <a:pt x="940" y="2108"/>
                  </a:lnTo>
                  <a:lnTo>
                    <a:pt x="945" y="2072"/>
                  </a:lnTo>
                  <a:lnTo>
                    <a:pt x="950" y="2036"/>
                  </a:lnTo>
                  <a:lnTo>
                    <a:pt x="956" y="2001"/>
                  </a:lnTo>
                  <a:lnTo>
                    <a:pt x="963" y="1968"/>
                  </a:lnTo>
                  <a:lnTo>
                    <a:pt x="973" y="1935"/>
                  </a:lnTo>
                  <a:lnTo>
                    <a:pt x="983" y="1904"/>
                  </a:lnTo>
                  <a:lnTo>
                    <a:pt x="996" y="1874"/>
                  </a:lnTo>
                  <a:lnTo>
                    <a:pt x="1009" y="1844"/>
                  </a:lnTo>
                  <a:lnTo>
                    <a:pt x="1024" y="1816"/>
                  </a:lnTo>
                  <a:lnTo>
                    <a:pt x="1041" y="1789"/>
                  </a:lnTo>
                  <a:lnTo>
                    <a:pt x="1058" y="1762"/>
                  </a:lnTo>
                  <a:lnTo>
                    <a:pt x="1077" y="1736"/>
                  </a:lnTo>
                  <a:lnTo>
                    <a:pt x="1098" y="1712"/>
                  </a:lnTo>
                  <a:lnTo>
                    <a:pt x="1120" y="1689"/>
                  </a:lnTo>
                  <a:lnTo>
                    <a:pt x="1143" y="1666"/>
                  </a:lnTo>
                  <a:lnTo>
                    <a:pt x="1167" y="1646"/>
                  </a:lnTo>
                  <a:lnTo>
                    <a:pt x="1192" y="1626"/>
                  </a:lnTo>
                  <a:lnTo>
                    <a:pt x="1217" y="1609"/>
                  </a:lnTo>
                  <a:lnTo>
                    <a:pt x="1242" y="1592"/>
                  </a:lnTo>
                  <a:lnTo>
                    <a:pt x="1269" y="1577"/>
                  </a:lnTo>
                  <a:lnTo>
                    <a:pt x="1296" y="1564"/>
                  </a:lnTo>
                  <a:lnTo>
                    <a:pt x="1324" y="1551"/>
                  </a:lnTo>
                  <a:lnTo>
                    <a:pt x="1353" y="1541"/>
                  </a:lnTo>
                  <a:lnTo>
                    <a:pt x="1383" y="1531"/>
                  </a:lnTo>
                  <a:lnTo>
                    <a:pt x="1412" y="1524"/>
                  </a:lnTo>
                  <a:lnTo>
                    <a:pt x="1443" y="1518"/>
                  </a:lnTo>
                  <a:lnTo>
                    <a:pt x="1475" y="1512"/>
                  </a:lnTo>
                  <a:lnTo>
                    <a:pt x="1507" y="1508"/>
                  </a:lnTo>
                  <a:lnTo>
                    <a:pt x="1541" y="1506"/>
                  </a:lnTo>
                  <a:lnTo>
                    <a:pt x="1574" y="1506"/>
                  </a:lnTo>
                  <a:lnTo>
                    <a:pt x="1599" y="1506"/>
                  </a:lnTo>
                  <a:lnTo>
                    <a:pt x="1623" y="1507"/>
                  </a:lnTo>
                  <a:lnTo>
                    <a:pt x="1647" y="1508"/>
                  </a:lnTo>
                  <a:lnTo>
                    <a:pt x="1671" y="1510"/>
                  </a:lnTo>
                  <a:lnTo>
                    <a:pt x="1694" y="1513"/>
                  </a:lnTo>
                  <a:lnTo>
                    <a:pt x="1716" y="1516"/>
                  </a:lnTo>
                  <a:lnTo>
                    <a:pt x="1739" y="1521"/>
                  </a:lnTo>
                  <a:lnTo>
                    <a:pt x="1761" y="1526"/>
                  </a:lnTo>
                  <a:lnTo>
                    <a:pt x="1782" y="1531"/>
                  </a:lnTo>
                  <a:lnTo>
                    <a:pt x="1803" y="1536"/>
                  </a:lnTo>
                  <a:lnTo>
                    <a:pt x="1823" y="1543"/>
                  </a:lnTo>
                  <a:lnTo>
                    <a:pt x="1843" y="1550"/>
                  </a:lnTo>
                  <a:lnTo>
                    <a:pt x="1863" y="1558"/>
                  </a:lnTo>
                  <a:lnTo>
                    <a:pt x="1882" y="1567"/>
                  </a:lnTo>
                  <a:lnTo>
                    <a:pt x="1901" y="1575"/>
                  </a:lnTo>
                  <a:lnTo>
                    <a:pt x="1918" y="1585"/>
                  </a:lnTo>
                  <a:lnTo>
                    <a:pt x="1936" y="1595"/>
                  </a:lnTo>
                  <a:lnTo>
                    <a:pt x="1954" y="1607"/>
                  </a:lnTo>
                  <a:lnTo>
                    <a:pt x="1971" y="1618"/>
                  </a:lnTo>
                  <a:lnTo>
                    <a:pt x="1987" y="1630"/>
                  </a:lnTo>
                  <a:lnTo>
                    <a:pt x="2003" y="1642"/>
                  </a:lnTo>
                  <a:lnTo>
                    <a:pt x="2019" y="1656"/>
                  </a:lnTo>
                  <a:lnTo>
                    <a:pt x="2034" y="1669"/>
                  </a:lnTo>
                  <a:lnTo>
                    <a:pt x="2049" y="1684"/>
                  </a:lnTo>
                  <a:lnTo>
                    <a:pt x="2062" y="1700"/>
                  </a:lnTo>
                  <a:lnTo>
                    <a:pt x="2076" y="1716"/>
                  </a:lnTo>
                  <a:lnTo>
                    <a:pt x="2090" y="1732"/>
                  </a:lnTo>
                  <a:lnTo>
                    <a:pt x="2103" y="1749"/>
                  </a:lnTo>
                  <a:lnTo>
                    <a:pt x="2115" y="1767"/>
                  </a:lnTo>
                  <a:lnTo>
                    <a:pt x="2127" y="1785"/>
                  </a:lnTo>
                  <a:lnTo>
                    <a:pt x="2139" y="1803"/>
                  </a:lnTo>
                  <a:lnTo>
                    <a:pt x="2150" y="1823"/>
                  </a:lnTo>
                  <a:lnTo>
                    <a:pt x="1862" y="1971"/>
                  </a:lnTo>
                  <a:close/>
                  <a:moveTo>
                    <a:pt x="3114" y="1971"/>
                  </a:moveTo>
                  <a:lnTo>
                    <a:pt x="3102" y="1950"/>
                  </a:lnTo>
                  <a:lnTo>
                    <a:pt x="3092" y="1929"/>
                  </a:lnTo>
                  <a:lnTo>
                    <a:pt x="3080" y="1910"/>
                  </a:lnTo>
                  <a:lnTo>
                    <a:pt x="3068" y="1894"/>
                  </a:lnTo>
                  <a:lnTo>
                    <a:pt x="3055" y="1877"/>
                  </a:lnTo>
                  <a:lnTo>
                    <a:pt x="3042" y="1862"/>
                  </a:lnTo>
                  <a:lnTo>
                    <a:pt x="3027" y="1850"/>
                  </a:lnTo>
                  <a:lnTo>
                    <a:pt x="3012" y="1837"/>
                  </a:lnTo>
                  <a:lnTo>
                    <a:pt x="2997" y="1827"/>
                  </a:lnTo>
                  <a:lnTo>
                    <a:pt x="2981" y="1818"/>
                  </a:lnTo>
                  <a:lnTo>
                    <a:pt x="2965" y="1810"/>
                  </a:lnTo>
                  <a:lnTo>
                    <a:pt x="2948" y="1803"/>
                  </a:lnTo>
                  <a:lnTo>
                    <a:pt x="2930" y="1799"/>
                  </a:lnTo>
                  <a:lnTo>
                    <a:pt x="2912" y="1795"/>
                  </a:lnTo>
                  <a:lnTo>
                    <a:pt x="2893" y="1793"/>
                  </a:lnTo>
                  <a:lnTo>
                    <a:pt x="2874" y="1793"/>
                  </a:lnTo>
                  <a:lnTo>
                    <a:pt x="2856" y="1793"/>
                  </a:lnTo>
                  <a:lnTo>
                    <a:pt x="2838" y="1794"/>
                  </a:lnTo>
                  <a:lnTo>
                    <a:pt x="2821" y="1796"/>
                  </a:lnTo>
                  <a:lnTo>
                    <a:pt x="2805" y="1799"/>
                  </a:lnTo>
                  <a:lnTo>
                    <a:pt x="2789" y="1802"/>
                  </a:lnTo>
                  <a:lnTo>
                    <a:pt x="2774" y="1807"/>
                  </a:lnTo>
                  <a:lnTo>
                    <a:pt x="2760" y="1812"/>
                  </a:lnTo>
                  <a:lnTo>
                    <a:pt x="2745" y="1817"/>
                  </a:lnTo>
                  <a:lnTo>
                    <a:pt x="2732" y="1823"/>
                  </a:lnTo>
                  <a:lnTo>
                    <a:pt x="2719" y="1831"/>
                  </a:lnTo>
                  <a:lnTo>
                    <a:pt x="2707" y="1839"/>
                  </a:lnTo>
                  <a:lnTo>
                    <a:pt x="2695" y="1847"/>
                  </a:lnTo>
                  <a:lnTo>
                    <a:pt x="2684" y="1857"/>
                  </a:lnTo>
                  <a:lnTo>
                    <a:pt x="2673" y="1867"/>
                  </a:lnTo>
                  <a:lnTo>
                    <a:pt x="2663" y="1878"/>
                  </a:lnTo>
                  <a:lnTo>
                    <a:pt x="2653" y="1890"/>
                  </a:lnTo>
                  <a:lnTo>
                    <a:pt x="2645" y="1903"/>
                  </a:lnTo>
                  <a:lnTo>
                    <a:pt x="2637" y="1916"/>
                  </a:lnTo>
                  <a:lnTo>
                    <a:pt x="2628" y="1930"/>
                  </a:lnTo>
                  <a:lnTo>
                    <a:pt x="2621" y="1945"/>
                  </a:lnTo>
                  <a:lnTo>
                    <a:pt x="2615" y="1961"/>
                  </a:lnTo>
                  <a:lnTo>
                    <a:pt x="2608" y="1976"/>
                  </a:lnTo>
                  <a:lnTo>
                    <a:pt x="2603" y="1994"/>
                  </a:lnTo>
                  <a:lnTo>
                    <a:pt x="2599" y="2012"/>
                  </a:lnTo>
                  <a:lnTo>
                    <a:pt x="2594" y="2030"/>
                  </a:lnTo>
                  <a:lnTo>
                    <a:pt x="2591" y="2050"/>
                  </a:lnTo>
                  <a:lnTo>
                    <a:pt x="2588" y="2070"/>
                  </a:lnTo>
                  <a:lnTo>
                    <a:pt x="2584" y="2091"/>
                  </a:lnTo>
                  <a:lnTo>
                    <a:pt x="2582" y="2113"/>
                  </a:lnTo>
                  <a:lnTo>
                    <a:pt x="2581" y="2135"/>
                  </a:lnTo>
                  <a:lnTo>
                    <a:pt x="2580" y="2158"/>
                  </a:lnTo>
                  <a:lnTo>
                    <a:pt x="2580" y="2182"/>
                  </a:lnTo>
                  <a:lnTo>
                    <a:pt x="2580" y="2206"/>
                  </a:lnTo>
                  <a:lnTo>
                    <a:pt x="2581" y="2229"/>
                  </a:lnTo>
                  <a:lnTo>
                    <a:pt x="2582" y="2251"/>
                  </a:lnTo>
                  <a:lnTo>
                    <a:pt x="2584" y="2273"/>
                  </a:lnTo>
                  <a:lnTo>
                    <a:pt x="2588" y="2294"/>
                  </a:lnTo>
                  <a:lnTo>
                    <a:pt x="2591" y="2314"/>
                  </a:lnTo>
                  <a:lnTo>
                    <a:pt x="2594" y="2334"/>
                  </a:lnTo>
                  <a:lnTo>
                    <a:pt x="2599" y="2351"/>
                  </a:lnTo>
                  <a:lnTo>
                    <a:pt x="2603" y="2369"/>
                  </a:lnTo>
                  <a:lnTo>
                    <a:pt x="2608" y="2387"/>
                  </a:lnTo>
                  <a:lnTo>
                    <a:pt x="2615" y="2403"/>
                  </a:lnTo>
                  <a:lnTo>
                    <a:pt x="2621" y="2418"/>
                  </a:lnTo>
                  <a:lnTo>
                    <a:pt x="2628" y="2433"/>
                  </a:lnTo>
                  <a:lnTo>
                    <a:pt x="2637" y="2448"/>
                  </a:lnTo>
                  <a:lnTo>
                    <a:pt x="2645" y="2460"/>
                  </a:lnTo>
                  <a:lnTo>
                    <a:pt x="2653" y="2473"/>
                  </a:lnTo>
                  <a:lnTo>
                    <a:pt x="2663" y="2485"/>
                  </a:lnTo>
                  <a:lnTo>
                    <a:pt x="2673" y="2496"/>
                  </a:lnTo>
                  <a:lnTo>
                    <a:pt x="2684" y="2506"/>
                  </a:lnTo>
                  <a:lnTo>
                    <a:pt x="2695" y="2516"/>
                  </a:lnTo>
                  <a:lnTo>
                    <a:pt x="2707" y="2524"/>
                  </a:lnTo>
                  <a:lnTo>
                    <a:pt x="2719" y="2533"/>
                  </a:lnTo>
                  <a:lnTo>
                    <a:pt x="2732" y="2540"/>
                  </a:lnTo>
                  <a:lnTo>
                    <a:pt x="2745" y="2546"/>
                  </a:lnTo>
                  <a:lnTo>
                    <a:pt x="2760" y="2551"/>
                  </a:lnTo>
                  <a:lnTo>
                    <a:pt x="2774" y="2557"/>
                  </a:lnTo>
                  <a:lnTo>
                    <a:pt x="2789" y="2561"/>
                  </a:lnTo>
                  <a:lnTo>
                    <a:pt x="2805" y="2564"/>
                  </a:lnTo>
                  <a:lnTo>
                    <a:pt x="2821" y="2567"/>
                  </a:lnTo>
                  <a:lnTo>
                    <a:pt x="2838" y="2569"/>
                  </a:lnTo>
                  <a:lnTo>
                    <a:pt x="2856" y="2570"/>
                  </a:lnTo>
                  <a:lnTo>
                    <a:pt x="2874" y="2570"/>
                  </a:lnTo>
                  <a:lnTo>
                    <a:pt x="2898" y="2569"/>
                  </a:lnTo>
                  <a:lnTo>
                    <a:pt x="2920" y="2567"/>
                  </a:lnTo>
                  <a:lnTo>
                    <a:pt x="2941" y="2564"/>
                  </a:lnTo>
                  <a:lnTo>
                    <a:pt x="2962" y="2559"/>
                  </a:lnTo>
                  <a:lnTo>
                    <a:pt x="2982" y="2551"/>
                  </a:lnTo>
                  <a:lnTo>
                    <a:pt x="3001" y="2544"/>
                  </a:lnTo>
                  <a:lnTo>
                    <a:pt x="3019" y="2534"/>
                  </a:lnTo>
                  <a:lnTo>
                    <a:pt x="3035" y="2523"/>
                  </a:lnTo>
                  <a:lnTo>
                    <a:pt x="3052" y="2511"/>
                  </a:lnTo>
                  <a:lnTo>
                    <a:pt x="3067" y="2496"/>
                  </a:lnTo>
                  <a:lnTo>
                    <a:pt x="3081" y="2481"/>
                  </a:lnTo>
                  <a:lnTo>
                    <a:pt x="3095" y="2463"/>
                  </a:lnTo>
                  <a:lnTo>
                    <a:pt x="3107" y="2446"/>
                  </a:lnTo>
                  <a:lnTo>
                    <a:pt x="3120" y="2426"/>
                  </a:lnTo>
                  <a:lnTo>
                    <a:pt x="3130" y="2404"/>
                  </a:lnTo>
                  <a:lnTo>
                    <a:pt x="3140" y="2381"/>
                  </a:lnTo>
                  <a:lnTo>
                    <a:pt x="3412" y="2523"/>
                  </a:lnTo>
                  <a:lnTo>
                    <a:pt x="3400" y="2544"/>
                  </a:lnTo>
                  <a:lnTo>
                    <a:pt x="3388" y="2564"/>
                  </a:lnTo>
                  <a:lnTo>
                    <a:pt x="3375" y="2584"/>
                  </a:lnTo>
                  <a:lnTo>
                    <a:pt x="3362" y="2603"/>
                  </a:lnTo>
                  <a:lnTo>
                    <a:pt x="3349" y="2621"/>
                  </a:lnTo>
                  <a:lnTo>
                    <a:pt x="3334" y="2638"/>
                  </a:lnTo>
                  <a:lnTo>
                    <a:pt x="3320" y="2655"/>
                  </a:lnTo>
                  <a:lnTo>
                    <a:pt x="3306" y="2671"/>
                  </a:lnTo>
                  <a:lnTo>
                    <a:pt x="3290" y="2687"/>
                  </a:lnTo>
                  <a:lnTo>
                    <a:pt x="3275" y="2701"/>
                  </a:lnTo>
                  <a:lnTo>
                    <a:pt x="3259" y="2716"/>
                  </a:lnTo>
                  <a:lnTo>
                    <a:pt x="3243" y="2729"/>
                  </a:lnTo>
                  <a:lnTo>
                    <a:pt x="3226" y="2742"/>
                  </a:lnTo>
                  <a:lnTo>
                    <a:pt x="3210" y="2755"/>
                  </a:lnTo>
                  <a:lnTo>
                    <a:pt x="3192" y="2766"/>
                  </a:lnTo>
                  <a:lnTo>
                    <a:pt x="3175" y="2778"/>
                  </a:lnTo>
                  <a:lnTo>
                    <a:pt x="3156" y="2787"/>
                  </a:lnTo>
                  <a:lnTo>
                    <a:pt x="3139" y="2797"/>
                  </a:lnTo>
                  <a:lnTo>
                    <a:pt x="3120" y="2806"/>
                  </a:lnTo>
                  <a:lnTo>
                    <a:pt x="3101" y="2814"/>
                  </a:lnTo>
                  <a:lnTo>
                    <a:pt x="3081" y="2822"/>
                  </a:lnTo>
                  <a:lnTo>
                    <a:pt x="3061" y="2829"/>
                  </a:lnTo>
                  <a:lnTo>
                    <a:pt x="3042" y="2835"/>
                  </a:lnTo>
                  <a:lnTo>
                    <a:pt x="3021" y="2841"/>
                  </a:lnTo>
                  <a:lnTo>
                    <a:pt x="3000" y="2846"/>
                  </a:lnTo>
                  <a:lnTo>
                    <a:pt x="2978" y="2850"/>
                  </a:lnTo>
                  <a:lnTo>
                    <a:pt x="2957" y="2854"/>
                  </a:lnTo>
                  <a:lnTo>
                    <a:pt x="2934" y="2856"/>
                  </a:lnTo>
                  <a:lnTo>
                    <a:pt x="2912" y="2859"/>
                  </a:lnTo>
                  <a:lnTo>
                    <a:pt x="2889" y="2860"/>
                  </a:lnTo>
                  <a:lnTo>
                    <a:pt x="2866" y="2861"/>
                  </a:lnTo>
                  <a:lnTo>
                    <a:pt x="2842" y="2861"/>
                  </a:lnTo>
                  <a:lnTo>
                    <a:pt x="2807" y="2861"/>
                  </a:lnTo>
                  <a:lnTo>
                    <a:pt x="2771" y="2859"/>
                  </a:lnTo>
                  <a:lnTo>
                    <a:pt x="2737" y="2855"/>
                  </a:lnTo>
                  <a:lnTo>
                    <a:pt x="2703" y="2851"/>
                  </a:lnTo>
                  <a:lnTo>
                    <a:pt x="2671" y="2845"/>
                  </a:lnTo>
                  <a:lnTo>
                    <a:pt x="2640" y="2836"/>
                  </a:lnTo>
                  <a:lnTo>
                    <a:pt x="2608" y="2827"/>
                  </a:lnTo>
                  <a:lnTo>
                    <a:pt x="2579" y="2816"/>
                  </a:lnTo>
                  <a:lnTo>
                    <a:pt x="2550" y="2805"/>
                  </a:lnTo>
                  <a:lnTo>
                    <a:pt x="2522" y="2791"/>
                  </a:lnTo>
                  <a:lnTo>
                    <a:pt x="2495" y="2777"/>
                  </a:lnTo>
                  <a:lnTo>
                    <a:pt x="2469" y="2761"/>
                  </a:lnTo>
                  <a:lnTo>
                    <a:pt x="2444" y="2743"/>
                  </a:lnTo>
                  <a:lnTo>
                    <a:pt x="2420" y="2724"/>
                  </a:lnTo>
                  <a:lnTo>
                    <a:pt x="2395" y="2703"/>
                  </a:lnTo>
                  <a:lnTo>
                    <a:pt x="2374" y="2681"/>
                  </a:lnTo>
                  <a:lnTo>
                    <a:pt x="2352" y="2658"/>
                  </a:lnTo>
                  <a:lnTo>
                    <a:pt x="2332" y="2634"/>
                  </a:lnTo>
                  <a:lnTo>
                    <a:pt x="2313" y="2609"/>
                  </a:lnTo>
                  <a:lnTo>
                    <a:pt x="2296" y="2583"/>
                  </a:lnTo>
                  <a:lnTo>
                    <a:pt x="2281" y="2556"/>
                  </a:lnTo>
                  <a:lnTo>
                    <a:pt x="2266" y="2527"/>
                  </a:lnTo>
                  <a:lnTo>
                    <a:pt x="2252" y="2497"/>
                  </a:lnTo>
                  <a:lnTo>
                    <a:pt x="2241" y="2467"/>
                  </a:lnTo>
                  <a:lnTo>
                    <a:pt x="2231" y="2435"/>
                  </a:lnTo>
                  <a:lnTo>
                    <a:pt x="2222" y="2403"/>
                  </a:lnTo>
                  <a:lnTo>
                    <a:pt x="2214" y="2369"/>
                  </a:lnTo>
                  <a:lnTo>
                    <a:pt x="2209" y="2334"/>
                  </a:lnTo>
                  <a:lnTo>
                    <a:pt x="2203" y="2298"/>
                  </a:lnTo>
                  <a:lnTo>
                    <a:pt x="2200" y="2261"/>
                  </a:lnTo>
                  <a:lnTo>
                    <a:pt x="2198" y="2222"/>
                  </a:lnTo>
                  <a:lnTo>
                    <a:pt x="2197" y="2184"/>
                  </a:lnTo>
                  <a:lnTo>
                    <a:pt x="2198" y="2145"/>
                  </a:lnTo>
                  <a:lnTo>
                    <a:pt x="2200" y="2108"/>
                  </a:lnTo>
                  <a:lnTo>
                    <a:pt x="2203" y="2072"/>
                  </a:lnTo>
                  <a:lnTo>
                    <a:pt x="2209" y="2036"/>
                  </a:lnTo>
                  <a:lnTo>
                    <a:pt x="2215" y="2001"/>
                  </a:lnTo>
                  <a:lnTo>
                    <a:pt x="2222" y="1968"/>
                  </a:lnTo>
                  <a:lnTo>
                    <a:pt x="2232" y="1935"/>
                  </a:lnTo>
                  <a:lnTo>
                    <a:pt x="2242" y="1904"/>
                  </a:lnTo>
                  <a:lnTo>
                    <a:pt x="2254" y="1874"/>
                  </a:lnTo>
                  <a:lnTo>
                    <a:pt x="2267" y="1844"/>
                  </a:lnTo>
                  <a:lnTo>
                    <a:pt x="2282" y="1816"/>
                  </a:lnTo>
                  <a:lnTo>
                    <a:pt x="2298" y="1789"/>
                  </a:lnTo>
                  <a:lnTo>
                    <a:pt x="2315" y="1762"/>
                  </a:lnTo>
                  <a:lnTo>
                    <a:pt x="2334" y="1736"/>
                  </a:lnTo>
                  <a:lnTo>
                    <a:pt x="2355" y="1712"/>
                  </a:lnTo>
                  <a:lnTo>
                    <a:pt x="2377" y="1689"/>
                  </a:lnTo>
                  <a:lnTo>
                    <a:pt x="2399" y="1666"/>
                  </a:lnTo>
                  <a:lnTo>
                    <a:pt x="2423" y="1646"/>
                  </a:lnTo>
                  <a:lnTo>
                    <a:pt x="2447" y="1626"/>
                  </a:lnTo>
                  <a:lnTo>
                    <a:pt x="2472" y="1609"/>
                  </a:lnTo>
                  <a:lnTo>
                    <a:pt x="2498" y="1592"/>
                  </a:lnTo>
                  <a:lnTo>
                    <a:pt x="2524" y="1577"/>
                  </a:lnTo>
                  <a:lnTo>
                    <a:pt x="2551" y="1564"/>
                  </a:lnTo>
                  <a:lnTo>
                    <a:pt x="2579" y="1551"/>
                  </a:lnTo>
                  <a:lnTo>
                    <a:pt x="2608" y="1541"/>
                  </a:lnTo>
                  <a:lnTo>
                    <a:pt x="2638" y="1531"/>
                  </a:lnTo>
                  <a:lnTo>
                    <a:pt x="2668" y="1524"/>
                  </a:lnTo>
                  <a:lnTo>
                    <a:pt x="2699" y="1518"/>
                  </a:lnTo>
                  <a:lnTo>
                    <a:pt x="2732" y="1512"/>
                  </a:lnTo>
                  <a:lnTo>
                    <a:pt x="2764" y="1508"/>
                  </a:lnTo>
                  <a:lnTo>
                    <a:pt x="2797" y="1506"/>
                  </a:lnTo>
                  <a:lnTo>
                    <a:pt x="2832" y="1506"/>
                  </a:lnTo>
                  <a:lnTo>
                    <a:pt x="2857" y="1506"/>
                  </a:lnTo>
                  <a:lnTo>
                    <a:pt x="2881" y="1507"/>
                  </a:lnTo>
                  <a:lnTo>
                    <a:pt x="2905" y="1508"/>
                  </a:lnTo>
                  <a:lnTo>
                    <a:pt x="2929" y="1510"/>
                  </a:lnTo>
                  <a:lnTo>
                    <a:pt x="2952" y="1513"/>
                  </a:lnTo>
                  <a:lnTo>
                    <a:pt x="2975" y="1516"/>
                  </a:lnTo>
                  <a:lnTo>
                    <a:pt x="2997" y="1521"/>
                  </a:lnTo>
                  <a:lnTo>
                    <a:pt x="3019" y="1526"/>
                  </a:lnTo>
                  <a:lnTo>
                    <a:pt x="3040" y="1531"/>
                  </a:lnTo>
                  <a:lnTo>
                    <a:pt x="3060" y="1536"/>
                  </a:lnTo>
                  <a:lnTo>
                    <a:pt x="3081" y="1543"/>
                  </a:lnTo>
                  <a:lnTo>
                    <a:pt x="3101" y="1550"/>
                  </a:lnTo>
                  <a:lnTo>
                    <a:pt x="3120" y="1558"/>
                  </a:lnTo>
                  <a:lnTo>
                    <a:pt x="3140" y="1567"/>
                  </a:lnTo>
                  <a:lnTo>
                    <a:pt x="3159" y="1575"/>
                  </a:lnTo>
                  <a:lnTo>
                    <a:pt x="3176" y="1585"/>
                  </a:lnTo>
                  <a:lnTo>
                    <a:pt x="3194" y="1595"/>
                  </a:lnTo>
                  <a:lnTo>
                    <a:pt x="3211" y="1607"/>
                  </a:lnTo>
                  <a:lnTo>
                    <a:pt x="3229" y="1618"/>
                  </a:lnTo>
                  <a:lnTo>
                    <a:pt x="3244" y="1630"/>
                  </a:lnTo>
                  <a:lnTo>
                    <a:pt x="3261" y="1642"/>
                  </a:lnTo>
                  <a:lnTo>
                    <a:pt x="3277" y="1656"/>
                  </a:lnTo>
                  <a:lnTo>
                    <a:pt x="3291" y="1669"/>
                  </a:lnTo>
                  <a:lnTo>
                    <a:pt x="3306" y="1684"/>
                  </a:lnTo>
                  <a:lnTo>
                    <a:pt x="3320" y="1700"/>
                  </a:lnTo>
                  <a:lnTo>
                    <a:pt x="3334" y="1716"/>
                  </a:lnTo>
                  <a:lnTo>
                    <a:pt x="3346" y="1732"/>
                  </a:lnTo>
                  <a:lnTo>
                    <a:pt x="3360" y="1749"/>
                  </a:lnTo>
                  <a:lnTo>
                    <a:pt x="3373" y="1767"/>
                  </a:lnTo>
                  <a:lnTo>
                    <a:pt x="3384" y="1785"/>
                  </a:lnTo>
                  <a:lnTo>
                    <a:pt x="3396" y="1803"/>
                  </a:lnTo>
                  <a:lnTo>
                    <a:pt x="3407" y="1823"/>
                  </a:lnTo>
                  <a:lnTo>
                    <a:pt x="3114" y="1971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0150475" y="6088063"/>
              <a:ext cx="1893888" cy="665162"/>
            </a:xfrm>
            <a:custGeom>
              <a:avLst/>
              <a:gdLst>
                <a:gd name="T0" fmla="*/ 281 w 16702"/>
                <a:gd name="T1" fmla="*/ 2 h 5866"/>
                <a:gd name="T2" fmla="*/ 220 w 16702"/>
                <a:gd name="T3" fmla="*/ 14 h 5866"/>
                <a:gd name="T4" fmla="*/ 164 w 16702"/>
                <a:gd name="T5" fmla="*/ 38 h 5866"/>
                <a:gd name="T6" fmla="*/ 114 w 16702"/>
                <a:gd name="T7" fmla="*/ 71 h 5866"/>
                <a:gd name="T8" fmla="*/ 72 w 16702"/>
                <a:gd name="T9" fmla="*/ 114 h 5866"/>
                <a:gd name="T10" fmla="*/ 38 w 16702"/>
                <a:gd name="T11" fmla="*/ 164 h 5866"/>
                <a:gd name="T12" fmla="*/ 14 w 16702"/>
                <a:gd name="T13" fmla="*/ 221 h 5866"/>
                <a:gd name="T14" fmla="*/ 2 w 16702"/>
                <a:gd name="T15" fmla="*/ 282 h 5866"/>
                <a:gd name="T16" fmla="*/ 0 w 16702"/>
                <a:gd name="T17" fmla="*/ 5802 h 5866"/>
                <a:gd name="T18" fmla="*/ 8 w 16702"/>
                <a:gd name="T19" fmla="*/ 5829 h 5866"/>
                <a:gd name="T20" fmla="*/ 26 w 16702"/>
                <a:gd name="T21" fmla="*/ 5850 h 5866"/>
                <a:gd name="T22" fmla="*/ 50 w 16702"/>
                <a:gd name="T23" fmla="*/ 5863 h 5866"/>
                <a:gd name="T24" fmla="*/ 16631 w 16702"/>
                <a:gd name="T25" fmla="*/ 5866 h 5866"/>
                <a:gd name="T26" fmla="*/ 16659 w 16702"/>
                <a:gd name="T27" fmla="*/ 5861 h 5866"/>
                <a:gd name="T28" fmla="*/ 16681 w 16702"/>
                <a:gd name="T29" fmla="*/ 5845 h 5866"/>
                <a:gd name="T30" fmla="*/ 16697 w 16702"/>
                <a:gd name="T31" fmla="*/ 5823 h 5866"/>
                <a:gd name="T32" fmla="*/ 16702 w 16702"/>
                <a:gd name="T33" fmla="*/ 5795 h 5866"/>
                <a:gd name="T34" fmla="*/ 16699 w 16702"/>
                <a:gd name="T35" fmla="*/ 266 h 5866"/>
                <a:gd name="T36" fmla="*/ 16683 w 16702"/>
                <a:gd name="T37" fmla="*/ 206 h 5866"/>
                <a:gd name="T38" fmla="*/ 16657 w 16702"/>
                <a:gd name="T39" fmla="*/ 151 h 5866"/>
                <a:gd name="T40" fmla="*/ 16621 w 16702"/>
                <a:gd name="T41" fmla="*/ 103 h 5866"/>
                <a:gd name="T42" fmla="*/ 16577 w 16702"/>
                <a:gd name="T43" fmla="*/ 63 h 5866"/>
                <a:gd name="T44" fmla="*/ 16525 w 16702"/>
                <a:gd name="T45" fmla="*/ 31 h 5866"/>
                <a:gd name="T46" fmla="*/ 16467 w 16702"/>
                <a:gd name="T47" fmla="*/ 9 h 5866"/>
                <a:gd name="T48" fmla="*/ 16406 w 16702"/>
                <a:gd name="T49" fmla="*/ 0 h 5866"/>
                <a:gd name="T50" fmla="*/ 16407 w 16702"/>
                <a:gd name="T51" fmla="*/ 142 h 5866"/>
                <a:gd name="T52" fmla="*/ 16471 w 16702"/>
                <a:gd name="T53" fmla="*/ 162 h 5866"/>
                <a:gd name="T54" fmla="*/ 16521 w 16702"/>
                <a:gd name="T55" fmla="*/ 204 h 5866"/>
                <a:gd name="T56" fmla="*/ 16553 w 16702"/>
                <a:gd name="T57" fmla="*/ 263 h 5866"/>
                <a:gd name="T58" fmla="*/ 16561 w 16702"/>
                <a:gd name="T59" fmla="*/ 338 h 5866"/>
                <a:gd name="T60" fmla="*/ 16561 w 16702"/>
                <a:gd name="T61" fmla="*/ 874 h 5866"/>
                <a:gd name="T62" fmla="*/ 16561 w 16702"/>
                <a:gd name="T63" fmla="*/ 1905 h 5866"/>
                <a:gd name="T64" fmla="*/ 16561 w 16702"/>
                <a:gd name="T65" fmla="*/ 3171 h 5866"/>
                <a:gd name="T66" fmla="*/ 5070 w 16702"/>
                <a:gd name="T67" fmla="*/ 4114 h 5866"/>
                <a:gd name="T68" fmla="*/ 4895 w 16702"/>
                <a:gd name="T69" fmla="*/ 4388 h 5866"/>
                <a:gd name="T70" fmla="*/ 4685 w 16702"/>
                <a:gd name="T71" fmla="*/ 4636 h 5866"/>
                <a:gd name="T72" fmla="*/ 4446 w 16702"/>
                <a:gd name="T73" fmla="*/ 4855 h 5866"/>
                <a:gd name="T74" fmla="*/ 4180 w 16702"/>
                <a:gd name="T75" fmla="*/ 5042 h 5866"/>
                <a:gd name="T76" fmla="*/ 3889 w 16702"/>
                <a:gd name="T77" fmla="*/ 5192 h 5866"/>
                <a:gd name="T78" fmla="*/ 3578 w 16702"/>
                <a:gd name="T79" fmla="*/ 5303 h 5866"/>
                <a:gd name="T80" fmla="*/ 3250 w 16702"/>
                <a:gd name="T81" fmla="*/ 5373 h 5866"/>
                <a:gd name="T82" fmla="*/ 2906 w 16702"/>
                <a:gd name="T83" fmla="*/ 5397 h 5866"/>
                <a:gd name="T84" fmla="*/ 2563 w 16702"/>
                <a:gd name="T85" fmla="*/ 5373 h 5866"/>
                <a:gd name="T86" fmla="*/ 2235 w 16702"/>
                <a:gd name="T87" fmla="*/ 5303 h 5866"/>
                <a:gd name="T88" fmla="*/ 1923 w 16702"/>
                <a:gd name="T89" fmla="*/ 5192 h 5866"/>
                <a:gd name="T90" fmla="*/ 1633 w 16702"/>
                <a:gd name="T91" fmla="*/ 5042 h 5866"/>
                <a:gd name="T92" fmla="*/ 1366 w 16702"/>
                <a:gd name="T93" fmla="*/ 4856 h 5866"/>
                <a:gd name="T94" fmla="*/ 1127 w 16702"/>
                <a:gd name="T95" fmla="*/ 4637 h 5866"/>
                <a:gd name="T96" fmla="*/ 919 w 16702"/>
                <a:gd name="T97" fmla="*/ 4388 h 5866"/>
                <a:gd name="T98" fmla="*/ 742 w 16702"/>
                <a:gd name="T99" fmla="*/ 4114 h 5866"/>
                <a:gd name="T100" fmla="*/ 141 w 16702"/>
                <a:gd name="T101" fmla="*/ 3171 h 5866"/>
                <a:gd name="T102" fmla="*/ 141 w 16702"/>
                <a:gd name="T103" fmla="*/ 1905 h 5866"/>
                <a:gd name="T104" fmla="*/ 141 w 16702"/>
                <a:gd name="T105" fmla="*/ 874 h 5866"/>
                <a:gd name="T106" fmla="*/ 141 w 16702"/>
                <a:gd name="T107" fmla="*/ 338 h 5866"/>
                <a:gd name="T108" fmla="*/ 149 w 16702"/>
                <a:gd name="T109" fmla="*/ 263 h 5866"/>
                <a:gd name="T110" fmla="*/ 181 w 16702"/>
                <a:gd name="T111" fmla="*/ 204 h 5866"/>
                <a:gd name="T112" fmla="*/ 231 w 16702"/>
                <a:gd name="T113" fmla="*/ 162 h 5866"/>
                <a:gd name="T114" fmla="*/ 295 w 16702"/>
                <a:gd name="T115" fmla="*/ 142 h 5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702" h="5866">
                  <a:moveTo>
                    <a:pt x="16390" y="0"/>
                  </a:moveTo>
                  <a:lnTo>
                    <a:pt x="313" y="0"/>
                  </a:lnTo>
                  <a:lnTo>
                    <a:pt x="296" y="0"/>
                  </a:lnTo>
                  <a:lnTo>
                    <a:pt x="281" y="2"/>
                  </a:lnTo>
                  <a:lnTo>
                    <a:pt x="265" y="3"/>
                  </a:lnTo>
                  <a:lnTo>
                    <a:pt x="249" y="6"/>
                  </a:lnTo>
                  <a:lnTo>
                    <a:pt x="235" y="9"/>
                  </a:lnTo>
                  <a:lnTo>
                    <a:pt x="220" y="14"/>
                  </a:lnTo>
                  <a:lnTo>
                    <a:pt x="206" y="19"/>
                  </a:lnTo>
                  <a:lnTo>
                    <a:pt x="191" y="25"/>
                  </a:lnTo>
                  <a:lnTo>
                    <a:pt x="177" y="31"/>
                  </a:lnTo>
                  <a:lnTo>
                    <a:pt x="164" y="38"/>
                  </a:lnTo>
                  <a:lnTo>
                    <a:pt x="150" y="45"/>
                  </a:lnTo>
                  <a:lnTo>
                    <a:pt x="138" y="53"/>
                  </a:lnTo>
                  <a:lnTo>
                    <a:pt x="125" y="63"/>
                  </a:lnTo>
                  <a:lnTo>
                    <a:pt x="114" y="71"/>
                  </a:lnTo>
                  <a:lnTo>
                    <a:pt x="102" y="82"/>
                  </a:lnTo>
                  <a:lnTo>
                    <a:pt x="92" y="92"/>
                  </a:lnTo>
                  <a:lnTo>
                    <a:pt x="81" y="103"/>
                  </a:lnTo>
                  <a:lnTo>
                    <a:pt x="72" y="114"/>
                  </a:lnTo>
                  <a:lnTo>
                    <a:pt x="63" y="126"/>
                  </a:lnTo>
                  <a:lnTo>
                    <a:pt x="53" y="138"/>
                  </a:lnTo>
                  <a:lnTo>
                    <a:pt x="45" y="151"/>
                  </a:lnTo>
                  <a:lnTo>
                    <a:pt x="38" y="164"/>
                  </a:lnTo>
                  <a:lnTo>
                    <a:pt x="31" y="178"/>
                  </a:lnTo>
                  <a:lnTo>
                    <a:pt x="25" y="192"/>
                  </a:lnTo>
                  <a:lnTo>
                    <a:pt x="19" y="206"/>
                  </a:lnTo>
                  <a:lnTo>
                    <a:pt x="14" y="221"/>
                  </a:lnTo>
                  <a:lnTo>
                    <a:pt x="9" y="236"/>
                  </a:lnTo>
                  <a:lnTo>
                    <a:pt x="6" y="250"/>
                  </a:lnTo>
                  <a:lnTo>
                    <a:pt x="3" y="266"/>
                  </a:lnTo>
                  <a:lnTo>
                    <a:pt x="2" y="282"/>
                  </a:lnTo>
                  <a:lnTo>
                    <a:pt x="0" y="297"/>
                  </a:lnTo>
                  <a:lnTo>
                    <a:pt x="0" y="313"/>
                  </a:lnTo>
                  <a:lnTo>
                    <a:pt x="0" y="5795"/>
                  </a:lnTo>
                  <a:lnTo>
                    <a:pt x="0" y="5802"/>
                  </a:lnTo>
                  <a:lnTo>
                    <a:pt x="1" y="5809"/>
                  </a:lnTo>
                  <a:lnTo>
                    <a:pt x="3" y="5817"/>
                  </a:lnTo>
                  <a:lnTo>
                    <a:pt x="5" y="5823"/>
                  </a:lnTo>
                  <a:lnTo>
                    <a:pt x="8" y="5829"/>
                  </a:lnTo>
                  <a:lnTo>
                    <a:pt x="13" y="5835"/>
                  </a:lnTo>
                  <a:lnTo>
                    <a:pt x="16" y="5840"/>
                  </a:lnTo>
                  <a:lnTo>
                    <a:pt x="21" y="5845"/>
                  </a:lnTo>
                  <a:lnTo>
                    <a:pt x="26" y="5850"/>
                  </a:lnTo>
                  <a:lnTo>
                    <a:pt x="31" y="5853"/>
                  </a:lnTo>
                  <a:lnTo>
                    <a:pt x="37" y="5858"/>
                  </a:lnTo>
                  <a:lnTo>
                    <a:pt x="43" y="5861"/>
                  </a:lnTo>
                  <a:lnTo>
                    <a:pt x="50" y="5863"/>
                  </a:lnTo>
                  <a:lnTo>
                    <a:pt x="56" y="5865"/>
                  </a:lnTo>
                  <a:lnTo>
                    <a:pt x="64" y="5866"/>
                  </a:lnTo>
                  <a:lnTo>
                    <a:pt x="71" y="5866"/>
                  </a:lnTo>
                  <a:lnTo>
                    <a:pt x="16631" y="5866"/>
                  </a:lnTo>
                  <a:lnTo>
                    <a:pt x="16638" y="5866"/>
                  </a:lnTo>
                  <a:lnTo>
                    <a:pt x="16646" y="5865"/>
                  </a:lnTo>
                  <a:lnTo>
                    <a:pt x="16652" y="5863"/>
                  </a:lnTo>
                  <a:lnTo>
                    <a:pt x="16659" y="5861"/>
                  </a:lnTo>
                  <a:lnTo>
                    <a:pt x="16665" y="5858"/>
                  </a:lnTo>
                  <a:lnTo>
                    <a:pt x="16671" y="5853"/>
                  </a:lnTo>
                  <a:lnTo>
                    <a:pt x="16676" y="5850"/>
                  </a:lnTo>
                  <a:lnTo>
                    <a:pt x="16681" y="5845"/>
                  </a:lnTo>
                  <a:lnTo>
                    <a:pt x="16686" y="5840"/>
                  </a:lnTo>
                  <a:lnTo>
                    <a:pt x="16689" y="5835"/>
                  </a:lnTo>
                  <a:lnTo>
                    <a:pt x="16694" y="5829"/>
                  </a:lnTo>
                  <a:lnTo>
                    <a:pt x="16697" y="5823"/>
                  </a:lnTo>
                  <a:lnTo>
                    <a:pt x="16699" y="5817"/>
                  </a:lnTo>
                  <a:lnTo>
                    <a:pt x="16701" y="5809"/>
                  </a:lnTo>
                  <a:lnTo>
                    <a:pt x="16702" y="5802"/>
                  </a:lnTo>
                  <a:lnTo>
                    <a:pt x="16702" y="5795"/>
                  </a:lnTo>
                  <a:lnTo>
                    <a:pt x="16702" y="313"/>
                  </a:lnTo>
                  <a:lnTo>
                    <a:pt x="16702" y="297"/>
                  </a:lnTo>
                  <a:lnTo>
                    <a:pt x="16700" y="282"/>
                  </a:lnTo>
                  <a:lnTo>
                    <a:pt x="16699" y="266"/>
                  </a:lnTo>
                  <a:lnTo>
                    <a:pt x="16696" y="250"/>
                  </a:lnTo>
                  <a:lnTo>
                    <a:pt x="16693" y="236"/>
                  </a:lnTo>
                  <a:lnTo>
                    <a:pt x="16688" y="221"/>
                  </a:lnTo>
                  <a:lnTo>
                    <a:pt x="16683" y="206"/>
                  </a:lnTo>
                  <a:lnTo>
                    <a:pt x="16677" y="192"/>
                  </a:lnTo>
                  <a:lnTo>
                    <a:pt x="16671" y="178"/>
                  </a:lnTo>
                  <a:lnTo>
                    <a:pt x="16664" y="164"/>
                  </a:lnTo>
                  <a:lnTo>
                    <a:pt x="16657" y="151"/>
                  </a:lnTo>
                  <a:lnTo>
                    <a:pt x="16649" y="138"/>
                  </a:lnTo>
                  <a:lnTo>
                    <a:pt x="16639" y="126"/>
                  </a:lnTo>
                  <a:lnTo>
                    <a:pt x="16631" y="114"/>
                  </a:lnTo>
                  <a:lnTo>
                    <a:pt x="16621" y="103"/>
                  </a:lnTo>
                  <a:lnTo>
                    <a:pt x="16610" y="92"/>
                  </a:lnTo>
                  <a:lnTo>
                    <a:pt x="16600" y="82"/>
                  </a:lnTo>
                  <a:lnTo>
                    <a:pt x="16588" y="71"/>
                  </a:lnTo>
                  <a:lnTo>
                    <a:pt x="16577" y="63"/>
                  </a:lnTo>
                  <a:lnTo>
                    <a:pt x="16564" y="53"/>
                  </a:lnTo>
                  <a:lnTo>
                    <a:pt x="16552" y="45"/>
                  </a:lnTo>
                  <a:lnTo>
                    <a:pt x="16538" y="38"/>
                  </a:lnTo>
                  <a:lnTo>
                    <a:pt x="16525" y="31"/>
                  </a:lnTo>
                  <a:lnTo>
                    <a:pt x="16511" y="25"/>
                  </a:lnTo>
                  <a:lnTo>
                    <a:pt x="16496" y="19"/>
                  </a:lnTo>
                  <a:lnTo>
                    <a:pt x="16482" y="14"/>
                  </a:lnTo>
                  <a:lnTo>
                    <a:pt x="16467" y="9"/>
                  </a:lnTo>
                  <a:lnTo>
                    <a:pt x="16453" y="6"/>
                  </a:lnTo>
                  <a:lnTo>
                    <a:pt x="16437" y="3"/>
                  </a:lnTo>
                  <a:lnTo>
                    <a:pt x="16421" y="2"/>
                  </a:lnTo>
                  <a:lnTo>
                    <a:pt x="16406" y="0"/>
                  </a:lnTo>
                  <a:lnTo>
                    <a:pt x="16390" y="0"/>
                  </a:lnTo>
                  <a:close/>
                  <a:moveTo>
                    <a:pt x="313" y="141"/>
                  </a:moveTo>
                  <a:lnTo>
                    <a:pt x="16390" y="141"/>
                  </a:lnTo>
                  <a:lnTo>
                    <a:pt x="16407" y="142"/>
                  </a:lnTo>
                  <a:lnTo>
                    <a:pt x="16424" y="146"/>
                  </a:lnTo>
                  <a:lnTo>
                    <a:pt x="16440" y="150"/>
                  </a:lnTo>
                  <a:lnTo>
                    <a:pt x="16456" y="155"/>
                  </a:lnTo>
                  <a:lnTo>
                    <a:pt x="16471" y="162"/>
                  </a:lnTo>
                  <a:lnTo>
                    <a:pt x="16485" y="171"/>
                  </a:lnTo>
                  <a:lnTo>
                    <a:pt x="16498" y="181"/>
                  </a:lnTo>
                  <a:lnTo>
                    <a:pt x="16510" y="192"/>
                  </a:lnTo>
                  <a:lnTo>
                    <a:pt x="16521" y="204"/>
                  </a:lnTo>
                  <a:lnTo>
                    <a:pt x="16531" y="218"/>
                  </a:lnTo>
                  <a:lnTo>
                    <a:pt x="16540" y="231"/>
                  </a:lnTo>
                  <a:lnTo>
                    <a:pt x="16548" y="247"/>
                  </a:lnTo>
                  <a:lnTo>
                    <a:pt x="16553" y="263"/>
                  </a:lnTo>
                  <a:lnTo>
                    <a:pt x="16557" y="279"/>
                  </a:lnTo>
                  <a:lnTo>
                    <a:pt x="16560" y="296"/>
                  </a:lnTo>
                  <a:lnTo>
                    <a:pt x="16561" y="313"/>
                  </a:lnTo>
                  <a:lnTo>
                    <a:pt x="16561" y="338"/>
                  </a:lnTo>
                  <a:lnTo>
                    <a:pt x="16561" y="412"/>
                  </a:lnTo>
                  <a:lnTo>
                    <a:pt x="16561" y="528"/>
                  </a:lnTo>
                  <a:lnTo>
                    <a:pt x="16561" y="683"/>
                  </a:lnTo>
                  <a:lnTo>
                    <a:pt x="16561" y="874"/>
                  </a:lnTo>
                  <a:lnTo>
                    <a:pt x="16561" y="1096"/>
                  </a:lnTo>
                  <a:lnTo>
                    <a:pt x="16561" y="1344"/>
                  </a:lnTo>
                  <a:lnTo>
                    <a:pt x="16561" y="1615"/>
                  </a:lnTo>
                  <a:lnTo>
                    <a:pt x="16561" y="1905"/>
                  </a:lnTo>
                  <a:lnTo>
                    <a:pt x="16561" y="2210"/>
                  </a:lnTo>
                  <a:lnTo>
                    <a:pt x="16561" y="2526"/>
                  </a:lnTo>
                  <a:lnTo>
                    <a:pt x="16561" y="2847"/>
                  </a:lnTo>
                  <a:lnTo>
                    <a:pt x="16561" y="3171"/>
                  </a:lnTo>
                  <a:lnTo>
                    <a:pt x="16561" y="3492"/>
                  </a:lnTo>
                  <a:lnTo>
                    <a:pt x="16561" y="3809"/>
                  </a:lnTo>
                  <a:lnTo>
                    <a:pt x="16561" y="4114"/>
                  </a:lnTo>
                  <a:lnTo>
                    <a:pt x="5070" y="4114"/>
                  </a:lnTo>
                  <a:lnTo>
                    <a:pt x="5029" y="4185"/>
                  </a:lnTo>
                  <a:lnTo>
                    <a:pt x="4987" y="4254"/>
                  </a:lnTo>
                  <a:lnTo>
                    <a:pt x="4942" y="4322"/>
                  </a:lnTo>
                  <a:lnTo>
                    <a:pt x="4895" y="4388"/>
                  </a:lnTo>
                  <a:lnTo>
                    <a:pt x="4846" y="4453"/>
                  </a:lnTo>
                  <a:lnTo>
                    <a:pt x="4793" y="4516"/>
                  </a:lnTo>
                  <a:lnTo>
                    <a:pt x="4740" y="4578"/>
                  </a:lnTo>
                  <a:lnTo>
                    <a:pt x="4685" y="4636"/>
                  </a:lnTo>
                  <a:lnTo>
                    <a:pt x="4629" y="4694"/>
                  </a:lnTo>
                  <a:lnTo>
                    <a:pt x="4569" y="4750"/>
                  </a:lnTo>
                  <a:lnTo>
                    <a:pt x="4508" y="4804"/>
                  </a:lnTo>
                  <a:lnTo>
                    <a:pt x="4446" y="4855"/>
                  </a:lnTo>
                  <a:lnTo>
                    <a:pt x="4382" y="4905"/>
                  </a:lnTo>
                  <a:lnTo>
                    <a:pt x="4316" y="4953"/>
                  </a:lnTo>
                  <a:lnTo>
                    <a:pt x="4249" y="4999"/>
                  </a:lnTo>
                  <a:lnTo>
                    <a:pt x="4180" y="5042"/>
                  </a:lnTo>
                  <a:lnTo>
                    <a:pt x="4109" y="5082"/>
                  </a:lnTo>
                  <a:lnTo>
                    <a:pt x="4037" y="5122"/>
                  </a:lnTo>
                  <a:lnTo>
                    <a:pt x="3964" y="5158"/>
                  </a:lnTo>
                  <a:lnTo>
                    <a:pt x="3889" y="5192"/>
                  </a:lnTo>
                  <a:lnTo>
                    <a:pt x="3813" y="5224"/>
                  </a:lnTo>
                  <a:lnTo>
                    <a:pt x="3736" y="5253"/>
                  </a:lnTo>
                  <a:lnTo>
                    <a:pt x="3658" y="5279"/>
                  </a:lnTo>
                  <a:lnTo>
                    <a:pt x="3578" y="5303"/>
                  </a:lnTo>
                  <a:lnTo>
                    <a:pt x="3497" y="5325"/>
                  </a:lnTo>
                  <a:lnTo>
                    <a:pt x="3416" y="5344"/>
                  </a:lnTo>
                  <a:lnTo>
                    <a:pt x="3333" y="5360"/>
                  </a:lnTo>
                  <a:lnTo>
                    <a:pt x="3250" y="5373"/>
                  </a:lnTo>
                  <a:lnTo>
                    <a:pt x="3165" y="5383"/>
                  </a:lnTo>
                  <a:lnTo>
                    <a:pt x="3079" y="5390"/>
                  </a:lnTo>
                  <a:lnTo>
                    <a:pt x="2993" y="5396"/>
                  </a:lnTo>
                  <a:lnTo>
                    <a:pt x="2906" y="5397"/>
                  </a:lnTo>
                  <a:lnTo>
                    <a:pt x="2820" y="5396"/>
                  </a:lnTo>
                  <a:lnTo>
                    <a:pt x="2733" y="5390"/>
                  </a:lnTo>
                  <a:lnTo>
                    <a:pt x="2647" y="5383"/>
                  </a:lnTo>
                  <a:lnTo>
                    <a:pt x="2563" y="5373"/>
                  </a:lnTo>
                  <a:lnTo>
                    <a:pt x="2479" y="5360"/>
                  </a:lnTo>
                  <a:lnTo>
                    <a:pt x="2397" y="5344"/>
                  </a:lnTo>
                  <a:lnTo>
                    <a:pt x="2315" y="5325"/>
                  </a:lnTo>
                  <a:lnTo>
                    <a:pt x="2235" y="5303"/>
                  </a:lnTo>
                  <a:lnTo>
                    <a:pt x="2155" y="5279"/>
                  </a:lnTo>
                  <a:lnTo>
                    <a:pt x="2076" y="5253"/>
                  </a:lnTo>
                  <a:lnTo>
                    <a:pt x="1999" y="5224"/>
                  </a:lnTo>
                  <a:lnTo>
                    <a:pt x="1923" y="5192"/>
                  </a:lnTo>
                  <a:lnTo>
                    <a:pt x="1849" y="5158"/>
                  </a:lnTo>
                  <a:lnTo>
                    <a:pt x="1776" y="5122"/>
                  </a:lnTo>
                  <a:lnTo>
                    <a:pt x="1704" y="5084"/>
                  </a:lnTo>
                  <a:lnTo>
                    <a:pt x="1633" y="5042"/>
                  </a:lnTo>
                  <a:lnTo>
                    <a:pt x="1564" y="4999"/>
                  </a:lnTo>
                  <a:lnTo>
                    <a:pt x="1497" y="4954"/>
                  </a:lnTo>
                  <a:lnTo>
                    <a:pt x="1431" y="4905"/>
                  </a:lnTo>
                  <a:lnTo>
                    <a:pt x="1366" y="4856"/>
                  </a:lnTo>
                  <a:lnTo>
                    <a:pt x="1304" y="4804"/>
                  </a:lnTo>
                  <a:lnTo>
                    <a:pt x="1243" y="4750"/>
                  </a:lnTo>
                  <a:lnTo>
                    <a:pt x="1185" y="4695"/>
                  </a:lnTo>
                  <a:lnTo>
                    <a:pt x="1127" y="4637"/>
                  </a:lnTo>
                  <a:lnTo>
                    <a:pt x="1072" y="4578"/>
                  </a:lnTo>
                  <a:lnTo>
                    <a:pt x="1019" y="4516"/>
                  </a:lnTo>
                  <a:lnTo>
                    <a:pt x="968" y="4453"/>
                  </a:lnTo>
                  <a:lnTo>
                    <a:pt x="919" y="4388"/>
                  </a:lnTo>
                  <a:lnTo>
                    <a:pt x="871" y="4322"/>
                  </a:lnTo>
                  <a:lnTo>
                    <a:pt x="826" y="4254"/>
                  </a:lnTo>
                  <a:lnTo>
                    <a:pt x="783" y="4185"/>
                  </a:lnTo>
                  <a:lnTo>
                    <a:pt x="742" y="4114"/>
                  </a:lnTo>
                  <a:lnTo>
                    <a:pt x="141" y="4114"/>
                  </a:lnTo>
                  <a:lnTo>
                    <a:pt x="141" y="3809"/>
                  </a:lnTo>
                  <a:lnTo>
                    <a:pt x="141" y="3492"/>
                  </a:lnTo>
                  <a:lnTo>
                    <a:pt x="141" y="3171"/>
                  </a:lnTo>
                  <a:lnTo>
                    <a:pt x="141" y="2847"/>
                  </a:lnTo>
                  <a:lnTo>
                    <a:pt x="141" y="2526"/>
                  </a:lnTo>
                  <a:lnTo>
                    <a:pt x="141" y="2210"/>
                  </a:lnTo>
                  <a:lnTo>
                    <a:pt x="141" y="1905"/>
                  </a:lnTo>
                  <a:lnTo>
                    <a:pt x="141" y="1615"/>
                  </a:lnTo>
                  <a:lnTo>
                    <a:pt x="141" y="1344"/>
                  </a:lnTo>
                  <a:lnTo>
                    <a:pt x="141" y="1096"/>
                  </a:lnTo>
                  <a:lnTo>
                    <a:pt x="141" y="874"/>
                  </a:lnTo>
                  <a:lnTo>
                    <a:pt x="141" y="683"/>
                  </a:lnTo>
                  <a:lnTo>
                    <a:pt x="141" y="528"/>
                  </a:lnTo>
                  <a:lnTo>
                    <a:pt x="141" y="412"/>
                  </a:lnTo>
                  <a:lnTo>
                    <a:pt x="141" y="338"/>
                  </a:lnTo>
                  <a:lnTo>
                    <a:pt x="141" y="313"/>
                  </a:lnTo>
                  <a:lnTo>
                    <a:pt x="142" y="296"/>
                  </a:lnTo>
                  <a:lnTo>
                    <a:pt x="145" y="279"/>
                  </a:lnTo>
                  <a:lnTo>
                    <a:pt x="149" y="263"/>
                  </a:lnTo>
                  <a:lnTo>
                    <a:pt x="154" y="247"/>
                  </a:lnTo>
                  <a:lnTo>
                    <a:pt x="162" y="231"/>
                  </a:lnTo>
                  <a:lnTo>
                    <a:pt x="170" y="218"/>
                  </a:lnTo>
                  <a:lnTo>
                    <a:pt x="181" y="204"/>
                  </a:lnTo>
                  <a:lnTo>
                    <a:pt x="192" y="192"/>
                  </a:lnTo>
                  <a:lnTo>
                    <a:pt x="204" y="181"/>
                  </a:lnTo>
                  <a:lnTo>
                    <a:pt x="217" y="171"/>
                  </a:lnTo>
                  <a:lnTo>
                    <a:pt x="231" y="162"/>
                  </a:lnTo>
                  <a:lnTo>
                    <a:pt x="246" y="155"/>
                  </a:lnTo>
                  <a:lnTo>
                    <a:pt x="262" y="150"/>
                  </a:lnTo>
                  <a:lnTo>
                    <a:pt x="279" y="146"/>
                  </a:lnTo>
                  <a:lnTo>
                    <a:pt x="295" y="142"/>
                  </a:lnTo>
                  <a:lnTo>
                    <a:pt x="313" y="141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11047413" y="6607175"/>
              <a:ext cx="88900" cy="104775"/>
            </a:xfrm>
            <a:custGeom>
              <a:avLst/>
              <a:gdLst>
                <a:gd name="T0" fmla="*/ 498 w 773"/>
                <a:gd name="T1" fmla="*/ 4 h 925"/>
                <a:gd name="T2" fmla="*/ 569 w 773"/>
                <a:gd name="T3" fmla="*/ 15 h 925"/>
                <a:gd name="T4" fmla="*/ 605 w 773"/>
                <a:gd name="T5" fmla="*/ 28 h 925"/>
                <a:gd name="T6" fmla="*/ 638 w 773"/>
                <a:gd name="T7" fmla="*/ 44 h 925"/>
                <a:gd name="T8" fmla="*/ 666 w 773"/>
                <a:gd name="T9" fmla="*/ 65 h 925"/>
                <a:gd name="T10" fmla="*/ 690 w 773"/>
                <a:gd name="T11" fmla="*/ 90 h 925"/>
                <a:gd name="T12" fmla="*/ 708 w 773"/>
                <a:gd name="T13" fmla="*/ 121 h 925"/>
                <a:gd name="T14" fmla="*/ 721 w 773"/>
                <a:gd name="T15" fmla="*/ 156 h 925"/>
                <a:gd name="T16" fmla="*/ 728 w 773"/>
                <a:gd name="T17" fmla="*/ 198 h 925"/>
                <a:gd name="T18" fmla="*/ 729 w 773"/>
                <a:gd name="T19" fmla="*/ 247 h 925"/>
                <a:gd name="T20" fmla="*/ 721 w 773"/>
                <a:gd name="T21" fmla="*/ 294 h 925"/>
                <a:gd name="T22" fmla="*/ 705 w 773"/>
                <a:gd name="T23" fmla="*/ 335 h 925"/>
                <a:gd name="T24" fmla="*/ 680 w 773"/>
                <a:gd name="T25" fmla="*/ 369 h 925"/>
                <a:gd name="T26" fmla="*/ 646 w 773"/>
                <a:gd name="T27" fmla="*/ 398 h 925"/>
                <a:gd name="T28" fmla="*/ 604 w 773"/>
                <a:gd name="T29" fmla="*/ 423 h 925"/>
                <a:gd name="T30" fmla="*/ 662 w 773"/>
                <a:gd name="T31" fmla="*/ 447 h 925"/>
                <a:gd name="T32" fmla="*/ 707 w 773"/>
                <a:gd name="T33" fmla="*/ 480 h 925"/>
                <a:gd name="T34" fmla="*/ 742 w 773"/>
                <a:gd name="T35" fmla="*/ 525 h 925"/>
                <a:gd name="T36" fmla="*/ 763 w 773"/>
                <a:gd name="T37" fmla="*/ 577 h 925"/>
                <a:gd name="T38" fmla="*/ 773 w 773"/>
                <a:gd name="T39" fmla="*/ 636 h 925"/>
                <a:gd name="T40" fmla="*/ 772 w 773"/>
                <a:gd name="T41" fmla="*/ 691 h 925"/>
                <a:gd name="T42" fmla="*/ 763 w 773"/>
                <a:gd name="T43" fmla="*/ 738 h 925"/>
                <a:gd name="T44" fmla="*/ 746 w 773"/>
                <a:gd name="T45" fmla="*/ 779 h 925"/>
                <a:gd name="T46" fmla="*/ 723 w 773"/>
                <a:gd name="T47" fmla="*/ 814 h 925"/>
                <a:gd name="T48" fmla="*/ 695 w 773"/>
                <a:gd name="T49" fmla="*/ 845 h 925"/>
                <a:gd name="T50" fmla="*/ 662 w 773"/>
                <a:gd name="T51" fmla="*/ 870 h 925"/>
                <a:gd name="T52" fmla="*/ 624 w 773"/>
                <a:gd name="T53" fmla="*/ 890 h 925"/>
                <a:gd name="T54" fmla="*/ 583 w 773"/>
                <a:gd name="T55" fmla="*/ 905 h 925"/>
                <a:gd name="T56" fmla="*/ 509 w 773"/>
                <a:gd name="T57" fmla="*/ 921 h 925"/>
                <a:gd name="T58" fmla="*/ 0 w 773"/>
                <a:gd name="T59" fmla="*/ 925 h 925"/>
                <a:gd name="T60" fmla="*/ 435 w 773"/>
                <a:gd name="T61" fmla="*/ 0 h 925"/>
                <a:gd name="T62" fmla="*/ 435 w 773"/>
                <a:gd name="T63" fmla="*/ 373 h 925"/>
                <a:gd name="T64" fmla="*/ 468 w 773"/>
                <a:gd name="T65" fmla="*/ 365 h 925"/>
                <a:gd name="T66" fmla="*/ 498 w 773"/>
                <a:gd name="T67" fmla="*/ 349 h 925"/>
                <a:gd name="T68" fmla="*/ 520 w 773"/>
                <a:gd name="T69" fmla="*/ 325 h 925"/>
                <a:gd name="T70" fmla="*/ 531 w 773"/>
                <a:gd name="T71" fmla="*/ 292 h 925"/>
                <a:gd name="T72" fmla="*/ 532 w 773"/>
                <a:gd name="T73" fmla="*/ 250 h 925"/>
                <a:gd name="T74" fmla="*/ 522 w 773"/>
                <a:gd name="T75" fmla="*/ 212 h 925"/>
                <a:gd name="T76" fmla="*/ 500 w 773"/>
                <a:gd name="T77" fmla="*/ 186 h 925"/>
                <a:gd name="T78" fmla="*/ 469 w 773"/>
                <a:gd name="T79" fmla="*/ 170 h 925"/>
                <a:gd name="T80" fmla="*/ 433 w 773"/>
                <a:gd name="T81" fmla="*/ 162 h 925"/>
                <a:gd name="T82" fmla="*/ 393 w 773"/>
                <a:gd name="T83" fmla="*/ 159 h 925"/>
                <a:gd name="T84" fmla="*/ 409 w 773"/>
                <a:gd name="T85" fmla="*/ 374 h 925"/>
                <a:gd name="T86" fmla="*/ 450 w 773"/>
                <a:gd name="T87" fmla="*/ 766 h 925"/>
                <a:gd name="T88" fmla="*/ 490 w 773"/>
                <a:gd name="T89" fmla="*/ 758 h 925"/>
                <a:gd name="T90" fmla="*/ 525 w 773"/>
                <a:gd name="T91" fmla="*/ 742 h 925"/>
                <a:gd name="T92" fmla="*/ 552 w 773"/>
                <a:gd name="T93" fmla="*/ 716 h 925"/>
                <a:gd name="T94" fmla="*/ 568 w 773"/>
                <a:gd name="T95" fmla="*/ 678 h 925"/>
                <a:gd name="T96" fmla="*/ 570 w 773"/>
                <a:gd name="T97" fmla="*/ 629 h 925"/>
                <a:gd name="T98" fmla="*/ 560 w 773"/>
                <a:gd name="T99" fmla="*/ 585 h 925"/>
                <a:gd name="T100" fmla="*/ 539 w 773"/>
                <a:gd name="T101" fmla="*/ 552 h 925"/>
                <a:gd name="T102" fmla="*/ 509 w 773"/>
                <a:gd name="T103" fmla="*/ 530 h 925"/>
                <a:gd name="T104" fmla="*/ 470 w 773"/>
                <a:gd name="T105" fmla="*/ 518 h 925"/>
                <a:gd name="T106" fmla="*/ 425 w 773"/>
                <a:gd name="T107" fmla="*/ 514 h 925"/>
                <a:gd name="T108" fmla="*/ 420 w 773"/>
                <a:gd name="T109" fmla="*/ 767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3" h="925">
                  <a:moveTo>
                    <a:pt x="435" y="0"/>
                  </a:moveTo>
                  <a:lnTo>
                    <a:pt x="466" y="1"/>
                  </a:lnTo>
                  <a:lnTo>
                    <a:pt x="498" y="4"/>
                  </a:lnTo>
                  <a:lnTo>
                    <a:pt x="527" y="8"/>
                  </a:lnTo>
                  <a:lnTo>
                    <a:pt x="555" y="12"/>
                  </a:lnTo>
                  <a:lnTo>
                    <a:pt x="569" y="15"/>
                  </a:lnTo>
                  <a:lnTo>
                    <a:pt x="581" y="19"/>
                  </a:lnTo>
                  <a:lnTo>
                    <a:pt x="594" y="23"/>
                  </a:lnTo>
                  <a:lnTo>
                    <a:pt x="605" y="28"/>
                  </a:lnTo>
                  <a:lnTo>
                    <a:pt x="617" y="33"/>
                  </a:lnTo>
                  <a:lnTo>
                    <a:pt x="627" y="38"/>
                  </a:lnTo>
                  <a:lnTo>
                    <a:pt x="638" y="44"/>
                  </a:lnTo>
                  <a:lnTo>
                    <a:pt x="648" y="51"/>
                  </a:lnTo>
                  <a:lnTo>
                    <a:pt x="657" y="57"/>
                  </a:lnTo>
                  <a:lnTo>
                    <a:pt x="666" y="65"/>
                  </a:lnTo>
                  <a:lnTo>
                    <a:pt x="674" y="73"/>
                  </a:lnTo>
                  <a:lnTo>
                    <a:pt x="682" y="81"/>
                  </a:lnTo>
                  <a:lnTo>
                    <a:pt x="690" y="90"/>
                  </a:lnTo>
                  <a:lnTo>
                    <a:pt x="696" y="100"/>
                  </a:lnTo>
                  <a:lnTo>
                    <a:pt x="702" y="110"/>
                  </a:lnTo>
                  <a:lnTo>
                    <a:pt x="708" y="121"/>
                  </a:lnTo>
                  <a:lnTo>
                    <a:pt x="713" y="132"/>
                  </a:lnTo>
                  <a:lnTo>
                    <a:pt x="718" y="144"/>
                  </a:lnTo>
                  <a:lnTo>
                    <a:pt x="721" y="156"/>
                  </a:lnTo>
                  <a:lnTo>
                    <a:pt x="724" y="170"/>
                  </a:lnTo>
                  <a:lnTo>
                    <a:pt x="726" y="184"/>
                  </a:lnTo>
                  <a:lnTo>
                    <a:pt x="728" y="198"/>
                  </a:lnTo>
                  <a:lnTo>
                    <a:pt x="729" y="214"/>
                  </a:lnTo>
                  <a:lnTo>
                    <a:pt x="729" y="230"/>
                  </a:lnTo>
                  <a:lnTo>
                    <a:pt x="729" y="247"/>
                  </a:lnTo>
                  <a:lnTo>
                    <a:pt x="727" y="263"/>
                  </a:lnTo>
                  <a:lnTo>
                    <a:pt x="725" y="279"/>
                  </a:lnTo>
                  <a:lnTo>
                    <a:pt x="721" y="294"/>
                  </a:lnTo>
                  <a:lnTo>
                    <a:pt x="717" y="308"/>
                  </a:lnTo>
                  <a:lnTo>
                    <a:pt x="712" y="322"/>
                  </a:lnTo>
                  <a:lnTo>
                    <a:pt x="705" y="335"/>
                  </a:lnTo>
                  <a:lnTo>
                    <a:pt x="698" y="346"/>
                  </a:lnTo>
                  <a:lnTo>
                    <a:pt x="690" y="358"/>
                  </a:lnTo>
                  <a:lnTo>
                    <a:pt x="680" y="369"/>
                  </a:lnTo>
                  <a:lnTo>
                    <a:pt x="670" y="379"/>
                  </a:lnTo>
                  <a:lnTo>
                    <a:pt x="658" y="389"/>
                  </a:lnTo>
                  <a:lnTo>
                    <a:pt x="646" y="398"/>
                  </a:lnTo>
                  <a:lnTo>
                    <a:pt x="633" y="407"/>
                  </a:lnTo>
                  <a:lnTo>
                    <a:pt x="619" y="415"/>
                  </a:lnTo>
                  <a:lnTo>
                    <a:pt x="604" y="423"/>
                  </a:lnTo>
                  <a:lnTo>
                    <a:pt x="625" y="430"/>
                  </a:lnTo>
                  <a:lnTo>
                    <a:pt x="644" y="437"/>
                  </a:lnTo>
                  <a:lnTo>
                    <a:pt x="662" y="447"/>
                  </a:lnTo>
                  <a:lnTo>
                    <a:pt x="678" y="457"/>
                  </a:lnTo>
                  <a:lnTo>
                    <a:pt x="694" y="468"/>
                  </a:lnTo>
                  <a:lnTo>
                    <a:pt x="707" y="480"/>
                  </a:lnTo>
                  <a:lnTo>
                    <a:pt x="720" y="494"/>
                  </a:lnTo>
                  <a:lnTo>
                    <a:pt x="731" y="509"/>
                  </a:lnTo>
                  <a:lnTo>
                    <a:pt x="742" y="525"/>
                  </a:lnTo>
                  <a:lnTo>
                    <a:pt x="750" y="541"/>
                  </a:lnTo>
                  <a:lnTo>
                    <a:pt x="758" y="559"/>
                  </a:lnTo>
                  <a:lnTo>
                    <a:pt x="763" y="577"/>
                  </a:lnTo>
                  <a:lnTo>
                    <a:pt x="768" y="595"/>
                  </a:lnTo>
                  <a:lnTo>
                    <a:pt x="771" y="615"/>
                  </a:lnTo>
                  <a:lnTo>
                    <a:pt x="773" y="636"/>
                  </a:lnTo>
                  <a:lnTo>
                    <a:pt x="773" y="657"/>
                  </a:lnTo>
                  <a:lnTo>
                    <a:pt x="773" y="675"/>
                  </a:lnTo>
                  <a:lnTo>
                    <a:pt x="772" y="691"/>
                  </a:lnTo>
                  <a:lnTo>
                    <a:pt x="770" y="707"/>
                  </a:lnTo>
                  <a:lnTo>
                    <a:pt x="767" y="723"/>
                  </a:lnTo>
                  <a:lnTo>
                    <a:pt x="763" y="738"/>
                  </a:lnTo>
                  <a:lnTo>
                    <a:pt x="759" y="751"/>
                  </a:lnTo>
                  <a:lnTo>
                    <a:pt x="753" y="765"/>
                  </a:lnTo>
                  <a:lnTo>
                    <a:pt x="746" y="779"/>
                  </a:lnTo>
                  <a:lnTo>
                    <a:pt x="740" y="791"/>
                  </a:lnTo>
                  <a:lnTo>
                    <a:pt x="731" y="803"/>
                  </a:lnTo>
                  <a:lnTo>
                    <a:pt x="723" y="814"/>
                  </a:lnTo>
                  <a:lnTo>
                    <a:pt x="715" y="825"/>
                  </a:lnTo>
                  <a:lnTo>
                    <a:pt x="705" y="835"/>
                  </a:lnTo>
                  <a:lnTo>
                    <a:pt x="695" y="845"/>
                  </a:lnTo>
                  <a:lnTo>
                    <a:pt x="684" y="854"/>
                  </a:lnTo>
                  <a:lnTo>
                    <a:pt x="673" y="862"/>
                  </a:lnTo>
                  <a:lnTo>
                    <a:pt x="662" y="870"/>
                  </a:lnTo>
                  <a:lnTo>
                    <a:pt x="650" y="877"/>
                  </a:lnTo>
                  <a:lnTo>
                    <a:pt x="638" y="883"/>
                  </a:lnTo>
                  <a:lnTo>
                    <a:pt x="624" y="890"/>
                  </a:lnTo>
                  <a:lnTo>
                    <a:pt x="611" y="896"/>
                  </a:lnTo>
                  <a:lnTo>
                    <a:pt x="598" y="901"/>
                  </a:lnTo>
                  <a:lnTo>
                    <a:pt x="583" y="905"/>
                  </a:lnTo>
                  <a:lnTo>
                    <a:pt x="569" y="910"/>
                  </a:lnTo>
                  <a:lnTo>
                    <a:pt x="539" y="917"/>
                  </a:lnTo>
                  <a:lnTo>
                    <a:pt x="509" y="921"/>
                  </a:lnTo>
                  <a:lnTo>
                    <a:pt x="479" y="924"/>
                  </a:lnTo>
                  <a:lnTo>
                    <a:pt x="448" y="925"/>
                  </a:lnTo>
                  <a:lnTo>
                    <a:pt x="0" y="925"/>
                  </a:lnTo>
                  <a:lnTo>
                    <a:pt x="0" y="0"/>
                  </a:lnTo>
                  <a:lnTo>
                    <a:pt x="435" y="0"/>
                  </a:lnTo>
                  <a:lnTo>
                    <a:pt x="435" y="0"/>
                  </a:lnTo>
                  <a:close/>
                  <a:moveTo>
                    <a:pt x="409" y="374"/>
                  </a:moveTo>
                  <a:lnTo>
                    <a:pt x="421" y="374"/>
                  </a:lnTo>
                  <a:lnTo>
                    <a:pt x="435" y="373"/>
                  </a:lnTo>
                  <a:lnTo>
                    <a:pt x="446" y="371"/>
                  </a:lnTo>
                  <a:lnTo>
                    <a:pt x="458" y="368"/>
                  </a:lnTo>
                  <a:lnTo>
                    <a:pt x="468" y="365"/>
                  </a:lnTo>
                  <a:lnTo>
                    <a:pt x="479" y="360"/>
                  </a:lnTo>
                  <a:lnTo>
                    <a:pt x="489" y="354"/>
                  </a:lnTo>
                  <a:lnTo>
                    <a:pt x="498" y="349"/>
                  </a:lnTo>
                  <a:lnTo>
                    <a:pt x="506" y="342"/>
                  </a:lnTo>
                  <a:lnTo>
                    <a:pt x="513" y="333"/>
                  </a:lnTo>
                  <a:lnTo>
                    <a:pt x="520" y="325"/>
                  </a:lnTo>
                  <a:lnTo>
                    <a:pt x="524" y="315"/>
                  </a:lnTo>
                  <a:lnTo>
                    <a:pt x="528" y="304"/>
                  </a:lnTo>
                  <a:lnTo>
                    <a:pt x="531" y="292"/>
                  </a:lnTo>
                  <a:lnTo>
                    <a:pt x="532" y="279"/>
                  </a:lnTo>
                  <a:lnTo>
                    <a:pt x="533" y="265"/>
                  </a:lnTo>
                  <a:lnTo>
                    <a:pt x="532" y="250"/>
                  </a:lnTo>
                  <a:lnTo>
                    <a:pt x="530" y="235"/>
                  </a:lnTo>
                  <a:lnTo>
                    <a:pt x="526" y="222"/>
                  </a:lnTo>
                  <a:lnTo>
                    <a:pt x="522" y="212"/>
                  </a:lnTo>
                  <a:lnTo>
                    <a:pt x="514" y="203"/>
                  </a:lnTo>
                  <a:lnTo>
                    <a:pt x="507" y="193"/>
                  </a:lnTo>
                  <a:lnTo>
                    <a:pt x="500" y="186"/>
                  </a:lnTo>
                  <a:lnTo>
                    <a:pt x="490" y="180"/>
                  </a:lnTo>
                  <a:lnTo>
                    <a:pt x="480" y="174"/>
                  </a:lnTo>
                  <a:lnTo>
                    <a:pt x="469" y="170"/>
                  </a:lnTo>
                  <a:lnTo>
                    <a:pt x="458" y="166"/>
                  </a:lnTo>
                  <a:lnTo>
                    <a:pt x="445" y="164"/>
                  </a:lnTo>
                  <a:lnTo>
                    <a:pt x="433" y="162"/>
                  </a:lnTo>
                  <a:lnTo>
                    <a:pt x="419" y="160"/>
                  </a:lnTo>
                  <a:lnTo>
                    <a:pt x="407" y="160"/>
                  </a:lnTo>
                  <a:lnTo>
                    <a:pt x="393" y="159"/>
                  </a:lnTo>
                  <a:lnTo>
                    <a:pt x="203" y="159"/>
                  </a:lnTo>
                  <a:lnTo>
                    <a:pt x="203" y="374"/>
                  </a:lnTo>
                  <a:lnTo>
                    <a:pt x="409" y="374"/>
                  </a:lnTo>
                  <a:close/>
                  <a:moveTo>
                    <a:pt x="420" y="767"/>
                  </a:moveTo>
                  <a:lnTo>
                    <a:pt x="435" y="767"/>
                  </a:lnTo>
                  <a:lnTo>
                    <a:pt x="450" y="766"/>
                  </a:lnTo>
                  <a:lnTo>
                    <a:pt x="463" y="764"/>
                  </a:lnTo>
                  <a:lnTo>
                    <a:pt x="478" y="762"/>
                  </a:lnTo>
                  <a:lnTo>
                    <a:pt x="490" y="758"/>
                  </a:lnTo>
                  <a:lnTo>
                    <a:pt x="503" y="754"/>
                  </a:lnTo>
                  <a:lnTo>
                    <a:pt x="514" y="748"/>
                  </a:lnTo>
                  <a:lnTo>
                    <a:pt x="525" y="742"/>
                  </a:lnTo>
                  <a:lnTo>
                    <a:pt x="535" y="735"/>
                  </a:lnTo>
                  <a:lnTo>
                    <a:pt x="544" y="726"/>
                  </a:lnTo>
                  <a:lnTo>
                    <a:pt x="552" y="716"/>
                  </a:lnTo>
                  <a:lnTo>
                    <a:pt x="558" y="705"/>
                  </a:lnTo>
                  <a:lnTo>
                    <a:pt x="563" y="693"/>
                  </a:lnTo>
                  <a:lnTo>
                    <a:pt x="568" y="678"/>
                  </a:lnTo>
                  <a:lnTo>
                    <a:pt x="570" y="662"/>
                  </a:lnTo>
                  <a:lnTo>
                    <a:pt x="571" y="646"/>
                  </a:lnTo>
                  <a:lnTo>
                    <a:pt x="570" y="629"/>
                  </a:lnTo>
                  <a:lnTo>
                    <a:pt x="568" y="612"/>
                  </a:lnTo>
                  <a:lnTo>
                    <a:pt x="564" y="597"/>
                  </a:lnTo>
                  <a:lnTo>
                    <a:pt x="560" y="585"/>
                  </a:lnTo>
                  <a:lnTo>
                    <a:pt x="555" y="572"/>
                  </a:lnTo>
                  <a:lnTo>
                    <a:pt x="548" y="562"/>
                  </a:lnTo>
                  <a:lnTo>
                    <a:pt x="539" y="552"/>
                  </a:lnTo>
                  <a:lnTo>
                    <a:pt x="530" y="544"/>
                  </a:lnTo>
                  <a:lnTo>
                    <a:pt x="520" y="537"/>
                  </a:lnTo>
                  <a:lnTo>
                    <a:pt x="509" y="530"/>
                  </a:lnTo>
                  <a:lnTo>
                    <a:pt x="497" y="525"/>
                  </a:lnTo>
                  <a:lnTo>
                    <a:pt x="484" y="521"/>
                  </a:lnTo>
                  <a:lnTo>
                    <a:pt x="470" y="518"/>
                  </a:lnTo>
                  <a:lnTo>
                    <a:pt x="456" y="516"/>
                  </a:lnTo>
                  <a:lnTo>
                    <a:pt x="440" y="514"/>
                  </a:lnTo>
                  <a:lnTo>
                    <a:pt x="425" y="514"/>
                  </a:lnTo>
                  <a:lnTo>
                    <a:pt x="203" y="514"/>
                  </a:lnTo>
                  <a:lnTo>
                    <a:pt x="203" y="767"/>
                  </a:lnTo>
                  <a:lnTo>
                    <a:pt x="420" y="767"/>
                  </a:lnTo>
                  <a:lnTo>
                    <a:pt x="420" y="76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1139488" y="6607175"/>
              <a:ext cx="100013" cy="104775"/>
            </a:xfrm>
            <a:custGeom>
              <a:avLst/>
              <a:gdLst>
                <a:gd name="T0" fmla="*/ 0 w 883"/>
                <a:gd name="T1" fmla="*/ 0 h 925"/>
                <a:gd name="T2" fmla="*/ 227 w 883"/>
                <a:gd name="T3" fmla="*/ 0 h 925"/>
                <a:gd name="T4" fmla="*/ 442 w 883"/>
                <a:gd name="T5" fmla="*/ 366 h 925"/>
                <a:gd name="T6" fmla="*/ 657 w 883"/>
                <a:gd name="T7" fmla="*/ 0 h 925"/>
                <a:gd name="T8" fmla="*/ 883 w 883"/>
                <a:gd name="T9" fmla="*/ 0 h 925"/>
                <a:gd name="T10" fmla="*/ 542 w 883"/>
                <a:gd name="T11" fmla="*/ 570 h 925"/>
                <a:gd name="T12" fmla="*/ 542 w 883"/>
                <a:gd name="T13" fmla="*/ 925 h 925"/>
                <a:gd name="T14" fmla="*/ 338 w 883"/>
                <a:gd name="T15" fmla="*/ 925 h 925"/>
                <a:gd name="T16" fmla="*/ 338 w 883"/>
                <a:gd name="T17" fmla="*/ 565 h 925"/>
                <a:gd name="T18" fmla="*/ 0 w 883"/>
                <a:gd name="T19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3" h="925">
                  <a:moveTo>
                    <a:pt x="0" y="0"/>
                  </a:moveTo>
                  <a:lnTo>
                    <a:pt x="227" y="0"/>
                  </a:lnTo>
                  <a:lnTo>
                    <a:pt x="442" y="366"/>
                  </a:lnTo>
                  <a:lnTo>
                    <a:pt x="657" y="0"/>
                  </a:lnTo>
                  <a:lnTo>
                    <a:pt x="883" y="0"/>
                  </a:lnTo>
                  <a:lnTo>
                    <a:pt x="542" y="570"/>
                  </a:lnTo>
                  <a:lnTo>
                    <a:pt x="542" y="925"/>
                  </a:lnTo>
                  <a:lnTo>
                    <a:pt x="338" y="925"/>
                  </a:lnTo>
                  <a:lnTo>
                    <a:pt x="338" y="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1491913" y="6607175"/>
              <a:ext cx="88900" cy="104775"/>
            </a:xfrm>
            <a:custGeom>
              <a:avLst/>
              <a:gdLst>
                <a:gd name="T0" fmla="*/ 202 w 780"/>
                <a:gd name="T1" fmla="*/ 0 h 925"/>
                <a:gd name="T2" fmla="*/ 588 w 780"/>
                <a:gd name="T3" fmla="*/ 622 h 925"/>
                <a:gd name="T4" fmla="*/ 590 w 780"/>
                <a:gd name="T5" fmla="*/ 622 h 925"/>
                <a:gd name="T6" fmla="*/ 590 w 780"/>
                <a:gd name="T7" fmla="*/ 0 h 925"/>
                <a:gd name="T8" fmla="*/ 780 w 780"/>
                <a:gd name="T9" fmla="*/ 0 h 925"/>
                <a:gd name="T10" fmla="*/ 780 w 780"/>
                <a:gd name="T11" fmla="*/ 925 h 925"/>
                <a:gd name="T12" fmla="*/ 576 w 780"/>
                <a:gd name="T13" fmla="*/ 925 h 925"/>
                <a:gd name="T14" fmla="*/ 193 w 780"/>
                <a:gd name="T15" fmla="*/ 306 h 925"/>
                <a:gd name="T16" fmla="*/ 191 w 780"/>
                <a:gd name="T17" fmla="*/ 306 h 925"/>
                <a:gd name="T18" fmla="*/ 191 w 780"/>
                <a:gd name="T19" fmla="*/ 925 h 925"/>
                <a:gd name="T20" fmla="*/ 0 w 780"/>
                <a:gd name="T21" fmla="*/ 925 h 925"/>
                <a:gd name="T22" fmla="*/ 0 w 780"/>
                <a:gd name="T23" fmla="*/ 0 h 925"/>
                <a:gd name="T24" fmla="*/ 202 w 780"/>
                <a:gd name="T25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0" h="925">
                  <a:moveTo>
                    <a:pt x="202" y="0"/>
                  </a:moveTo>
                  <a:lnTo>
                    <a:pt x="588" y="622"/>
                  </a:lnTo>
                  <a:lnTo>
                    <a:pt x="590" y="622"/>
                  </a:lnTo>
                  <a:lnTo>
                    <a:pt x="590" y="0"/>
                  </a:lnTo>
                  <a:lnTo>
                    <a:pt x="780" y="0"/>
                  </a:lnTo>
                  <a:lnTo>
                    <a:pt x="780" y="925"/>
                  </a:lnTo>
                  <a:lnTo>
                    <a:pt x="576" y="925"/>
                  </a:lnTo>
                  <a:lnTo>
                    <a:pt x="193" y="306"/>
                  </a:lnTo>
                  <a:lnTo>
                    <a:pt x="191" y="306"/>
                  </a:lnTo>
                  <a:lnTo>
                    <a:pt x="191" y="925"/>
                  </a:lnTo>
                  <a:lnTo>
                    <a:pt x="0" y="925"/>
                  </a:lnTo>
                  <a:lnTo>
                    <a:pt x="0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1595100" y="6604000"/>
              <a:ext cx="98425" cy="109537"/>
            </a:xfrm>
            <a:custGeom>
              <a:avLst/>
              <a:gdLst>
                <a:gd name="T0" fmla="*/ 599 w 859"/>
                <a:gd name="T1" fmla="*/ 230 h 968"/>
                <a:gd name="T2" fmla="*/ 541 w 859"/>
                <a:gd name="T3" fmla="*/ 190 h 968"/>
                <a:gd name="T4" fmla="*/ 472 w 859"/>
                <a:gd name="T5" fmla="*/ 172 h 968"/>
                <a:gd name="T6" fmla="*/ 405 w 859"/>
                <a:gd name="T7" fmla="*/ 175 h 968"/>
                <a:gd name="T8" fmla="*/ 349 w 859"/>
                <a:gd name="T9" fmla="*/ 192 h 968"/>
                <a:gd name="T10" fmla="*/ 303 w 859"/>
                <a:gd name="T11" fmla="*/ 220 h 968"/>
                <a:gd name="T12" fmla="*/ 267 w 859"/>
                <a:gd name="T13" fmla="*/ 258 h 968"/>
                <a:gd name="T14" fmla="*/ 239 w 859"/>
                <a:gd name="T15" fmla="*/ 304 h 968"/>
                <a:gd name="T16" fmla="*/ 220 w 859"/>
                <a:gd name="T17" fmla="*/ 357 h 968"/>
                <a:gd name="T18" fmla="*/ 203 w 859"/>
                <a:gd name="T19" fmla="*/ 458 h 968"/>
                <a:gd name="T20" fmla="*/ 210 w 859"/>
                <a:gd name="T21" fmla="*/ 574 h 968"/>
                <a:gd name="T22" fmla="*/ 228 w 859"/>
                <a:gd name="T23" fmla="*/ 641 h 968"/>
                <a:gd name="T24" fmla="*/ 252 w 859"/>
                <a:gd name="T25" fmla="*/ 690 h 968"/>
                <a:gd name="T26" fmla="*/ 284 w 859"/>
                <a:gd name="T27" fmla="*/ 732 h 968"/>
                <a:gd name="T28" fmla="*/ 325 w 859"/>
                <a:gd name="T29" fmla="*/ 764 h 968"/>
                <a:gd name="T30" fmla="*/ 376 w 859"/>
                <a:gd name="T31" fmla="*/ 787 h 968"/>
                <a:gd name="T32" fmla="*/ 436 w 859"/>
                <a:gd name="T33" fmla="*/ 798 h 968"/>
                <a:gd name="T34" fmla="*/ 516 w 859"/>
                <a:gd name="T35" fmla="*/ 790 h 968"/>
                <a:gd name="T36" fmla="*/ 561 w 859"/>
                <a:gd name="T37" fmla="*/ 771 h 968"/>
                <a:gd name="T38" fmla="*/ 592 w 859"/>
                <a:gd name="T39" fmla="*/ 747 h 968"/>
                <a:gd name="T40" fmla="*/ 631 w 859"/>
                <a:gd name="T41" fmla="*/ 693 h 968"/>
                <a:gd name="T42" fmla="*/ 658 w 859"/>
                <a:gd name="T43" fmla="*/ 613 h 968"/>
                <a:gd name="T44" fmla="*/ 853 w 859"/>
                <a:gd name="T45" fmla="*/ 633 h 968"/>
                <a:gd name="T46" fmla="*/ 833 w 859"/>
                <a:gd name="T47" fmla="*/ 712 h 968"/>
                <a:gd name="T48" fmla="*/ 801 w 859"/>
                <a:gd name="T49" fmla="*/ 781 h 968"/>
                <a:gd name="T50" fmla="*/ 759 w 859"/>
                <a:gd name="T51" fmla="*/ 840 h 968"/>
                <a:gd name="T52" fmla="*/ 705 w 859"/>
                <a:gd name="T53" fmla="*/ 890 h 968"/>
                <a:gd name="T54" fmla="*/ 644 w 859"/>
                <a:gd name="T55" fmla="*/ 927 h 968"/>
                <a:gd name="T56" fmla="*/ 573 w 859"/>
                <a:gd name="T57" fmla="*/ 954 h 968"/>
                <a:gd name="T58" fmla="*/ 495 w 859"/>
                <a:gd name="T59" fmla="*/ 966 h 968"/>
                <a:gd name="T60" fmla="*/ 402 w 859"/>
                <a:gd name="T61" fmla="*/ 966 h 968"/>
                <a:gd name="T62" fmla="*/ 306 w 859"/>
                <a:gd name="T63" fmla="*/ 947 h 968"/>
                <a:gd name="T64" fmla="*/ 222 w 859"/>
                <a:gd name="T65" fmla="*/ 911 h 968"/>
                <a:gd name="T66" fmla="*/ 150 w 859"/>
                <a:gd name="T67" fmla="*/ 860 h 968"/>
                <a:gd name="T68" fmla="*/ 92 w 859"/>
                <a:gd name="T69" fmla="*/ 795 h 968"/>
                <a:gd name="T70" fmla="*/ 48 w 859"/>
                <a:gd name="T71" fmla="*/ 719 h 968"/>
                <a:gd name="T72" fmla="*/ 16 w 859"/>
                <a:gd name="T73" fmla="*/ 633 h 968"/>
                <a:gd name="T74" fmla="*/ 1 w 859"/>
                <a:gd name="T75" fmla="*/ 538 h 968"/>
                <a:gd name="T76" fmla="*/ 1 w 859"/>
                <a:gd name="T77" fmla="*/ 437 h 968"/>
                <a:gd name="T78" fmla="*/ 16 w 859"/>
                <a:gd name="T79" fmla="*/ 342 h 968"/>
                <a:gd name="T80" fmla="*/ 48 w 859"/>
                <a:gd name="T81" fmla="*/ 253 h 968"/>
                <a:gd name="T82" fmla="*/ 92 w 859"/>
                <a:gd name="T83" fmla="*/ 175 h 968"/>
                <a:gd name="T84" fmla="*/ 150 w 859"/>
                <a:gd name="T85" fmla="*/ 110 h 968"/>
                <a:gd name="T86" fmla="*/ 222 w 859"/>
                <a:gd name="T87" fmla="*/ 58 h 968"/>
                <a:gd name="T88" fmla="*/ 306 w 859"/>
                <a:gd name="T89" fmla="*/ 21 h 968"/>
                <a:gd name="T90" fmla="*/ 402 w 859"/>
                <a:gd name="T91" fmla="*/ 2 h 968"/>
                <a:gd name="T92" fmla="*/ 490 w 859"/>
                <a:gd name="T93" fmla="*/ 1 h 968"/>
                <a:gd name="T94" fmla="*/ 562 w 859"/>
                <a:gd name="T95" fmla="*/ 12 h 968"/>
                <a:gd name="T96" fmla="*/ 630 w 859"/>
                <a:gd name="T97" fmla="*/ 34 h 968"/>
                <a:gd name="T98" fmla="*/ 691 w 859"/>
                <a:gd name="T99" fmla="*/ 66 h 968"/>
                <a:gd name="T100" fmla="*/ 744 w 859"/>
                <a:gd name="T101" fmla="*/ 108 h 968"/>
                <a:gd name="T102" fmla="*/ 788 w 859"/>
                <a:gd name="T103" fmla="*/ 161 h 968"/>
                <a:gd name="T104" fmla="*/ 822 w 859"/>
                <a:gd name="T105" fmla="*/ 222 h 968"/>
                <a:gd name="T106" fmla="*/ 844 w 859"/>
                <a:gd name="T107" fmla="*/ 294 h 968"/>
                <a:gd name="T108" fmla="*/ 651 w 859"/>
                <a:gd name="T109" fmla="*/ 316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9" h="968">
                  <a:moveTo>
                    <a:pt x="631" y="270"/>
                  </a:moveTo>
                  <a:lnTo>
                    <a:pt x="622" y="255"/>
                  </a:lnTo>
                  <a:lnTo>
                    <a:pt x="610" y="241"/>
                  </a:lnTo>
                  <a:lnTo>
                    <a:pt x="599" y="230"/>
                  </a:lnTo>
                  <a:lnTo>
                    <a:pt x="585" y="218"/>
                  </a:lnTo>
                  <a:lnTo>
                    <a:pt x="572" y="208"/>
                  </a:lnTo>
                  <a:lnTo>
                    <a:pt x="557" y="198"/>
                  </a:lnTo>
                  <a:lnTo>
                    <a:pt x="541" y="190"/>
                  </a:lnTo>
                  <a:lnTo>
                    <a:pt x="525" y="184"/>
                  </a:lnTo>
                  <a:lnTo>
                    <a:pt x="507" y="178"/>
                  </a:lnTo>
                  <a:lnTo>
                    <a:pt x="489" y="174"/>
                  </a:lnTo>
                  <a:lnTo>
                    <a:pt x="472" y="172"/>
                  </a:lnTo>
                  <a:lnTo>
                    <a:pt x="453" y="171"/>
                  </a:lnTo>
                  <a:lnTo>
                    <a:pt x="436" y="171"/>
                  </a:lnTo>
                  <a:lnTo>
                    <a:pt x="420" y="173"/>
                  </a:lnTo>
                  <a:lnTo>
                    <a:pt x="405" y="175"/>
                  </a:lnTo>
                  <a:lnTo>
                    <a:pt x="390" y="177"/>
                  </a:lnTo>
                  <a:lnTo>
                    <a:pt x="376" y="182"/>
                  </a:lnTo>
                  <a:lnTo>
                    <a:pt x="362" y="186"/>
                  </a:lnTo>
                  <a:lnTo>
                    <a:pt x="349" y="192"/>
                  </a:lnTo>
                  <a:lnTo>
                    <a:pt x="337" y="197"/>
                  </a:lnTo>
                  <a:lnTo>
                    <a:pt x="325" y="205"/>
                  </a:lnTo>
                  <a:lnTo>
                    <a:pt x="314" y="212"/>
                  </a:lnTo>
                  <a:lnTo>
                    <a:pt x="303" y="220"/>
                  </a:lnTo>
                  <a:lnTo>
                    <a:pt x="293" y="229"/>
                  </a:lnTo>
                  <a:lnTo>
                    <a:pt x="284" y="238"/>
                  </a:lnTo>
                  <a:lnTo>
                    <a:pt x="275" y="248"/>
                  </a:lnTo>
                  <a:lnTo>
                    <a:pt x="267" y="258"/>
                  </a:lnTo>
                  <a:lnTo>
                    <a:pt x="260" y="269"/>
                  </a:lnTo>
                  <a:lnTo>
                    <a:pt x="252" y="280"/>
                  </a:lnTo>
                  <a:lnTo>
                    <a:pt x="245" y="292"/>
                  </a:lnTo>
                  <a:lnTo>
                    <a:pt x="239" y="304"/>
                  </a:lnTo>
                  <a:lnTo>
                    <a:pt x="234" y="317"/>
                  </a:lnTo>
                  <a:lnTo>
                    <a:pt x="228" y="329"/>
                  </a:lnTo>
                  <a:lnTo>
                    <a:pt x="224" y="343"/>
                  </a:lnTo>
                  <a:lnTo>
                    <a:pt x="220" y="357"/>
                  </a:lnTo>
                  <a:lnTo>
                    <a:pt x="216" y="370"/>
                  </a:lnTo>
                  <a:lnTo>
                    <a:pt x="210" y="399"/>
                  </a:lnTo>
                  <a:lnTo>
                    <a:pt x="205" y="429"/>
                  </a:lnTo>
                  <a:lnTo>
                    <a:pt x="203" y="458"/>
                  </a:lnTo>
                  <a:lnTo>
                    <a:pt x="202" y="489"/>
                  </a:lnTo>
                  <a:lnTo>
                    <a:pt x="203" y="518"/>
                  </a:lnTo>
                  <a:lnTo>
                    <a:pt x="205" y="546"/>
                  </a:lnTo>
                  <a:lnTo>
                    <a:pt x="210" y="574"/>
                  </a:lnTo>
                  <a:lnTo>
                    <a:pt x="216" y="602"/>
                  </a:lnTo>
                  <a:lnTo>
                    <a:pt x="220" y="615"/>
                  </a:lnTo>
                  <a:lnTo>
                    <a:pt x="224" y="629"/>
                  </a:lnTo>
                  <a:lnTo>
                    <a:pt x="228" y="641"/>
                  </a:lnTo>
                  <a:lnTo>
                    <a:pt x="234" y="654"/>
                  </a:lnTo>
                  <a:lnTo>
                    <a:pt x="239" y="667"/>
                  </a:lnTo>
                  <a:lnTo>
                    <a:pt x="245" y="678"/>
                  </a:lnTo>
                  <a:lnTo>
                    <a:pt x="252" y="690"/>
                  </a:lnTo>
                  <a:lnTo>
                    <a:pt x="260" y="701"/>
                  </a:lnTo>
                  <a:lnTo>
                    <a:pt x="267" y="712"/>
                  </a:lnTo>
                  <a:lnTo>
                    <a:pt x="275" y="722"/>
                  </a:lnTo>
                  <a:lnTo>
                    <a:pt x="284" y="732"/>
                  </a:lnTo>
                  <a:lnTo>
                    <a:pt x="293" y="740"/>
                  </a:lnTo>
                  <a:lnTo>
                    <a:pt x="303" y="749"/>
                  </a:lnTo>
                  <a:lnTo>
                    <a:pt x="314" y="757"/>
                  </a:lnTo>
                  <a:lnTo>
                    <a:pt x="325" y="764"/>
                  </a:lnTo>
                  <a:lnTo>
                    <a:pt x="337" y="771"/>
                  </a:lnTo>
                  <a:lnTo>
                    <a:pt x="349" y="778"/>
                  </a:lnTo>
                  <a:lnTo>
                    <a:pt x="362" y="783"/>
                  </a:lnTo>
                  <a:lnTo>
                    <a:pt x="376" y="787"/>
                  </a:lnTo>
                  <a:lnTo>
                    <a:pt x="390" y="791"/>
                  </a:lnTo>
                  <a:lnTo>
                    <a:pt x="405" y="794"/>
                  </a:lnTo>
                  <a:lnTo>
                    <a:pt x="420" y="796"/>
                  </a:lnTo>
                  <a:lnTo>
                    <a:pt x="436" y="798"/>
                  </a:lnTo>
                  <a:lnTo>
                    <a:pt x="453" y="798"/>
                  </a:lnTo>
                  <a:lnTo>
                    <a:pt x="476" y="798"/>
                  </a:lnTo>
                  <a:lnTo>
                    <a:pt x="497" y="794"/>
                  </a:lnTo>
                  <a:lnTo>
                    <a:pt x="516" y="790"/>
                  </a:lnTo>
                  <a:lnTo>
                    <a:pt x="535" y="784"/>
                  </a:lnTo>
                  <a:lnTo>
                    <a:pt x="545" y="780"/>
                  </a:lnTo>
                  <a:lnTo>
                    <a:pt x="553" y="776"/>
                  </a:lnTo>
                  <a:lnTo>
                    <a:pt x="561" y="771"/>
                  </a:lnTo>
                  <a:lnTo>
                    <a:pt x="570" y="766"/>
                  </a:lnTo>
                  <a:lnTo>
                    <a:pt x="577" y="760"/>
                  </a:lnTo>
                  <a:lnTo>
                    <a:pt x="584" y="755"/>
                  </a:lnTo>
                  <a:lnTo>
                    <a:pt x="592" y="747"/>
                  </a:lnTo>
                  <a:lnTo>
                    <a:pt x="598" y="741"/>
                  </a:lnTo>
                  <a:lnTo>
                    <a:pt x="610" y="726"/>
                  </a:lnTo>
                  <a:lnTo>
                    <a:pt x="622" y="711"/>
                  </a:lnTo>
                  <a:lnTo>
                    <a:pt x="631" y="693"/>
                  </a:lnTo>
                  <a:lnTo>
                    <a:pt x="641" y="675"/>
                  </a:lnTo>
                  <a:lnTo>
                    <a:pt x="648" y="655"/>
                  </a:lnTo>
                  <a:lnTo>
                    <a:pt x="653" y="635"/>
                  </a:lnTo>
                  <a:lnTo>
                    <a:pt x="658" y="613"/>
                  </a:lnTo>
                  <a:lnTo>
                    <a:pt x="663" y="590"/>
                  </a:lnTo>
                  <a:lnTo>
                    <a:pt x="859" y="590"/>
                  </a:lnTo>
                  <a:lnTo>
                    <a:pt x="856" y="612"/>
                  </a:lnTo>
                  <a:lnTo>
                    <a:pt x="853" y="633"/>
                  </a:lnTo>
                  <a:lnTo>
                    <a:pt x="849" y="653"/>
                  </a:lnTo>
                  <a:lnTo>
                    <a:pt x="844" y="673"/>
                  </a:lnTo>
                  <a:lnTo>
                    <a:pt x="839" y="693"/>
                  </a:lnTo>
                  <a:lnTo>
                    <a:pt x="833" y="712"/>
                  </a:lnTo>
                  <a:lnTo>
                    <a:pt x="826" y="729"/>
                  </a:lnTo>
                  <a:lnTo>
                    <a:pt x="818" y="747"/>
                  </a:lnTo>
                  <a:lnTo>
                    <a:pt x="810" y="764"/>
                  </a:lnTo>
                  <a:lnTo>
                    <a:pt x="801" y="781"/>
                  </a:lnTo>
                  <a:lnTo>
                    <a:pt x="791" y="796"/>
                  </a:lnTo>
                  <a:lnTo>
                    <a:pt x="781" y="812"/>
                  </a:lnTo>
                  <a:lnTo>
                    <a:pt x="770" y="827"/>
                  </a:lnTo>
                  <a:lnTo>
                    <a:pt x="759" y="840"/>
                  </a:lnTo>
                  <a:lnTo>
                    <a:pt x="746" y="854"/>
                  </a:lnTo>
                  <a:lnTo>
                    <a:pt x="734" y="867"/>
                  </a:lnTo>
                  <a:lnTo>
                    <a:pt x="720" y="879"/>
                  </a:lnTo>
                  <a:lnTo>
                    <a:pt x="705" y="890"/>
                  </a:lnTo>
                  <a:lnTo>
                    <a:pt x="691" y="900"/>
                  </a:lnTo>
                  <a:lnTo>
                    <a:pt x="676" y="911"/>
                  </a:lnTo>
                  <a:lnTo>
                    <a:pt x="659" y="919"/>
                  </a:lnTo>
                  <a:lnTo>
                    <a:pt x="644" y="927"/>
                  </a:lnTo>
                  <a:lnTo>
                    <a:pt x="627" y="935"/>
                  </a:lnTo>
                  <a:lnTo>
                    <a:pt x="609" y="942"/>
                  </a:lnTo>
                  <a:lnTo>
                    <a:pt x="592" y="948"/>
                  </a:lnTo>
                  <a:lnTo>
                    <a:pt x="573" y="954"/>
                  </a:lnTo>
                  <a:lnTo>
                    <a:pt x="554" y="958"/>
                  </a:lnTo>
                  <a:lnTo>
                    <a:pt x="534" y="962"/>
                  </a:lnTo>
                  <a:lnTo>
                    <a:pt x="514" y="964"/>
                  </a:lnTo>
                  <a:lnTo>
                    <a:pt x="495" y="966"/>
                  </a:lnTo>
                  <a:lnTo>
                    <a:pt x="474" y="967"/>
                  </a:lnTo>
                  <a:lnTo>
                    <a:pt x="453" y="968"/>
                  </a:lnTo>
                  <a:lnTo>
                    <a:pt x="427" y="967"/>
                  </a:lnTo>
                  <a:lnTo>
                    <a:pt x="402" y="966"/>
                  </a:lnTo>
                  <a:lnTo>
                    <a:pt x="377" y="963"/>
                  </a:lnTo>
                  <a:lnTo>
                    <a:pt x="353" y="959"/>
                  </a:lnTo>
                  <a:lnTo>
                    <a:pt x="329" y="954"/>
                  </a:lnTo>
                  <a:lnTo>
                    <a:pt x="306" y="947"/>
                  </a:lnTo>
                  <a:lnTo>
                    <a:pt x="284" y="940"/>
                  </a:lnTo>
                  <a:lnTo>
                    <a:pt x="263" y="932"/>
                  </a:lnTo>
                  <a:lnTo>
                    <a:pt x="242" y="921"/>
                  </a:lnTo>
                  <a:lnTo>
                    <a:pt x="222" y="911"/>
                  </a:lnTo>
                  <a:lnTo>
                    <a:pt x="202" y="899"/>
                  </a:lnTo>
                  <a:lnTo>
                    <a:pt x="184" y="888"/>
                  </a:lnTo>
                  <a:lnTo>
                    <a:pt x="167" y="874"/>
                  </a:lnTo>
                  <a:lnTo>
                    <a:pt x="150" y="860"/>
                  </a:lnTo>
                  <a:lnTo>
                    <a:pt x="134" y="845"/>
                  </a:lnTo>
                  <a:lnTo>
                    <a:pt x="120" y="829"/>
                  </a:lnTo>
                  <a:lnTo>
                    <a:pt x="105" y="813"/>
                  </a:lnTo>
                  <a:lnTo>
                    <a:pt x="92" y="795"/>
                  </a:lnTo>
                  <a:lnTo>
                    <a:pt x="80" y="778"/>
                  </a:lnTo>
                  <a:lnTo>
                    <a:pt x="68" y="759"/>
                  </a:lnTo>
                  <a:lnTo>
                    <a:pt x="57" y="740"/>
                  </a:lnTo>
                  <a:lnTo>
                    <a:pt x="48" y="719"/>
                  </a:lnTo>
                  <a:lnTo>
                    <a:pt x="38" y="699"/>
                  </a:lnTo>
                  <a:lnTo>
                    <a:pt x="30" y="677"/>
                  </a:lnTo>
                  <a:lnTo>
                    <a:pt x="23" y="655"/>
                  </a:lnTo>
                  <a:lnTo>
                    <a:pt x="16" y="633"/>
                  </a:lnTo>
                  <a:lnTo>
                    <a:pt x="11" y="610"/>
                  </a:lnTo>
                  <a:lnTo>
                    <a:pt x="7" y="586"/>
                  </a:lnTo>
                  <a:lnTo>
                    <a:pt x="4" y="563"/>
                  </a:lnTo>
                  <a:lnTo>
                    <a:pt x="1" y="538"/>
                  </a:lnTo>
                  <a:lnTo>
                    <a:pt x="0" y="514"/>
                  </a:lnTo>
                  <a:lnTo>
                    <a:pt x="0" y="489"/>
                  </a:lnTo>
                  <a:lnTo>
                    <a:pt x="0" y="462"/>
                  </a:lnTo>
                  <a:lnTo>
                    <a:pt x="1" y="437"/>
                  </a:lnTo>
                  <a:lnTo>
                    <a:pt x="4" y="413"/>
                  </a:lnTo>
                  <a:lnTo>
                    <a:pt x="7" y="389"/>
                  </a:lnTo>
                  <a:lnTo>
                    <a:pt x="11" y="365"/>
                  </a:lnTo>
                  <a:lnTo>
                    <a:pt x="16" y="342"/>
                  </a:lnTo>
                  <a:lnTo>
                    <a:pt x="23" y="319"/>
                  </a:lnTo>
                  <a:lnTo>
                    <a:pt x="30" y="296"/>
                  </a:lnTo>
                  <a:lnTo>
                    <a:pt x="38" y="274"/>
                  </a:lnTo>
                  <a:lnTo>
                    <a:pt x="48" y="253"/>
                  </a:lnTo>
                  <a:lnTo>
                    <a:pt x="57" y="233"/>
                  </a:lnTo>
                  <a:lnTo>
                    <a:pt x="68" y="213"/>
                  </a:lnTo>
                  <a:lnTo>
                    <a:pt x="80" y="194"/>
                  </a:lnTo>
                  <a:lnTo>
                    <a:pt x="92" y="175"/>
                  </a:lnTo>
                  <a:lnTo>
                    <a:pt x="105" y="158"/>
                  </a:lnTo>
                  <a:lnTo>
                    <a:pt x="120" y="141"/>
                  </a:lnTo>
                  <a:lnTo>
                    <a:pt x="134" y="125"/>
                  </a:lnTo>
                  <a:lnTo>
                    <a:pt x="150" y="110"/>
                  </a:lnTo>
                  <a:lnTo>
                    <a:pt x="167" y="96"/>
                  </a:lnTo>
                  <a:lnTo>
                    <a:pt x="184" y="82"/>
                  </a:lnTo>
                  <a:lnTo>
                    <a:pt x="202" y="70"/>
                  </a:lnTo>
                  <a:lnTo>
                    <a:pt x="222" y="58"/>
                  </a:lnTo>
                  <a:lnTo>
                    <a:pt x="242" y="48"/>
                  </a:lnTo>
                  <a:lnTo>
                    <a:pt x="263" y="37"/>
                  </a:lnTo>
                  <a:lnTo>
                    <a:pt x="284" y="29"/>
                  </a:lnTo>
                  <a:lnTo>
                    <a:pt x="306" y="21"/>
                  </a:lnTo>
                  <a:lnTo>
                    <a:pt x="329" y="15"/>
                  </a:lnTo>
                  <a:lnTo>
                    <a:pt x="353" y="10"/>
                  </a:lnTo>
                  <a:lnTo>
                    <a:pt x="377" y="6"/>
                  </a:lnTo>
                  <a:lnTo>
                    <a:pt x="402" y="2"/>
                  </a:lnTo>
                  <a:lnTo>
                    <a:pt x="427" y="0"/>
                  </a:lnTo>
                  <a:lnTo>
                    <a:pt x="453" y="0"/>
                  </a:lnTo>
                  <a:lnTo>
                    <a:pt x="472" y="0"/>
                  </a:lnTo>
                  <a:lnTo>
                    <a:pt x="490" y="1"/>
                  </a:lnTo>
                  <a:lnTo>
                    <a:pt x="509" y="2"/>
                  </a:lnTo>
                  <a:lnTo>
                    <a:pt x="527" y="6"/>
                  </a:lnTo>
                  <a:lnTo>
                    <a:pt x="545" y="9"/>
                  </a:lnTo>
                  <a:lnTo>
                    <a:pt x="562" y="12"/>
                  </a:lnTo>
                  <a:lnTo>
                    <a:pt x="580" y="17"/>
                  </a:lnTo>
                  <a:lnTo>
                    <a:pt x="597" y="22"/>
                  </a:lnTo>
                  <a:lnTo>
                    <a:pt x="614" y="28"/>
                  </a:lnTo>
                  <a:lnTo>
                    <a:pt x="630" y="34"/>
                  </a:lnTo>
                  <a:lnTo>
                    <a:pt x="646" y="41"/>
                  </a:lnTo>
                  <a:lnTo>
                    <a:pt x="662" y="49"/>
                  </a:lnTo>
                  <a:lnTo>
                    <a:pt x="676" y="57"/>
                  </a:lnTo>
                  <a:lnTo>
                    <a:pt x="691" y="66"/>
                  </a:lnTo>
                  <a:lnTo>
                    <a:pt x="704" y="76"/>
                  </a:lnTo>
                  <a:lnTo>
                    <a:pt x="718" y="86"/>
                  </a:lnTo>
                  <a:lnTo>
                    <a:pt x="731" y="97"/>
                  </a:lnTo>
                  <a:lnTo>
                    <a:pt x="744" y="108"/>
                  </a:lnTo>
                  <a:lnTo>
                    <a:pt x="755" y="121"/>
                  </a:lnTo>
                  <a:lnTo>
                    <a:pt x="767" y="133"/>
                  </a:lnTo>
                  <a:lnTo>
                    <a:pt x="778" y="147"/>
                  </a:lnTo>
                  <a:lnTo>
                    <a:pt x="788" y="161"/>
                  </a:lnTo>
                  <a:lnTo>
                    <a:pt x="797" y="175"/>
                  </a:lnTo>
                  <a:lnTo>
                    <a:pt x="807" y="191"/>
                  </a:lnTo>
                  <a:lnTo>
                    <a:pt x="815" y="207"/>
                  </a:lnTo>
                  <a:lnTo>
                    <a:pt x="822" y="222"/>
                  </a:lnTo>
                  <a:lnTo>
                    <a:pt x="830" y="240"/>
                  </a:lnTo>
                  <a:lnTo>
                    <a:pt x="835" y="257"/>
                  </a:lnTo>
                  <a:lnTo>
                    <a:pt x="840" y="276"/>
                  </a:lnTo>
                  <a:lnTo>
                    <a:pt x="844" y="294"/>
                  </a:lnTo>
                  <a:lnTo>
                    <a:pt x="848" y="314"/>
                  </a:lnTo>
                  <a:lnTo>
                    <a:pt x="850" y="333"/>
                  </a:lnTo>
                  <a:lnTo>
                    <a:pt x="654" y="333"/>
                  </a:lnTo>
                  <a:lnTo>
                    <a:pt x="651" y="316"/>
                  </a:lnTo>
                  <a:lnTo>
                    <a:pt x="646" y="300"/>
                  </a:lnTo>
                  <a:lnTo>
                    <a:pt x="640" y="284"/>
                  </a:lnTo>
                  <a:lnTo>
                    <a:pt x="631" y="27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1441113" y="6167438"/>
              <a:ext cx="314325" cy="315912"/>
            </a:xfrm>
            <a:custGeom>
              <a:avLst/>
              <a:gdLst>
                <a:gd name="T0" fmla="*/ 2766 w 2772"/>
                <a:gd name="T1" fmla="*/ 1534 h 2784"/>
                <a:gd name="T2" fmla="*/ 2729 w 2772"/>
                <a:gd name="T3" fmla="*/ 1740 h 2784"/>
                <a:gd name="T4" fmla="*/ 2663 w 2772"/>
                <a:gd name="T5" fmla="*/ 1933 h 2784"/>
                <a:gd name="T6" fmla="*/ 2573 w 2772"/>
                <a:gd name="T7" fmla="*/ 2114 h 2784"/>
                <a:gd name="T8" fmla="*/ 2457 w 2772"/>
                <a:gd name="T9" fmla="*/ 2277 h 2784"/>
                <a:gd name="T10" fmla="*/ 2319 w 2772"/>
                <a:gd name="T11" fmla="*/ 2423 h 2784"/>
                <a:gd name="T12" fmla="*/ 2162 w 2772"/>
                <a:gd name="T13" fmla="*/ 2546 h 2784"/>
                <a:gd name="T14" fmla="*/ 1988 w 2772"/>
                <a:gd name="T15" fmla="*/ 2647 h 2784"/>
                <a:gd name="T16" fmla="*/ 1799 w 2772"/>
                <a:gd name="T17" fmla="*/ 2721 h 2784"/>
                <a:gd name="T18" fmla="*/ 1599 w 2772"/>
                <a:gd name="T19" fmla="*/ 2768 h 2784"/>
                <a:gd name="T20" fmla="*/ 1387 w 2772"/>
                <a:gd name="T21" fmla="*/ 2784 h 2784"/>
                <a:gd name="T22" fmla="*/ 1176 w 2772"/>
                <a:gd name="T23" fmla="*/ 2768 h 2784"/>
                <a:gd name="T24" fmla="*/ 974 w 2772"/>
                <a:gd name="T25" fmla="*/ 2722 h 2784"/>
                <a:gd name="T26" fmla="*/ 786 w 2772"/>
                <a:gd name="T27" fmla="*/ 2648 h 2784"/>
                <a:gd name="T28" fmla="*/ 612 w 2772"/>
                <a:gd name="T29" fmla="*/ 2547 h 2784"/>
                <a:gd name="T30" fmla="*/ 455 w 2772"/>
                <a:gd name="T31" fmla="*/ 2424 h 2784"/>
                <a:gd name="T32" fmla="*/ 317 w 2772"/>
                <a:gd name="T33" fmla="*/ 2279 h 2784"/>
                <a:gd name="T34" fmla="*/ 201 w 2772"/>
                <a:gd name="T35" fmla="*/ 2116 h 2784"/>
                <a:gd name="T36" fmla="*/ 109 w 2772"/>
                <a:gd name="T37" fmla="*/ 1936 h 2784"/>
                <a:gd name="T38" fmla="*/ 43 w 2772"/>
                <a:gd name="T39" fmla="*/ 1742 h 2784"/>
                <a:gd name="T40" fmla="*/ 7 w 2772"/>
                <a:gd name="T41" fmla="*/ 1536 h 2784"/>
                <a:gd name="T42" fmla="*/ 0 w 2772"/>
                <a:gd name="T43" fmla="*/ 1393 h 2784"/>
                <a:gd name="T44" fmla="*/ 7 w 2772"/>
                <a:gd name="T45" fmla="*/ 1250 h 2784"/>
                <a:gd name="T46" fmla="*/ 43 w 2772"/>
                <a:gd name="T47" fmla="*/ 1044 h 2784"/>
                <a:gd name="T48" fmla="*/ 108 w 2772"/>
                <a:gd name="T49" fmla="*/ 850 h 2784"/>
                <a:gd name="T50" fmla="*/ 200 w 2772"/>
                <a:gd name="T51" fmla="*/ 671 h 2784"/>
                <a:gd name="T52" fmla="*/ 316 w 2772"/>
                <a:gd name="T53" fmla="*/ 507 h 2784"/>
                <a:gd name="T54" fmla="*/ 454 w 2772"/>
                <a:gd name="T55" fmla="*/ 362 h 2784"/>
                <a:gd name="T56" fmla="*/ 610 w 2772"/>
                <a:gd name="T57" fmla="*/ 239 h 2784"/>
                <a:gd name="T58" fmla="*/ 784 w 2772"/>
                <a:gd name="T59" fmla="*/ 138 h 2784"/>
                <a:gd name="T60" fmla="*/ 972 w 2772"/>
                <a:gd name="T61" fmla="*/ 63 h 2784"/>
                <a:gd name="T62" fmla="*/ 1174 w 2772"/>
                <a:gd name="T63" fmla="*/ 16 h 2784"/>
                <a:gd name="T64" fmla="*/ 1385 w 2772"/>
                <a:gd name="T65" fmla="*/ 0 h 2784"/>
                <a:gd name="T66" fmla="*/ 1597 w 2772"/>
                <a:gd name="T67" fmla="*/ 16 h 2784"/>
                <a:gd name="T68" fmla="*/ 1797 w 2772"/>
                <a:gd name="T69" fmla="*/ 63 h 2784"/>
                <a:gd name="T70" fmla="*/ 1986 w 2772"/>
                <a:gd name="T71" fmla="*/ 137 h 2784"/>
                <a:gd name="T72" fmla="*/ 2160 w 2772"/>
                <a:gd name="T73" fmla="*/ 238 h 2784"/>
                <a:gd name="T74" fmla="*/ 2318 w 2772"/>
                <a:gd name="T75" fmla="*/ 361 h 2784"/>
                <a:gd name="T76" fmla="*/ 2456 w 2772"/>
                <a:gd name="T77" fmla="*/ 506 h 2784"/>
                <a:gd name="T78" fmla="*/ 2572 w 2772"/>
                <a:gd name="T79" fmla="*/ 669 h 2784"/>
                <a:gd name="T80" fmla="*/ 2663 w 2772"/>
                <a:gd name="T81" fmla="*/ 849 h 2784"/>
                <a:gd name="T82" fmla="*/ 2728 w 2772"/>
                <a:gd name="T83" fmla="*/ 1043 h 2784"/>
                <a:gd name="T84" fmla="*/ 2765 w 2772"/>
                <a:gd name="T85" fmla="*/ 1248 h 2784"/>
                <a:gd name="T86" fmla="*/ 2772 w 2772"/>
                <a:gd name="T87" fmla="*/ 1391 h 2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2" h="2784">
                  <a:moveTo>
                    <a:pt x="2772" y="1392"/>
                  </a:moveTo>
                  <a:lnTo>
                    <a:pt x="2771" y="1464"/>
                  </a:lnTo>
                  <a:lnTo>
                    <a:pt x="2766" y="1534"/>
                  </a:lnTo>
                  <a:lnTo>
                    <a:pt x="2756" y="1605"/>
                  </a:lnTo>
                  <a:lnTo>
                    <a:pt x="2745" y="1673"/>
                  </a:lnTo>
                  <a:lnTo>
                    <a:pt x="2729" y="1740"/>
                  </a:lnTo>
                  <a:lnTo>
                    <a:pt x="2710" y="1806"/>
                  </a:lnTo>
                  <a:lnTo>
                    <a:pt x="2689" y="1871"/>
                  </a:lnTo>
                  <a:lnTo>
                    <a:pt x="2663" y="1933"/>
                  </a:lnTo>
                  <a:lnTo>
                    <a:pt x="2636" y="1995"/>
                  </a:lnTo>
                  <a:lnTo>
                    <a:pt x="2606" y="2056"/>
                  </a:lnTo>
                  <a:lnTo>
                    <a:pt x="2573" y="2114"/>
                  </a:lnTo>
                  <a:lnTo>
                    <a:pt x="2536" y="2170"/>
                  </a:lnTo>
                  <a:lnTo>
                    <a:pt x="2497" y="2225"/>
                  </a:lnTo>
                  <a:lnTo>
                    <a:pt x="2457" y="2277"/>
                  </a:lnTo>
                  <a:lnTo>
                    <a:pt x="2413" y="2328"/>
                  </a:lnTo>
                  <a:lnTo>
                    <a:pt x="2367" y="2377"/>
                  </a:lnTo>
                  <a:lnTo>
                    <a:pt x="2319" y="2423"/>
                  </a:lnTo>
                  <a:lnTo>
                    <a:pt x="2269" y="2466"/>
                  </a:lnTo>
                  <a:lnTo>
                    <a:pt x="2217" y="2507"/>
                  </a:lnTo>
                  <a:lnTo>
                    <a:pt x="2162" y="2546"/>
                  </a:lnTo>
                  <a:lnTo>
                    <a:pt x="2106" y="2583"/>
                  </a:lnTo>
                  <a:lnTo>
                    <a:pt x="2048" y="2616"/>
                  </a:lnTo>
                  <a:lnTo>
                    <a:pt x="1988" y="2647"/>
                  </a:lnTo>
                  <a:lnTo>
                    <a:pt x="1926" y="2675"/>
                  </a:lnTo>
                  <a:lnTo>
                    <a:pt x="1864" y="2699"/>
                  </a:lnTo>
                  <a:lnTo>
                    <a:pt x="1799" y="2721"/>
                  </a:lnTo>
                  <a:lnTo>
                    <a:pt x="1733" y="2740"/>
                  </a:lnTo>
                  <a:lnTo>
                    <a:pt x="1667" y="2756"/>
                  </a:lnTo>
                  <a:lnTo>
                    <a:pt x="1599" y="2768"/>
                  </a:lnTo>
                  <a:lnTo>
                    <a:pt x="1529" y="2777"/>
                  </a:lnTo>
                  <a:lnTo>
                    <a:pt x="1459" y="2783"/>
                  </a:lnTo>
                  <a:lnTo>
                    <a:pt x="1387" y="2784"/>
                  </a:lnTo>
                  <a:lnTo>
                    <a:pt x="1316" y="2783"/>
                  </a:lnTo>
                  <a:lnTo>
                    <a:pt x="1245" y="2778"/>
                  </a:lnTo>
                  <a:lnTo>
                    <a:pt x="1176" y="2768"/>
                  </a:lnTo>
                  <a:lnTo>
                    <a:pt x="1108" y="2756"/>
                  </a:lnTo>
                  <a:lnTo>
                    <a:pt x="1040" y="2741"/>
                  </a:lnTo>
                  <a:lnTo>
                    <a:pt x="974" y="2722"/>
                  </a:lnTo>
                  <a:lnTo>
                    <a:pt x="911" y="2700"/>
                  </a:lnTo>
                  <a:lnTo>
                    <a:pt x="847" y="2675"/>
                  </a:lnTo>
                  <a:lnTo>
                    <a:pt x="786" y="2648"/>
                  </a:lnTo>
                  <a:lnTo>
                    <a:pt x="726" y="2616"/>
                  </a:lnTo>
                  <a:lnTo>
                    <a:pt x="669" y="2584"/>
                  </a:lnTo>
                  <a:lnTo>
                    <a:pt x="612" y="2547"/>
                  </a:lnTo>
                  <a:lnTo>
                    <a:pt x="558" y="2508"/>
                  </a:lnTo>
                  <a:lnTo>
                    <a:pt x="505" y="2468"/>
                  </a:lnTo>
                  <a:lnTo>
                    <a:pt x="455" y="2424"/>
                  </a:lnTo>
                  <a:lnTo>
                    <a:pt x="407" y="2378"/>
                  </a:lnTo>
                  <a:lnTo>
                    <a:pt x="361" y="2329"/>
                  </a:lnTo>
                  <a:lnTo>
                    <a:pt x="317" y="2279"/>
                  </a:lnTo>
                  <a:lnTo>
                    <a:pt x="276" y="2227"/>
                  </a:lnTo>
                  <a:lnTo>
                    <a:pt x="238" y="2172"/>
                  </a:lnTo>
                  <a:lnTo>
                    <a:pt x="201" y="2116"/>
                  </a:lnTo>
                  <a:lnTo>
                    <a:pt x="168" y="2057"/>
                  </a:lnTo>
                  <a:lnTo>
                    <a:pt x="137" y="1997"/>
                  </a:lnTo>
                  <a:lnTo>
                    <a:pt x="109" y="1936"/>
                  </a:lnTo>
                  <a:lnTo>
                    <a:pt x="84" y="1873"/>
                  </a:lnTo>
                  <a:lnTo>
                    <a:pt x="62" y="1808"/>
                  </a:lnTo>
                  <a:lnTo>
                    <a:pt x="43" y="1742"/>
                  </a:lnTo>
                  <a:lnTo>
                    <a:pt x="29" y="1675"/>
                  </a:lnTo>
                  <a:lnTo>
                    <a:pt x="16" y="1607"/>
                  </a:lnTo>
                  <a:lnTo>
                    <a:pt x="7" y="1536"/>
                  </a:lnTo>
                  <a:lnTo>
                    <a:pt x="2" y="1466"/>
                  </a:lnTo>
                  <a:lnTo>
                    <a:pt x="0" y="1394"/>
                  </a:lnTo>
                  <a:lnTo>
                    <a:pt x="0" y="1393"/>
                  </a:lnTo>
                  <a:lnTo>
                    <a:pt x="0" y="1392"/>
                  </a:lnTo>
                  <a:lnTo>
                    <a:pt x="2" y="1321"/>
                  </a:lnTo>
                  <a:lnTo>
                    <a:pt x="7" y="1250"/>
                  </a:lnTo>
                  <a:lnTo>
                    <a:pt x="16" y="1180"/>
                  </a:lnTo>
                  <a:lnTo>
                    <a:pt x="28" y="1112"/>
                  </a:lnTo>
                  <a:lnTo>
                    <a:pt x="43" y="1044"/>
                  </a:lnTo>
                  <a:lnTo>
                    <a:pt x="62" y="978"/>
                  </a:lnTo>
                  <a:lnTo>
                    <a:pt x="84" y="914"/>
                  </a:lnTo>
                  <a:lnTo>
                    <a:pt x="108" y="850"/>
                  </a:lnTo>
                  <a:lnTo>
                    <a:pt x="136" y="790"/>
                  </a:lnTo>
                  <a:lnTo>
                    <a:pt x="167" y="729"/>
                  </a:lnTo>
                  <a:lnTo>
                    <a:pt x="200" y="671"/>
                  </a:lnTo>
                  <a:lnTo>
                    <a:pt x="236" y="615"/>
                  </a:lnTo>
                  <a:lnTo>
                    <a:pt x="275" y="560"/>
                  </a:lnTo>
                  <a:lnTo>
                    <a:pt x="316" y="507"/>
                  </a:lnTo>
                  <a:lnTo>
                    <a:pt x="360" y="456"/>
                  </a:lnTo>
                  <a:lnTo>
                    <a:pt x="406" y="408"/>
                  </a:lnTo>
                  <a:lnTo>
                    <a:pt x="454" y="362"/>
                  </a:lnTo>
                  <a:lnTo>
                    <a:pt x="504" y="318"/>
                  </a:lnTo>
                  <a:lnTo>
                    <a:pt x="556" y="277"/>
                  </a:lnTo>
                  <a:lnTo>
                    <a:pt x="610" y="239"/>
                  </a:lnTo>
                  <a:lnTo>
                    <a:pt x="667" y="202"/>
                  </a:lnTo>
                  <a:lnTo>
                    <a:pt x="724" y="168"/>
                  </a:lnTo>
                  <a:lnTo>
                    <a:pt x="784" y="138"/>
                  </a:lnTo>
                  <a:lnTo>
                    <a:pt x="845" y="110"/>
                  </a:lnTo>
                  <a:lnTo>
                    <a:pt x="909" y="85"/>
                  </a:lnTo>
                  <a:lnTo>
                    <a:pt x="972" y="63"/>
                  </a:lnTo>
                  <a:lnTo>
                    <a:pt x="1038" y="45"/>
                  </a:lnTo>
                  <a:lnTo>
                    <a:pt x="1106" y="29"/>
                  </a:lnTo>
                  <a:lnTo>
                    <a:pt x="1174" y="16"/>
                  </a:lnTo>
                  <a:lnTo>
                    <a:pt x="1244" y="7"/>
                  </a:lnTo>
                  <a:lnTo>
                    <a:pt x="1314" y="2"/>
                  </a:lnTo>
                  <a:lnTo>
                    <a:pt x="1385" y="0"/>
                  </a:lnTo>
                  <a:lnTo>
                    <a:pt x="1457" y="2"/>
                  </a:lnTo>
                  <a:lnTo>
                    <a:pt x="1527" y="7"/>
                  </a:lnTo>
                  <a:lnTo>
                    <a:pt x="1597" y="16"/>
                  </a:lnTo>
                  <a:lnTo>
                    <a:pt x="1664" y="28"/>
                  </a:lnTo>
                  <a:lnTo>
                    <a:pt x="1731" y="44"/>
                  </a:lnTo>
                  <a:lnTo>
                    <a:pt x="1797" y="63"/>
                  </a:lnTo>
                  <a:lnTo>
                    <a:pt x="1862" y="85"/>
                  </a:lnTo>
                  <a:lnTo>
                    <a:pt x="1924" y="109"/>
                  </a:lnTo>
                  <a:lnTo>
                    <a:pt x="1986" y="137"/>
                  </a:lnTo>
                  <a:lnTo>
                    <a:pt x="2047" y="167"/>
                  </a:lnTo>
                  <a:lnTo>
                    <a:pt x="2104" y="201"/>
                  </a:lnTo>
                  <a:lnTo>
                    <a:pt x="2160" y="238"/>
                  </a:lnTo>
                  <a:lnTo>
                    <a:pt x="2215" y="276"/>
                  </a:lnTo>
                  <a:lnTo>
                    <a:pt x="2267" y="317"/>
                  </a:lnTo>
                  <a:lnTo>
                    <a:pt x="2318" y="361"/>
                  </a:lnTo>
                  <a:lnTo>
                    <a:pt x="2366" y="407"/>
                  </a:lnTo>
                  <a:lnTo>
                    <a:pt x="2412" y="455"/>
                  </a:lnTo>
                  <a:lnTo>
                    <a:pt x="2456" y="506"/>
                  </a:lnTo>
                  <a:lnTo>
                    <a:pt x="2496" y="558"/>
                  </a:lnTo>
                  <a:lnTo>
                    <a:pt x="2535" y="613"/>
                  </a:lnTo>
                  <a:lnTo>
                    <a:pt x="2572" y="669"/>
                  </a:lnTo>
                  <a:lnTo>
                    <a:pt x="2605" y="728"/>
                  </a:lnTo>
                  <a:lnTo>
                    <a:pt x="2635" y="787"/>
                  </a:lnTo>
                  <a:lnTo>
                    <a:pt x="2663" y="849"/>
                  </a:lnTo>
                  <a:lnTo>
                    <a:pt x="2687" y="912"/>
                  </a:lnTo>
                  <a:lnTo>
                    <a:pt x="2709" y="977"/>
                  </a:lnTo>
                  <a:lnTo>
                    <a:pt x="2728" y="1043"/>
                  </a:lnTo>
                  <a:lnTo>
                    <a:pt x="2744" y="1110"/>
                  </a:lnTo>
                  <a:lnTo>
                    <a:pt x="2756" y="1178"/>
                  </a:lnTo>
                  <a:lnTo>
                    <a:pt x="2765" y="1248"/>
                  </a:lnTo>
                  <a:lnTo>
                    <a:pt x="2771" y="1319"/>
                  </a:lnTo>
                  <a:lnTo>
                    <a:pt x="2772" y="1390"/>
                  </a:lnTo>
                  <a:lnTo>
                    <a:pt x="2772" y="1391"/>
                  </a:lnTo>
                  <a:lnTo>
                    <a:pt x="2772" y="139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11415713" y="6142038"/>
              <a:ext cx="366713" cy="366712"/>
            </a:xfrm>
            <a:custGeom>
              <a:avLst/>
              <a:gdLst>
                <a:gd name="T0" fmla="*/ 2054 w 3229"/>
                <a:gd name="T1" fmla="*/ 56 h 3239"/>
                <a:gd name="T2" fmla="*/ 2479 w 3229"/>
                <a:gd name="T3" fmla="*/ 243 h 3239"/>
                <a:gd name="T4" fmla="*/ 2843 w 3229"/>
                <a:gd name="T5" fmla="*/ 560 h 3239"/>
                <a:gd name="T6" fmla="*/ 3096 w 3229"/>
                <a:gd name="T7" fmla="*/ 957 h 3239"/>
                <a:gd name="T8" fmla="*/ 3217 w 3229"/>
                <a:gd name="T9" fmla="*/ 1412 h 3239"/>
                <a:gd name="T10" fmla="*/ 3206 w 3229"/>
                <a:gd name="T11" fmla="*/ 1907 h 3239"/>
                <a:gd name="T12" fmla="*/ 3066 w 3229"/>
                <a:gd name="T13" fmla="*/ 2350 h 3239"/>
                <a:gd name="T14" fmla="*/ 2795 w 3229"/>
                <a:gd name="T15" fmla="*/ 2729 h 3239"/>
                <a:gd name="T16" fmla="*/ 2410 w 3229"/>
                <a:gd name="T17" fmla="*/ 3032 h 3239"/>
                <a:gd name="T18" fmla="*/ 1973 w 3229"/>
                <a:gd name="T19" fmla="*/ 3202 h 3239"/>
                <a:gd name="T20" fmla="*/ 1491 w 3229"/>
                <a:gd name="T21" fmla="*/ 3235 h 3239"/>
                <a:gd name="T22" fmla="*/ 1034 w 3229"/>
                <a:gd name="T23" fmla="*/ 3135 h 3239"/>
                <a:gd name="T24" fmla="*/ 630 w 3229"/>
                <a:gd name="T25" fmla="*/ 2900 h 3239"/>
                <a:gd name="T26" fmla="*/ 291 w 3229"/>
                <a:gd name="T27" fmla="*/ 2544 h 3239"/>
                <a:gd name="T28" fmla="*/ 78 w 3229"/>
                <a:gd name="T29" fmla="*/ 2129 h 3239"/>
                <a:gd name="T30" fmla="*/ 1 w 3229"/>
                <a:gd name="T31" fmla="*/ 1662 h 3239"/>
                <a:gd name="T32" fmla="*/ 56 w 3229"/>
                <a:gd name="T33" fmla="*/ 1185 h 3239"/>
                <a:gd name="T34" fmla="*/ 246 w 3229"/>
                <a:gd name="T35" fmla="*/ 758 h 3239"/>
                <a:gd name="T36" fmla="*/ 566 w 3229"/>
                <a:gd name="T37" fmla="*/ 387 h 3239"/>
                <a:gd name="T38" fmla="*/ 957 w 3229"/>
                <a:gd name="T39" fmla="*/ 133 h 3239"/>
                <a:gd name="T40" fmla="*/ 1408 w 3229"/>
                <a:gd name="T41" fmla="*/ 12 h 3239"/>
                <a:gd name="T42" fmla="*/ 319 w 3229"/>
                <a:gd name="T43" fmla="*/ 1342 h 3239"/>
                <a:gd name="T44" fmla="*/ 292 w 3229"/>
                <a:gd name="T45" fmla="*/ 1687 h 3239"/>
                <a:gd name="T46" fmla="*/ 366 w 3229"/>
                <a:gd name="T47" fmla="*/ 2064 h 3239"/>
                <a:gd name="T48" fmla="*/ 550 w 3229"/>
                <a:gd name="T49" fmla="*/ 2399 h 3239"/>
                <a:gd name="T50" fmla="*/ 835 w 3229"/>
                <a:gd name="T51" fmla="*/ 2685 h 3239"/>
                <a:gd name="T52" fmla="*/ 1171 w 3229"/>
                <a:gd name="T53" fmla="*/ 2868 h 3239"/>
                <a:gd name="T54" fmla="*/ 1549 w 3229"/>
                <a:gd name="T55" fmla="*/ 2943 h 3239"/>
                <a:gd name="T56" fmla="*/ 1940 w 3229"/>
                <a:gd name="T57" fmla="*/ 2905 h 3239"/>
                <a:gd name="T58" fmla="*/ 2293 w 3229"/>
                <a:gd name="T59" fmla="*/ 2756 h 3239"/>
                <a:gd name="T60" fmla="*/ 2621 w 3229"/>
                <a:gd name="T61" fmla="*/ 2481 h 3239"/>
                <a:gd name="T62" fmla="*/ 2140 w 3229"/>
                <a:gd name="T63" fmla="*/ 2084 h 3239"/>
                <a:gd name="T64" fmla="*/ 2000 w 3229"/>
                <a:gd name="T65" fmla="*/ 2255 h 3239"/>
                <a:gd name="T66" fmla="*/ 1786 w 3229"/>
                <a:gd name="T67" fmla="*/ 2345 h 3239"/>
                <a:gd name="T68" fmla="*/ 1340 w 3229"/>
                <a:gd name="T69" fmla="*/ 2322 h 3239"/>
                <a:gd name="T70" fmla="*/ 1292 w 3229"/>
                <a:gd name="T71" fmla="*/ 1952 h 3239"/>
                <a:gd name="T72" fmla="*/ 1554 w 3229"/>
                <a:gd name="T73" fmla="*/ 2076 h 3239"/>
                <a:gd name="T74" fmla="*/ 1782 w 3229"/>
                <a:gd name="T75" fmla="*/ 2036 h 3239"/>
                <a:gd name="T76" fmla="*/ 1832 w 3229"/>
                <a:gd name="T77" fmla="*/ 1931 h 3239"/>
                <a:gd name="T78" fmla="*/ 1408 w 3229"/>
                <a:gd name="T79" fmla="*/ 1652 h 3239"/>
                <a:gd name="T80" fmla="*/ 1515 w 3229"/>
                <a:gd name="T81" fmla="*/ 296 h 3239"/>
                <a:gd name="T82" fmla="*/ 1139 w 3229"/>
                <a:gd name="T83" fmla="*/ 378 h 3239"/>
                <a:gd name="T84" fmla="*/ 810 w 3229"/>
                <a:gd name="T85" fmla="*/ 569 h 3239"/>
                <a:gd name="T86" fmla="*/ 527 w 3229"/>
                <a:gd name="T87" fmla="*/ 871 h 3239"/>
                <a:gd name="T88" fmla="*/ 1206 w 3229"/>
                <a:gd name="T89" fmla="*/ 1035 h 3239"/>
                <a:gd name="T90" fmla="*/ 1367 w 3229"/>
                <a:gd name="T91" fmla="*/ 925 h 3239"/>
                <a:gd name="T92" fmla="*/ 1725 w 3229"/>
                <a:gd name="T93" fmla="*/ 638 h 3239"/>
                <a:gd name="T94" fmla="*/ 2001 w 3229"/>
                <a:gd name="T95" fmla="*/ 956 h 3239"/>
                <a:gd name="T96" fmla="*/ 1824 w 3229"/>
                <a:gd name="T97" fmla="*/ 1201 h 3239"/>
                <a:gd name="T98" fmla="*/ 1612 w 3229"/>
                <a:gd name="T99" fmla="*/ 1161 h 3239"/>
                <a:gd name="T100" fmla="*/ 1469 w 3229"/>
                <a:gd name="T101" fmla="*/ 1224 h 3239"/>
                <a:gd name="T102" fmla="*/ 1464 w 3229"/>
                <a:gd name="T103" fmla="*/ 1327 h 3239"/>
                <a:gd name="T104" fmla="*/ 2906 w 3229"/>
                <a:gd name="T105" fmla="*/ 1926 h 3239"/>
                <a:gd name="T106" fmla="*/ 2928 w 3229"/>
                <a:gd name="T107" fmla="*/ 1451 h 3239"/>
                <a:gd name="T108" fmla="*/ 2828 w 3229"/>
                <a:gd name="T109" fmla="*/ 1079 h 3239"/>
                <a:gd name="T110" fmla="*/ 2619 w 3229"/>
                <a:gd name="T111" fmla="*/ 755 h 3239"/>
                <a:gd name="T112" fmla="*/ 2320 w 3229"/>
                <a:gd name="T113" fmla="*/ 493 h 3239"/>
                <a:gd name="T114" fmla="*/ 1974 w 3229"/>
                <a:gd name="T115" fmla="*/ 338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29" h="3239">
                  <a:moveTo>
                    <a:pt x="1612" y="0"/>
                  </a:moveTo>
                  <a:lnTo>
                    <a:pt x="1654" y="1"/>
                  </a:lnTo>
                  <a:lnTo>
                    <a:pt x="1696" y="3"/>
                  </a:lnTo>
                  <a:lnTo>
                    <a:pt x="1738" y="5"/>
                  </a:lnTo>
                  <a:lnTo>
                    <a:pt x="1779" y="8"/>
                  </a:lnTo>
                  <a:lnTo>
                    <a:pt x="1819" y="12"/>
                  </a:lnTo>
                  <a:lnTo>
                    <a:pt x="1859" y="17"/>
                  </a:lnTo>
                  <a:lnTo>
                    <a:pt x="1899" y="23"/>
                  </a:lnTo>
                  <a:lnTo>
                    <a:pt x="1938" y="30"/>
                  </a:lnTo>
                  <a:lnTo>
                    <a:pt x="1977" y="38"/>
                  </a:lnTo>
                  <a:lnTo>
                    <a:pt x="2016" y="47"/>
                  </a:lnTo>
                  <a:lnTo>
                    <a:pt x="2054" y="56"/>
                  </a:lnTo>
                  <a:lnTo>
                    <a:pt x="2092" y="66"/>
                  </a:lnTo>
                  <a:lnTo>
                    <a:pt x="2128" y="78"/>
                  </a:lnTo>
                  <a:lnTo>
                    <a:pt x="2166" y="91"/>
                  </a:lnTo>
                  <a:lnTo>
                    <a:pt x="2203" y="104"/>
                  </a:lnTo>
                  <a:lnTo>
                    <a:pt x="2238" y="118"/>
                  </a:lnTo>
                  <a:lnTo>
                    <a:pt x="2273" y="133"/>
                  </a:lnTo>
                  <a:lnTo>
                    <a:pt x="2309" y="149"/>
                  </a:lnTo>
                  <a:lnTo>
                    <a:pt x="2344" y="166"/>
                  </a:lnTo>
                  <a:lnTo>
                    <a:pt x="2379" y="184"/>
                  </a:lnTo>
                  <a:lnTo>
                    <a:pt x="2412" y="203"/>
                  </a:lnTo>
                  <a:lnTo>
                    <a:pt x="2446" y="222"/>
                  </a:lnTo>
                  <a:lnTo>
                    <a:pt x="2479" y="243"/>
                  </a:lnTo>
                  <a:lnTo>
                    <a:pt x="2511" y="265"/>
                  </a:lnTo>
                  <a:lnTo>
                    <a:pt x="2544" y="287"/>
                  </a:lnTo>
                  <a:lnTo>
                    <a:pt x="2576" y="310"/>
                  </a:lnTo>
                  <a:lnTo>
                    <a:pt x="2608" y="335"/>
                  </a:lnTo>
                  <a:lnTo>
                    <a:pt x="2639" y="361"/>
                  </a:lnTo>
                  <a:lnTo>
                    <a:pt x="2670" y="387"/>
                  </a:lnTo>
                  <a:lnTo>
                    <a:pt x="2700" y="413"/>
                  </a:lnTo>
                  <a:lnTo>
                    <a:pt x="2730" y="441"/>
                  </a:lnTo>
                  <a:lnTo>
                    <a:pt x="2759" y="471"/>
                  </a:lnTo>
                  <a:lnTo>
                    <a:pt x="2788" y="500"/>
                  </a:lnTo>
                  <a:lnTo>
                    <a:pt x="2816" y="529"/>
                  </a:lnTo>
                  <a:lnTo>
                    <a:pt x="2843" y="560"/>
                  </a:lnTo>
                  <a:lnTo>
                    <a:pt x="2870" y="591"/>
                  </a:lnTo>
                  <a:lnTo>
                    <a:pt x="2895" y="623"/>
                  </a:lnTo>
                  <a:lnTo>
                    <a:pt x="2919" y="654"/>
                  </a:lnTo>
                  <a:lnTo>
                    <a:pt x="2942" y="685"/>
                  </a:lnTo>
                  <a:lnTo>
                    <a:pt x="2965" y="718"/>
                  </a:lnTo>
                  <a:lnTo>
                    <a:pt x="2986" y="751"/>
                  </a:lnTo>
                  <a:lnTo>
                    <a:pt x="3006" y="785"/>
                  </a:lnTo>
                  <a:lnTo>
                    <a:pt x="3026" y="819"/>
                  </a:lnTo>
                  <a:lnTo>
                    <a:pt x="3045" y="852"/>
                  </a:lnTo>
                  <a:lnTo>
                    <a:pt x="3063" y="887"/>
                  </a:lnTo>
                  <a:lnTo>
                    <a:pt x="3079" y="921"/>
                  </a:lnTo>
                  <a:lnTo>
                    <a:pt x="3096" y="957"/>
                  </a:lnTo>
                  <a:lnTo>
                    <a:pt x="3111" y="992"/>
                  </a:lnTo>
                  <a:lnTo>
                    <a:pt x="3125" y="1029"/>
                  </a:lnTo>
                  <a:lnTo>
                    <a:pt x="3139" y="1066"/>
                  </a:lnTo>
                  <a:lnTo>
                    <a:pt x="3150" y="1102"/>
                  </a:lnTo>
                  <a:lnTo>
                    <a:pt x="3162" y="1140"/>
                  </a:lnTo>
                  <a:lnTo>
                    <a:pt x="3172" y="1178"/>
                  </a:lnTo>
                  <a:lnTo>
                    <a:pt x="3183" y="1216"/>
                  </a:lnTo>
                  <a:lnTo>
                    <a:pt x="3191" y="1254"/>
                  </a:lnTo>
                  <a:lnTo>
                    <a:pt x="3198" y="1293"/>
                  </a:lnTo>
                  <a:lnTo>
                    <a:pt x="3206" y="1333"/>
                  </a:lnTo>
                  <a:lnTo>
                    <a:pt x="3212" y="1373"/>
                  </a:lnTo>
                  <a:lnTo>
                    <a:pt x="3217" y="1412"/>
                  </a:lnTo>
                  <a:lnTo>
                    <a:pt x="3220" y="1453"/>
                  </a:lnTo>
                  <a:lnTo>
                    <a:pt x="3224" y="1494"/>
                  </a:lnTo>
                  <a:lnTo>
                    <a:pt x="3227" y="1536"/>
                  </a:lnTo>
                  <a:lnTo>
                    <a:pt x="3228" y="1578"/>
                  </a:lnTo>
                  <a:lnTo>
                    <a:pt x="3229" y="1620"/>
                  </a:lnTo>
                  <a:lnTo>
                    <a:pt x="3228" y="1663"/>
                  </a:lnTo>
                  <a:lnTo>
                    <a:pt x="3227" y="1705"/>
                  </a:lnTo>
                  <a:lnTo>
                    <a:pt x="3224" y="1746"/>
                  </a:lnTo>
                  <a:lnTo>
                    <a:pt x="3221" y="1786"/>
                  </a:lnTo>
                  <a:lnTo>
                    <a:pt x="3217" y="1827"/>
                  </a:lnTo>
                  <a:lnTo>
                    <a:pt x="3212" y="1867"/>
                  </a:lnTo>
                  <a:lnTo>
                    <a:pt x="3206" y="1907"/>
                  </a:lnTo>
                  <a:lnTo>
                    <a:pt x="3199" y="1947"/>
                  </a:lnTo>
                  <a:lnTo>
                    <a:pt x="3192" y="1985"/>
                  </a:lnTo>
                  <a:lnTo>
                    <a:pt x="3183" y="2023"/>
                  </a:lnTo>
                  <a:lnTo>
                    <a:pt x="3173" y="2062"/>
                  </a:lnTo>
                  <a:lnTo>
                    <a:pt x="3163" y="2100"/>
                  </a:lnTo>
                  <a:lnTo>
                    <a:pt x="3152" y="2136"/>
                  </a:lnTo>
                  <a:lnTo>
                    <a:pt x="3140" y="2173"/>
                  </a:lnTo>
                  <a:lnTo>
                    <a:pt x="3127" y="2209"/>
                  </a:lnTo>
                  <a:lnTo>
                    <a:pt x="3113" y="2245"/>
                  </a:lnTo>
                  <a:lnTo>
                    <a:pt x="3098" y="2280"/>
                  </a:lnTo>
                  <a:lnTo>
                    <a:pt x="3082" y="2315"/>
                  </a:lnTo>
                  <a:lnTo>
                    <a:pt x="3066" y="2350"/>
                  </a:lnTo>
                  <a:lnTo>
                    <a:pt x="3048" y="2383"/>
                  </a:lnTo>
                  <a:lnTo>
                    <a:pt x="3029" y="2417"/>
                  </a:lnTo>
                  <a:lnTo>
                    <a:pt x="3010" y="2451"/>
                  </a:lnTo>
                  <a:lnTo>
                    <a:pt x="2991" y="2483"/>
                  </a:lnTo>
                  <a:lnTo>
                    <a:pt x="2969" y="2515"/>
                  </a:lnTo>
                  <a:lnTo>
                    <a:pt x="2947" y="2547"/>
                  </a:lnTo>
                  <a:lnTo>
                    <a:pt x="2924" y="2578"/>
                  </a:lnTo>
                  <a:lnTo>
                    <a:pt x="2900" y="2610"/>
                  </a:lnTo>
                  <a:lnTo>
                    <a:pt x="2876" y="2640"/>
                  </a:lnTo>
                  <a:lnTo>
                    <a:pt x="2850" y="2671"/>
                  </a:lnTo>
                  <a:lnTo>
                    <a:pt x="2824" y="2700"/>
                  </a:lnTo>
                  <a:lnTo>
                    <a:pt x="2795" y="2729"/>
                  </a:lnTo>
                  <a:lnTo>
                    <a:pt x="2767" y="2758"/>
                  </a:lnTo>
                  <a:lnTo>
                    <a:pt x="2737" y="2788"/>
                  </a:lnTo>
                  <a:lnTo>
                    <a:pt x="2706" y="2816"/>
                  </a:lnTo>
                  <a:lnTo>
                    <a:pt x="2674" y="2844"/>
                  </a:lnTo>
                  <a:lnTo>
                    <a:pt x="2643" y="2871"/>
                  </a:lnTo>
                  <a:lnTo>
                    <a:pt x="2611" y="2897"/>
                  </a:lnTo>
                  <a:lnTo>
                    <a:pt x="2578" y="2922"/>
                  </a:lnTo>
                  <a:lnTo>
                    <a:pt x="2545" y="2946"/>
                  </a:lnTo>
                  <a:lnTo>
                    <a:pt x="2511" y="2969"/>
                  </a:lnTo>
                  <a:lnTo>
                    <a:pt x="2478" y="2991"/>
                  </a:lnTo>
                  <a:lnTo>
                    <a:pt x="2445" y="3012"/>
                  </a:lnTo>
                  <a:lnTo>
                    <a:pt x="2410" y="3032"/>
                  </a:lnTo>
                  <a:lnTo>
                    <a:pt x="2376" y="3052"/>
                  </a:lnTo>
                  <a:lnTo>
                    <a:pt x="2341" y="3070"/>
                  </a:lnTo>
                  <a:lnTo>
                    <a:pt x="2306" y="3087"/>
                  </a:lnTo>
                  <a:lnTo>
                    <a:pt x="2270" y="3104"/>
                  </a:lnTo>
                  <a:lnTo>
                    <a:pt x="2234" y="3119"/>
                  </a:lnTo>
                  <a:lnTo>
                    <a:pt x="2198" y="3133"/>
                  </a:lnTo>
                  <a:lnTo>
                    <a:pt x="2162" y="3147"/>
                  </a:lnTo>
                  <a:lnTo>
                    <a:pt x="2124" y="3160"/>
                  </a:lnTo>
                  <a:lnTo>
                    <a:pt x="2087" y="3172"/>
                  </a:lnTo>
                  <a:lnTo>
                    <a:pt x="2049" y="3183"/>
                  </a:lnTo>
                  <a:lnTo>
                    <a:pt x="2011" y="3192"/>
                  </a:lnTo>
                  <a:lnTo>
                    <a:pt x="1973" y="3202"/>
                  </a:lnTo>
                  <a:lnTo>
                    <a:pt x="1934" y="3210"/>
                  </a:lnTo>
                  <a:lnTo>
                    <a:pt x="1896" y="3216"/>
                  </a:lnTo>
                  <a:lnTo>
                    <a:pt x="1856" y="3223"/>
                  </a:lnTo>
                  <a:lnTo>
                    <a:pt x="1816" y="3228"/>
                  </a:lnTo>
                  <a:lnTo>
                    <a:pt x="1776" y="3232"/>
                  </a:lnTo>
                  <a:lnTo>
                    <a:pt x="1736" y="3235"/>
                  </a:lnTo>
                  <a:lnTo>
                    <a:pt x="1695" y="3238"/>
                  </a:lnTo>
                  <a:lnTo>
                    <a:pt x="1653" y="3239"/>
                  </a:lnTo>
                  <a:lnTo>
                    <a:pt x="1612" y="3239"/>
                  </a:lnTo>
                  <a:lnTo>
                    <a:pt x="1571" y="3239"/>
                  </a:lnTo>
                  <a:lnTo>
                    <a:pt x="1530" y="3238"/>
                  </a:lnTo>
                  <a:lnTo>
                    <a:pt x="1491" y="3235"/>
                  </a:lnTo>
                  <a:lnTo>
                    <a:pt x="1450" y="3232"/>
                  </a:lnTo>
                  <a:lnTo>
                    <a:pt x="1411" y="3228"/>
                  </a:lnTo>
                  <a:lnTo>
                    <a:pt x="1372" y="3223"/>
                  </a:lnTo>
                  <a:lnTo>
                    <a:pt x="1333" y="3217"/>
                  </a:lnTo>
                  <a:lnTo>
                    <a:pt x="1294" y="3210"/>
                  </a:lnTo>
                  <a:lnTo>
                    <a:pt x="1256" y="3202"/>
                  </a:lnTo>
                  <a:lnTo>
                    <a:pt x="1218" y="3193"/>
                  </a:lnTo>
                  <a:lnTo>
                    <a:pt x="1181" y="3183"/>
                  </a:lnTo>
                  <a:lnTo>
                    <a:pt x="1144" y="3172"/>
                  </a:lnTo>
                  <a:lnTo>
                    <a:pt x="1107" y="3161"/>
                  </a:lnTo>
                  <a:lnTo>
                    <a:pt x="1071" y="3148"/>
                  </a:lnTo>
                  <a:lnTo>
                    <a:pt x="1034" y="3135"/>
                  </a:lnTo>
                  <a:lnTo>
                    <a:pt x="999" y="3120"/>
                  </a:lnTo>
                  <a:lnTo>
                    <a:pt x="963" y="3105"/>
                  </a:lnTo>
                  <a:lnTo>
                    <a:pt x="929" y="3088"/>
                  </a:lnTo>
                  <a:lnTo>
                    <a:pt x="895" y="3072"/>
                  </a:lnTo>
                  <a:lnTo>
                    <a:pt x="860" y="3053"/>
                  </a:lnTo>
                  <a:lnTo>
                    <a:pt x="826" y="3034"/>
                  </a:lnTo>
                  <a:lnTo>
                    <a:pt x="792" y="3014"/>
                  </a:lnTo>
                  <a:lnTo>
                    <a:pt x="759" y="2993"/>
                  </a:lnTo>
                  <a:lnTo>
                    <a:pt x="726" y="2971"/>
                  </a:lnTo>
                  <a:lnTo>
                    <a:pt x="694" y="2948"/>
                  </a:lnTo>
                  <a:lnTo>
                    <a:pt x="662" y="2924"/>
                  </a:lnTo>
                  <a:lnTo>
                    <a:pt x="630" y="2900"/>
                  </a:lnTo>
                  <a:lnTo>
                    <a:pt x="599" y="2874"/>
                  </a:lnTo>
                  <a:lnTo>
                    <a:pt x="568" y="2848"/>
                  </a:lnTo>
                  <a:lnTo>
                    <a:pt x="538" y="2819"/>
                  </a:lnTo>
                  <a:lnTo>
                    <a:pt x="507" y="2791"/>
                  </a:lnTo>
                  <a:lnTo>
                    <a:pt x="477" y="2762"/>
                  </a:lnTo>
                  <a:lnTo>
                    <a:pt x="448" y="2732"/>
                  </a:lnTo>
                  <a:lnTo>
                    <a:pt x="419" y="2702"/>
                  </a:lnTo>
                  <a:lnTo>
                    <a:pt x="391" y="2671"/>
                  </a:lnTo>
                  <a:lnTo>
                    <a:pt x="365" y="2639"/>
                  </a:lnTo>
                  <a:lnTo>
                    <a:pt x="339" y="2608"/>
                  </a:lnTo>
                  <a:lnTo>
                    <a:pt x="315" y="2576"/>
                  </a:lnTo>
                  <a:lnTo>
                    <a:pt x="291" y="2544"/>
                  </a:lnTo>
                  <a:lnTo>
                    <a:pt x="268" y="2511"/>
                  </a:lnTo>
                  <a:lnTo>
                    <a:pt x="246" y="2479"/>
                  </a:lnTo>
                  <a:lnTo>
                    <a:pt x="225" y="2445"/>
                  </a:lnTo>
                  <a:lnTo>
                    <a:pt x="206" y="2412"/>
                  </a:lnTo>
                  <a:lnTo>
                    <a:pt x="186" y="2377"/>
                  </a:lnTo>
                  <a:lnTo>
                    <a:pt x="168" y="2343"/>
                  </a:lnTo>
                  <a:lnTo>
                    <a:pt x="151" y="2308"/>
                  </a:lnTo>
                  <a:lnTo>
                    <a:pt x="135" y="2273"/>
                  </a:lnTo>
                  <a:lnTo>
                    <a:pt x="119" y="2238"/>
                  </a:lnTo>
                  <a:lnTo>
                    <a:pt x="104" y="2202"/>
                  </a:lnTo>
                  <a:lnTo>
                    <a:pt x="92" y="2166"/>
                  </a:lnTo>
                  <a:lnTo>
                    <a:pt x="78" y="2129"/>
                  </a:lnTo>
                  <a:lnTo>
                    <a:pt x="67" y="2092"/>
                  </a:lnTo>
                  <a:lnTo>
                    <a:pt x="56" y="2055"/>
                  </a:lnTo>
                  <a:lnTo>
                    <a:pt x="47" y="2017"/>
                  </a:lnTo>
                  <a:lnTo>
                    <a:pt x="38" y="1979"/>
                  </a:lnTo>
                  <a:lnTo>
                    <a:pt x="30" y="1940"/>
                  </a:lnTo>
                  <a:lnTo>
                    <a:pt x="23" y="1902"/>
                  </a:lnTo>
                  <a:lnTo>
                    <a:pt x="17" y="1863"/>
                  </a:lnTo>
                  <a:lnTo>
                    <a:pt x="11" y="1823"/>
                  </a:lnTo>
                  <a:lnTo>
                    <a:pt x="7" y="1783"/>
                  </a:lnTo>
                  <a:lnTo>
                    <a:pt x="4" y="1743"/>
                  </a:lnTo>
                  <a:lnTo>
                    <a:pt x="2" y="1703"/>
                  </a:lnTo>
                  <a:lnTo>
                    <a:pt x="1" y="1662"/>
                  </a:lnTo>
                  <a:lnTo>
                    <a:pt x="0" y="1620"/>
                  </a:lnTo>
                  <a:lnTo>
                    <a:pt x="1" y="1579"/>
                  </a:lnTo>
                  <a:lnTo>
                    <a:pt x="2" y="1538"/>
                  </a:lnTo>
                  <a:lnTo>
                    <a:pt x="4" y="1497"/>
                  </a:lnTo>
                  <a:lnTo>
                    <a:pt x="7" y="1457"/>
                  </a:lnTo>
                  <a:lnTo>
                    <a:pt x="11" y="1417"/>
                  </a:lnTo>
                  <a:lnTo>
                    <a:pt x="17" y="1378"/>
                  </a:lnTo>
                  <a:lnTo>
                    <a:pt x="23" y="1338"/>
                  </a:lnTo>
                  <a:lnTo>
                    <a:pt x="30" y="1299"/>
                  </a:lnTo>
                  <a:lnTo>
                    <a:pt x="38" y="1261"/>
                  </a:lnTo>
                  <a:lnTo>
                    <a:pt x="47" y="1223"/>
                  </a:lnTo>
                  <a:lnTo>
                    <a:pt x="56" y="1185"/>
                  </a:lnTo>
                  <a:lnTo>
                    <a:pt x="67" y="1147"/>
                  </a:lnTo>
                  <a:lnTo>
                    <a:pt x="78" y="1110"/>
                  </a:lnTo>
                  <a:lnTo>
                    <a:pt x="92" y="1073"/>
                  </a:lnTo>
                  <a:lnTo>
                    <a:pt x="104" y="1036"/>
                  </a:lnTo>
                  <a:lnTo>
                    <a:pt x="119" y="1001"/>
                  </a:lnTo>
                  <a:lnTo>
                    <a:pt x="135" y="965"/>
                  </a:lnTo>
                  <a:lnTo>
                    <a:pt x="151" y="930"/>
                  </a:lnTo>
                  <a:lnTo>
                    <a:pt x="168" y="895"/>
                  </a:lnTo>
                  <a:lnTo>
                    <a:pt x="186" y="859"/>
                  </a:lnTo>
                  <a:lnTo>
                    <a:pt x="206" y="826"/>
                  </a:lnTo>
                  <a:lnTo>
                    <a:pt x="225" y="791"/>
                  </a:lnTo>
                  <a:lnTo>
                    <a:pt x="246" y="758"/>
                  </a:lnTo>
                  <a:lnTo>
                    <a:pt x="268" y="724"/>
                  </a:lnTo>
                  <a:lnTo>
                    <a:pt x="291" y="692"/>
                  </a:lnTo>
                  <a:lnTo>
                    <a:pt x="315" y="659"/>
                  </a:lnTo>
                  <a:lnTo>
                    <a:pt x="339" y="627"/>
                  </a:lnTo>
                  <a:lnTo>
                    <a:pt x="365" y="594"/>
                  </a:lnTo>
                  <a:lnTo>
                    <a:pt x="391" y="563"/>
                  </a:lnTo>
                  <a:lnTo>
                    <a:pt x="419" y="532"/>
                  </a:lnTo>
                  <a:lnTo>
                    <a:pt x="448" y="501"/>
                  </a:lnTo>
                  <a:lnTo>
                    <a:pt x="477" y="471"/>
                  </a:lnTo>
                  <a:lnTo>
                    <a:pt x="506" y="441"/>
                  </a:lnTo>
                  <a:lnTo>
                    <a:pt x="535" y="413"/>
                  </a:lnTo>
                  <a:lnTo>
                    <a:pt x="566" y="387"/>
                  </a:lnTo>
                  <a:lnTo>
                    <a:pt x="596" y="361"/>
                  </a:lnTo>
                  <a:lnTo>
                    <a:pt x="627" y="335"/>
                  </a:lnTo>
                  <a:lnTo>
                    <a:pt x="659" y="310"/>
                  </a:lnTo>
                  <a:lnTo>
                    <a:pt x="690" y="287"/>
                  </a:lnTo>
                  <a:lnTo>
                    <a:pt x="722" y="265"/>
                  </a:lnTo>
                  <a:lnTo>
                    <a:pt x="755" y="243"/>
                  </a:lnTo>
                  <a:lnTo>
                    <a:pt x="787" y="222"/>
                  </a:lnTo>
                  <a:lnTo>
                    <a:pt x="820" y="203"/>
                  </a:lnTo>
                  <a:lnTo>
                    <a:pt x="854" y="184"/>
                  </a:lnTo>
                  <a:lnTo>
                    <a:pt x="888" y="166"/>
                  </a:lnTo>
                  <a:lnTo>
                    <a:pt x="923" y="149"/>
                  </a:lnTo>
                  <a:lnTo>
                    <a:pt x="957" y="133"/>
                  </a:lnTo>
                  <a:lnTo>
                    <a:pt x="993" y="118"/>
                  </a:lnTo>
                  <a:lnTo>
                    <a:pt x="1028" y="104"/>
                  </a:lnTo>
                  <a:lnTo>
                    <a:pt x="1065" y="91"/>
                  </a:lnTo>
                  <a:lnTo>
                    <a:pt x="1101" y="78"/>
                  </a:lnTo>
                  <a:lnTo>
                    <a:pt x="1138" y="66"/>
                  </a:lnTo>
                  <a:lnTo>
                    <a:pt x="1175" y="56"/>
                  </a:lnTo>
                  <a:lnTo>
                    <a:pt x="1213" y="47"/>
                  </a:lnTo>
                  <a:lnTo>
                    <a:pt x="1252" y="38"/>
                  </a:lnTo>
                  <a:lnTo>
                    <a:pt x="1290" y="30"/>
                  </a:lnTo>
                  <a:lnTo>
                    <a:pt x="1329" y="23"/>
                  </a:lnTo>
                  <a:lnTo>
                    <a:pt x="1367" y="17"/>
                  </a:lnTo>
                  <a:lnTo>
                    <a:pt x="1408" y="12"/>
                  </a:lnTo>
                  <a:lnTo>
                    <a:pt x="1448" y="8"/>
                  </a:lnTo>
                  <a:lnTo>
                    <a:pt x="1489" y="5"/>
                  </a:lnTo>
                  <a:lnTo>
                    <a:pt x="1529" y="3"/>
                  </a:lnTo>
                  <a:lnTo>
                    <a:pt x="1570" y="1"/>
                  </a:lnTo>
                  <a:lnTo>
                    <a:pt x="1612" y="0"/>
                  </a:lnTo>
                  <a:close/>
                  <a:moveTo>
                    <a:pt x="363" y="1185"/>
                  </a:moveTo>
                  <a:lnTo>
                    <a:pt x="355" y="1211"/>
                  </a:lnTo>
                  <a:lnTo>
                    <a:pt x="347" y="1236"/>
                  </a:lnTo>
                  <a:lnTo>
                    <a:pt x="338" y="1263"/>
                  </a:lnTo>
                  <a:lnTo>
                    <a:pt x="332" y="1289"/>
                  </a:lnTo>
                  <a:lnTo>
                    <a:pt x="326" y="1316"/>
                  </a:lnTo>
                  <a:lnTo>
                    <a:pt x="319" y="1342"/>
                  </a:lnTo>
                  <a:lnTo>
                    <a:pt x="314" y="1370"/>
                  </a:lnTo>
                  <a:lnTo>
                    <a:pt x="309" y="1397"/>
                  </a:lnTo>
                  <a:lnTo>
                    <a:pt x="305" y="1424"/>
                  </a:lnTo>
                  <a:lnTo>
                    <a:pt x="302" y="1451"/>
                  </a:lnTo>
                  <a:lnTo>
                    <a:pt x="298" y="1478"/>
                  </a:lnTo>
                  <a:lnTo>
                    <a:pt x="295" y="1507"/>
                  </a:lnTo>
                  <a:lnTo>
                    <a:pt x="293" y="1535"/>
                  </a:lnTo>
                  <a:lnTo>
                    <a:pt x="292" y="1563"/>
                  </a:lnTo>
                  <a:lnTo>
                    <a:pt x="291" y="1592"/>
                  </a:lnTo>
                  <a:lnTo>
                    <a:pt x="291" y="1620"/>
                  </a:lnTo>
                  <a:lnTo>
                    <a:pt x="291" y="1653"/>
                  </a:lnTo>
                  <a:lnTo>
                    <a:pt x="292" y="1687"/>
                  </a:lnTo>
                  <a:lnTo>
                    <a:pt x="294" y="1720"/>
                  </a:lnTo>
                  <a:lnTo>
                    <a:pt x="297" y="1753"/>
                  </a:lnTo>
                  <a:lnTo>
                    <a:pt x="301" y="1785"/>
                  </a:lnTo>
                  <a:lnTo>
                    <a:pt x="305" y="1817"/>
                  </a:lnTo>
                  <a:lnTo>
                    <a:pt x="310" y="1849"/>
                  </a:lnTo>
                  <a:lnTo>
                    <a:pt x="315" y="1881"/>
                  </a:lnTo>
                  <a:lnTo>
                    <a:pt x="322" y="1912"/>
                  </a:lnTo>
                  <a:lnTo>
                    <a:pt x="330" y="1942"/>
                  </a:lnTo>
                  <a:lnTo>
                    <a:pt x="337" y="1973"/>
                  </a:lnTo>
                  <a:lnTo>
                    <a:pt x="347" y="2003"/>
                  </a:lnTo>
                  <a:lnTo>
                    <a:pt x="356" y="2034"/>
                  </a:lnTo>
                  <a:lnTo>
                    <a:pt x="366" y="2064"/>
                  </a:lnTo>
                  <a:lnTo>
                    <a:pt x="377" y="2093"/>
                  </a:lnTo>
                  <a:lnTo>
                    <a:pt x="389" y="2123"/>
                  </a:lnTo>
                  <a:lnTo>
                    <a:pt x="402" y="2151"/>
                  </a:lnTo>
                  <a:lnTo>
                    <a:pt x="415" y="2180"/>
                  </a:lnTo>
                  <a:lnTo>
                    <a:pt x="429" y="2209"/>
                  </a:lnTo>
                  <a:lnTo>
                    <a:pt x="444" y="2237"/>
                  </a:lnTo>
                  <a:lnTo>
                    <a:pt x="460" y="2264"/>
                  </a:lnTo>
                  <a:lnTo>
                    <a:pt x="476" y="2291"/>
                  </a:lnTo>
                  <a:lnTo>
                    <a:pt x="494" y="2319"/>
                  </a:lnTo>
                  <a:lnTo>
                    <a:pt x="511" y="2346"/>
                  </a:lnTo>
                  <a:lnTo>
                    <a:pt x="530" y="2373"/>
                  </a:lnTo>
                  <a:lnTo>
                    <a:pt x="550" y="2399"/>
                  </a:lnTo>
                  <a:lnTo>
                    <a:pt x="570" y="2425"/>
                  </a:lnTo>
                  <a:lnTo>
                    <a:pt x="591" y="2451"/>
                  </a:lnTo>
                  <a:lnTo>
                    <a:pt x="613" y="2477"/>
                  </a:lnTo>
                  <a:lnTo>
                    <a:pt x="636" y="2502"/>
                  </a:lnTo>
                  <a:lnTo>
                    <a:pt x="659" y="2527"/>
                  </a:lnTo>
                  <a:lnTo>
                    <a:pt x="683" y="2551"/>
                  </a:lnTo>
                  <a:lnTo>
                    <a:pt x="708" y="2575"/>
                  </a:lnTo>
                  <a:lnTo>
                    <a:pt x="733" y="2599"/>
                  </a:lnTo>
                  <a:lnTo>
                    <a:pt x="758" y="2621"/>
                  </a:lnTo>
                  <a:lnTo>
                    <a:pt x="783" y="2643"/>
                  </a:lnTo>
                  <a:lnTo>
                    <a:pt x="809" y="2664"/>
                  </a:lnTo>
                  <a:lnTo>
                    <a:pt x="835" y="2685"/>
                  </a:lnTo>
                  <a:lnTo>
                    <a:pt x="861" y="2704"/>
                  </a:lnTo>
                  <a:lnTo>
                    <a:pt x="888" y="2723"/>
                  </a:lnTo>
                  <a:lnTo>
                    <a:pt x="915" y="2742"/>
                  </a:lnTo>
                  <a:lnTo>
                    <a:pt x="943" y="2758"/>
                  </a:lnTo>
                  <a:lnTo>
                    <a:pt x="970" y="2775"/>
                  </a:lnTo>
                  <a:lnTo>
                    <a:pt x="998" y="2791"/>
                  </a:lnTo>
                  <a:lnTo>
                    <a:pt x="1026" y="2806"/>
                  </a:lnTo>
                  <a:lnTo>
                    <a:pt x="1054" y="2820"/>
                  </a:lnTo>
                  <a:lnTo>
                    <a:pt x="1083" y="2833"/>
                  </a:lnTo>
                  <a:lnTo>
                    <a:pt x="1112" y="2845"/>
                  </a:lnTo>
                  <a:lnTo>
                    <a:pt x="1141" y="2858"/>
                  </a:lnTo>
                  <a:lnTo>
                    <a:pt x="1171" y="2868"/>
                  </a:lnTo>
                  <a:lnTo>
                    <a:pt x="1200" y="2879"/>
                  </a:lnTo>
                  <a:lnTo>
                    <a:pt x="1231" y="2888"/>
                  </a:lnTo>
                  <a:lnTo>
                    <a:pt x="1262" y="2898"/>
                  </a:lnTo>
                  <a:lnTo>
                    <a:pt x="1292" y="2906"/>
                  </a:lnTo>
                  <a:lnTo>
                    <a:pt x="1324" y="2914"/>
                  </a:lnTo>
                  <a:lnTo>
                    <a:pt x="1355" y="2920"/>
                  </a:lnTo>
                  <a:lnTo>
                    <a:pt x="1386" y="2925"/>
                  </a:lnTo>
                  <a:lnTo>
                    <a:pt x="1419" y="2930"/>
                  </a:lnTo>
                  <a:lnTo>
                    <a:pt x="1451" y="2934"/>
                  </a:lnTo>
                  <a:lnTo>
                    <a:pt x="1483" y="2938"/>
                  </a:lnTo>
                  <a:lnTo>
                    <a:pt x="1516" y="2941"/>
                  </a:lnTo>
                  <a:lnTo>
                    <a:pt x="1549" y="2943"/>
                  </a:lnTo>
                  <a:lnTo>
                    <a:pt x="1582" y="2944"/>
                  </a:lnTo>
                  <a:lnTo>
                    <a:pt x="1616" y="2944"/>
                  </a:lnTo>
                  <a:lnTo>
                    <a:pt x="1650" y="2944"/>
                  </a:lnTo>
                  <a:lnTo>
                    <a:pt x="1684" y="2943"/>
                  </a:lnTo>
                  <a:lnTo>
                    <a:pt x="1716" y="2941"/>
                  </a:lnTo>
                  <a:lnTo>
                    <a:pt x="1749" y="2938"/>
                  </a:lnTo>
                  <a:lnTo>
                    <a:pt x="1782" y="2934"/>
                  </a:lnTo>
                  <a:lnTo>
                    <a:pt x="1814" y="2930"/>
                  </a:lnTo>
                  <a:lnTo>
                    <a:pt x="1847" y="2925"/>
                  </a:lnTo>
                  <a:lnTo>
                    <a:pt x="1878" y="2920"/>
                  </a:lnTo>
                  <a:lnTo>
                    <a:pt x="1909" y="2912"/>
                  </a:lnTo>
                  <a:lnTo>
                    <a:pt x="1940" y="2905"/>
                  </a:lnTo>
                  <a:lnTo>
                    <a:pt x="1972" y="2897"/>
                  </a:lnTo>
                  <a:lnTo>
                    <a:pt x="2002" y="2888"/>
                  </a:lnTo>
                  <a:lnTo>
                    <a:pt x="2032" y="2879"/>
                  </a:lnTo>
                  <a:lnTo>
                    <a:pt x="2063" y="2868"/>
                  </a:lnTo>
                  <a:lnTo>
                    <a:pt x="2093" y="2857"/>
                  </a:lnTo>
                  <a:lnTo>
                    <a:pt x="2122" y="2845"/>
                  </a:lnTo>
                  <a:lnTo>
                    <a:pt x="2151" y="2832"/>
                  </a:lnTo>
                  <a:lnTo>
                    <a:pt x="2181" y="2818"/>
                  </a:lnTo>
                  <a:lnTo>
                    <a:pt x="2209" y="2805"/>
                  </a:lnTo>
                  <a:lnTo>
                    <a:pt x="2238" y="2789"/>
                  </a:lnTo>
                  <a:lnTo>
                    <a:pt x="2266" y="2773"/>
                  </a:lnTo>
                  <a:lnTo>
                    <a:pt x="2293" y="2756"/>
                  </a:lnTo>
                  <a:lnTo>
                    <a:pt x="2322" y="2740"/>
                  </a:lnTo>
                  <a:lnTo>
                    <a:pt x="2349" y="2721"/>
                  </a:lnTo>
                  <a:lnTo>
                    <a:pt x="2376" y="2702"/>
                  </a:lnTo>
                  <a:lnTo>
                    <a:pt x="2403" y="2682"/>
                  </a:lnTo>
                  <a:lnTo>
                    <a:pt x="2429" y="2662"/>
                  </a:lnTo>
                  <a:lnTo>
                    <a:pt x="2455" y="2640"/>
                  </a:lnTo>
                  <a:lnTo>
                    <a:pt x="2481" y="2618"/>
                  </a:lnTo>
                  <a:lnTo>
                    <a:pt x="2507" y="2595"/>
                  </a:lnTo>
                  <a:lnTo>
                    <a:pt x="2532" y="2572"/>
                  </a:lnTo>
                  <a:lnTo>
                    <a:pt x="2557" y="2547"/>
                  </a:lnTo>
                  <a:lnTo>
                    <a:pt x="2590" y="2514"/>
                  </a:lnTo>
                  <a:lnTo>
                    <a:pt x="2621" y="2481"/>
                  </a:lnTo>
                  <a:lnTo>
                    <a:pt x="2651" y="2446"/>
                  </a:lnTo>
                  <a:lnTo>
                    <a:pt x="2680" y="2412"/>
                  </a:lnTo>
                  <a:lnTo>
                    <a:pt x="2707" y="2376"/>
                  </a:lnTo>
                  <a:lnTo>
                    <a:pt x="2732" y="2339"/>
                  </a:lnTo>
                  <a:lnTo>
                    <a:pt x="2756" y="2302"/>
                  </a:lnTo>
                  <a:lnTo>
                    <a:pt x="2778" y="2264"/>
                  </a:lnTo>
                  <a:lnTo>
                    <a:pt x="2169" y="1993"/>
                  </a:lnTo>
                  <a:lnTo>
                    <a:pt x="2165" y="2012"/>
                  </a:lnTo>
                  <a:lnTo>
                    <a:pt x="2160" y="2030"/>
                  </a:lnTo>
                  <a:lnTo>
                    <a:pt x="2154" y="2048"/>
                  </a:lnTo>
                  <a:lnTo>
                    <a:pt x="2147" y="2066"/>
                  </a:lnTo>
                  <a:lnTo>
                    <a:pt x="2140" y="2084"/>
                  </a:lnTo>
                  <a:lnTo>
                    <a:pt x="2133" y="2101"/>
                  </a:lnTo>
                  <a:lnTo>
                    <a:pt x="2123" y="2116"/>
                  </a:lnTo>
                  <a:lnTo>
                    <a:pt x="2114" y="2133"/>
                  </a:lnTo>
                  <a:lnTo>
                    <a:pt x="2103" y="2149"/>
                  </a:lnTo>
                  <a:lnTo>
                    <a:pt x="2093" y="2164"/>
                  </a:lnTo>
                  <a:lnTo>
                    <a:pt x="2081" y="2178"/>
                  </a:lnTo>
                  <a:lnTo>
                    <a:pt x="2069" y="2192"/>
                  </a:lnTo>
                  <a:lnTo>
                    <a:pt x="2056" y="2205"/>
                  </a:lnTo>
                  <a:lnTo>
                    <a:pt x="2043" y="2219"/>
                  </a:lnTo>
                  <a:lnTo>
                    <a:pt x="2029" y="2232"/>
                  </a:lnTo>
                  <a:lnTo>
                    <a:pt x="2015" y="2243"/>
                  </a:lnTo>
                  <a:lnTo>
                    <a:pt x="2000" y="2255"/>
                  </a:lnTo>
                  <a:lnTo>
                    <a:pt x="1984" y="2266"/>
                  </a:lnTo>
                  <a:lnTo>
                    <a:pt x="1969" y="2276"/>
                  </a:lnTo>
                  <a:lnTo>
                    <a:pt x="1952" y="2286"/>
                  </a:lnTo>
                  <a:lnTo>
                    <a:pt x="1935" y="2294"/>
                  </a:lnTo>
                  <a:lnTo>
                    <a:pt x="1918" y="2303"/>
                  </a:lnTo>
                  <a:lnTo>
                    <a:pt x="1900" y="2311"/>
                  </a:lnTo>
                  <a:lnTo>
                    <a:pt x="1882" y="2319"/>
                  </a:lnTo>
                  <a:lnTo>
                    <a:pt x="1863" y="2325"/>
                  </a:lnTo>
                  <a:lnTo>
                    <a:pt x="1844" y="2331"/>
                  </a:lnTo>
                  <a:lnTo>
                    <a:pt x="1826" y="2336"/>
                  </a:lnTo>
                  <a:lnTo>
                    <a:pt x="1806" y="2341"/>
                  </a:lnTo>
                  <a:lnTo>
                    <a:pt x="1786" y="2345"/>
                  </a:lnTo>
                  <a:lnTo>
                    <a:pt x="1766" y="2348"/>
                  </a:lnTo>
                  <a:lnTo>
                    <a:pt x="1746" y="2351"/>
                  </a:lnTo>
                  <a:lnTo>
                    <a:pt x="1725" y="2353"/>
                  </a:lnTo>
                  <a:lnTo>
                    <a:pt x="1725" y="2602"/>
                  </a:lnTo>
                  <a:lnTo>
                    <a:pt x="1540" y="2602"/>
                  </a:lnTo>
                  <a:lnTo>
                    <a:pt x="1540" y="2353"/>
                  </a:lnTo>
                  <a:lnTo>
                    <a:pt x="1506" y="2351"/>
                  </a:lnTo>
                  <a:lnTo>
                    <a:pt x="1473" y="2349"/>
                  </a:lnTo>
                  <a:lnTo>
                    <a:pt x="1439" y="2344"/>
                  </a:lnTo>
                  <a:lnTo>
                    <a:pt x="1406" y="2338"/>
                  </a:lnTo>
                  <a:lnTo>
                    <a:pt x="1373" y="2330"/>
                  </a:lnTo>
                  <a:lnTo>
                    <a:pt x="1340" y="2322"/>
                  </a:lnTo>
                  <a:lnTo>
                    <a:pt x="1309" y="2311"/>
                  </a:lnTo>
                  <a:lnTo>
                    <a:pt x="1278" y="2299"/>
                  </a:lnTo>
                  <a:lnTo>
                    <a:pt x="1246" y="2286"/>
                  </a:lnTo>
                  <a:lnTo>
                    <a:pt x="1216" y="2271"/>
                  </a:lnTo>
                  <a:lnTo>
                    <a:pt x="1187" y="2256"/>
                  </a:lnTo>
                  <a:lnTo>
                    <a:pt x="1158" y="2238"/>
                  </a:lnTo>
                  <a:lnTo>
                    <a:pt x="1129" y="2220"/>
                  </a:lnTo>
                  <a:lnTo>
                    <a:pt x="1102" y="2201"/>
                  </a:lnTo>
                  <a:lnTo>
                    <a:pt x="1076" y="2180"/>
                  </a:lnTo>
                  <a:lnTo>
                    <a:pt x="1050" y="2158"/>
                  </a:lnTo>
                  <a:lnTo>
                    <a:pt x="1272" y="1934"/>
                  </a:lnTo>
                  <a:lnTo>
                    <a:pt x="1292" y="1952"/>
                  </a:lnTo>
                  <a:lnTo>
                    <a:pt x="1312" y="1969"/>
                  </a:lnTo>
                  <a:lnTo>
                    <a:pt x="1333" y="1984"/>
                  </a:lnTo>
                  <a:lnTo>
                    <a:pt x="1353" y="1999"/>
                  </a:lnTo>
                  <a:lnTo>
                    <a:pt x="1374" y="2013"/>
                  </a:lnTo>
                  <a:lnTo>
                    <a:pt x="1395" y="2024"/>
                  </a:lnTo>
                  <a:lnTo>
                    <a:pt x="1416" y="2036"/>
                  </a:lnTo>
                  <a:lnTo>
                    <a:pt x="1437" y="2045"/>
                  </a:lnTo>
                  <a:lnTo>
                    <a:pt x="1460" y="2054"/>
                  </a:lnTo>
                  <a:lnTo>
                    <a:pt x="1482" y="2061"/>
                  </a:lnTo>
                  <a:lnTo>
                    <a:pt x="1506" y="2067"/>
                  </a:lnTo>
                  <a:lnTo>
                    <a:pt x="1529" y="2071"/>
                  </a:lnTo>
                  <a:lnTo>
                    <a:pt x="1554" y="2076"/>
                  </a:lnTo>
                  <a:lnTo>
                    <a:pt x="1579" y="2078"/>
                  </a:lnTo>
                  <a:lnTo>
                    <a:pt x="1605" y="2080"/>
                  </a:lnTo>
                  <a:lnTo>
                    <a:pt x="1633" y="2081"/>
                  </a:lnTo>
                  <a:lnTo>
                    <a:pt x="1650" y="2080"/>
                  </a:lnTo>
                  <a:lnTo>
                    <a:pt x="1668" y="2079"/>
                  </a:lnTo>
                  <a:lnTo>
                    <a:pt x="1686" y="2076"/>
                  </a:lnTo>
                  <a:lnTo>
                    <a:pt x="1704" y="2072"/>
                  </a:lnTo>
                  <a:lnTo>
                    <a:pt x="1721" y="2068"/>
                  </a:lnTo>
                  <a:lnTo>
                    <a:pt x="1737" y="2062"/>
                  </a:lnTo>
                  <a:lnTo>
                    <a:pt x="1754" y="2055"/>
                  </a:lnTo>
                  <a:lnTo>
                    <a:pt x="1768" y="2046"/>
                  </a:lnTo>
                  <a:lnTo>
                    <a:pt x="1782" y="2036"/>
                  </a:lnTo>
                  <a:lnTo>
                    <a:pt x="1794" y="2024"/>
                  </a:lnTo>
                  <a:lnTo>
                    <a:pt x="1800" y="2018"/>
                  </a:lnTo>
                  <a:lnTo>
                    <a:pt x="1805" y="2012"/>
                  </a:lnTo>
                  <a:lnTo>
                    <a:pt x="1810" y="2004"/>
                  </a:lnTo>
                  <a:lnTo>
                    <a:pt x="1814" y="1997"/>
                  </a:lnTo>
                  <a:lnTo>
                    <a:pt x="1818" y="1989"/>
                  </a:lnTo>
                  <a:lnTo>
                    <a:pt x="1821" y="1980"/>
                  </a:lnTo>
                  <a:lnTo>
                    <a:pt x="1825" y="1971"/>
                  </a:lnTo>
                  <a:lnTo>
                    <a:pt x="1828" y="1961"/>
                  </a:lnTo>
                  <a:lnTo>
                    <a:pt x="1830" y="1952"/>
                  </a:lnTo>
                  <a:lnTo>
                    <a:pt x="1831" y="1941"/>
                  </a:lnTo>
                  <a:lnTo>
                    <a:pt x="1832" y="1931"/>
                  </a:lnTo>
                  <a:lnTo>
                    <a:pt x="1832" y="1919"/>
                  </a:lnTo>
                  <a:lnTo>
                    <a:pt x="1832" y="1904"/>
                  </a:lnTo>
                  <a:lnTo>
                    <a:pt x="1829" y="1889"/>
                  </a:lnTo>
                  <a:lnTo>
                    <a:pt x="1826" y="1875"/>
                  </a:lnTo>
                  <a:lnTo>
                    <a:pt x="1820" y="1863"/>
                  </a:lnTo>
                  <a:lnTo>
                    <a:pt x="1814" y="1851"/>
                  </a:lnTo>
                  <a:lnTo>
                    <a:pt x="1807" y="1841"/>
                  </a:lnTo>
                  <a:lnTo>
                    <a:pt x="1799" y="1831"/>
                  </a:lnTo>
                  <a:lnTo>
                    <a:pt x="1789" y="1822"/>
                  </a:lnTo>
                  <a:lnTo>
                    <a:pt x="1635" y="1753"/>
                  </a:lnTo>
                  <a:lnTo>
                    <a:pt x="1444" y="1668"/>
                  </a:lnTo>
                  <a:lnTo>
                    <a:pt x="1408" y="1652"/>
                  </a:lnTo>
                  <a:lnTo>
                    <a:pt x="1375" y="1637"/>
                  </a:lnTo>
                  <a:lnTo>
                    <a:pt x="1342" y="1622"/>
                  </a:lnTo>
                  <a:lnTo>
                    <a:pt x="1310" y="1608"/>
                  </a:lnTo>
                  <a:lnTo>
                    <a:pt x="1279" y="1595"/>
                  </a:lnTo>
                  <a:lnTo>
                    <a:pt x="1248" y="1581"/>
                  </a:lnTo>
                  <a:lnTo>
                    <a:pt x="1218" y="1567"/>
                  </a:lnTo>
                  <a:lnTo>
                    <a:pt x="1188" y="1554"/>
                  </a:lnTo>
                  <a:lnTo>
                    <a:pt x="363" y="1185"/>
                  </a:lnTo>
                  <a:close/>
                  <a:moveTo>
                    <a:pt x="1616" y="293"/>
                  </a:moveTo>
                  <a:lnTo>
                    <a:pt x="1582" y="293"/>
                  </a:lnTo>
                  <a:lnTo>
                    <a:pt x="1548" y="294"/>
                  </a:lnTo>
                  <a:lnTo>
                    <a:pt x="1515" y="296"/>
                  </a:lnTo>
                  <a:lnTo>
                    <a:pt x="1481" y="298"/>
                  </a:lnTo>
                  <a:lnTo>
                    <a:pt x="1449" y="302"/>
                  </a:lnTo>
                  <a:lnTo>
                    <a:pt x="1416" y="306"/>
                  </a:lnTo>
                  <a:lnTo>
                    <a:pt x="1384" y="310"/>
                  </a:lnTo>
                  <a:lnTo>
                    <a:pt x="1352" y="317"/>
                  </a:lnTo>
                  <a:lnTo>
                    <a:pt x="1320" y="323"/>
                  </a:lnTo>
                  <a:lnTo>
                    <a:pt x="1289" y="330"/>
                  </a:lnTo>
                  <a:lnTo>
                    <a:pt x="1259" y="338"/>
                  </a:lnTo>
                  <a:lnTo>
                    <a:pt x="1228" y="347"/>
                  </a:lnTo>
                  <a:lnTo>
                    <a:pt x="1197" y="357"/>
                  </a:lnTo>
                  <a:lnTo>
                    <a:pt x="1168" y="367"/>
                  </a:lnTo>
                  <a:lnTo>
                    <a:pt x="1139" y="378"/>
                  </a:lnTo>
                  <a:lnTo>
                    <a:pt x="1110" y="389"/>
                  </a:lnTo>
                  <a:lnTo>
                    <a:pt x="1080" y="402"/>
                  </a:lnTo>
                  <a:lnTo>
                    <a:pt x="1052" y="415"/>
                  </a:lnTo>
                  <a:lnTo>
                    <a:pt x="1024" y="429"/>
                  </a:lnTo>
                  <a:lnTo>
                    <a:pt x="996" y="445"/>
                  </a:lnTo>
                  <a:lnTo>
                    <a:pt x="968" y="459"/>
                  </a:lnTo>
                  <a:lnTo>
                    <a:pt x="940" y="476"/>
                  </a:lnTo>
                  <a:lnTo>
                    <a:pt x="914" y="493"/>
                  </a:lnTo>
                  <a:lnTo>
                    <a:pt x="887" y="511"/>
                  </a:lnTo>
                  <a:lnTo>
                    <a:pt x="861" y="529"/>
                  </a:lnTo>
                  <a:lnTo>
                    <a:pt x="835" y="549"/>
                  </a:lnTo>
                  <a:lnTo>
                    <a:pt x="810" y="569"/>
                  </a:lnTo>
                  <a:lnTo>
                    <a:pt x="785" y="590"/>
                  </a:lnTo>
                  <a:lnTo>
                    <a:pt x="760" y="611"/>
                  </a:lnTo>
                  <a:lnTo>
                    <a:pt x="735" y="634"/>
                  </a:lnTo>
                  <a:lnTo>
                    <a:pt x="711" y="657"/>
                  </a:lnTo>
                  <a:lnTo>
                    <a:pt x="687" y="681"/>
                  </a:lnTo>
                  <a:lnTo>
                    <a:pt x="662" y="707"/>
                  </a:lnTo>
                  <a:lnTo>
                    <a:pt x="637" y="734"/>
                  </a:lnTo>
                  <a:lnTo>
                    <a:pt x="613" y="761"/>
                  </a:lnTo>
                  <a:lnTo>
                    <a:pt x="591" y="788"/>
                  </a:lnTo>
                  <a:lnTo>
                    <a:pt x="568" y="815"/>
                  </a:lnTo>
                  <a:lnTo>
                    <a:pt x="547" y="844"/>
                  </a:lnTo>
                  <a:lnTo>
                    <a:pt x="527" y="871"/>
                  </a:lnTo>
                  <a:lnTo>
                    <a:pt x="507" y="899"/>
                  </a:lnTo>
                  <a:lnTo>
                    <a:pt x="1124" y="1176"/>
                  </a:lnTo>
                  <a:lnTo>
                    <a:pt x="1129" y="1160"/>
                  </a:lnTo>
                  <a:lnTo>
                    <a:pt x="1136" y="1144"/>
                  </a:lnTo>
                  <a:lnTo>
                    <a:pt x="1143" y="1129"/>
                  </a:lnTo>
                  <a:lnTo>
                    <a:pt x="1150" y="1114"/>
                  </a:lnTo>
                  <a:lnTo>
                    <a:pt x="1158" y="1100"/>
                  </a:lnTo>
                  <a:lnTo>
                    <a:pt x="1166" y="1086"/>
                  </a:lnTo>
                  <a:lnTo>
                    <a:pt x="1175" y="1073"/>
                  </a:lnTo>
                  <a:lnTo>
                    <a:pt x="1185" y="1059"/>
                  </a:lnTo>
                  <a:lnTo>
                    <a:pt x="1195" y="1047"/>
                  </a:lnTo>
                  <a:lnTo>
                    <a:pt x="1206" y="1035"/>
                  </a:lnTo>
                  <a:lnTo>
                    <a:pt x="1217" y="1023"/>
                  </a:lnTo>
                  <a:lnTo>
                    <a:pt x="1229" y="1012"/>
                  </a:lnTo>
                  <a:lnTo>
                    <a:pt x="1240" y="1001"/>
                  </a:lnTo>
                  <a:lnTo>
                    <a:pt x="1253" y="990"/>
                  </a:lnTo>
                  <a:lnTo>
                    <a:pt x="1265" y="981"/>
                  </a:lnTo>
                  <a:lnTo>
                    <a:pt x="1279" y="971"/>
                  </a:lnTo>
                  <a:lnTo>
                    <a:pt x="1292" y="963"/>
                  </a:lnTo>
                  <a:lnTo>
                    <a:pt x="1307" y="954"/>
                  </a:lnTo>
                  <a:lnTo>
                    <a:pt x="1321" y="946"/>
                  </a:lnTo>
                  <a:lnTo>
                    <a:pt x="1336" y="939"/>
                  </a:lnTo>
                  <a:lnTo>
                    <a:pt x="1352" y="932"/>
                  </a:lnTo>
                  <a:lnTo>
                    <a:pt x="1367" y="925"/>
                  </a:lnTo>
                  <a:lnTo>
                    <a:pt x="1383" y="919"/>
                  </a:lnTo>
                  <a:lnTo>
                    <a:pt x="1400" y="914"/>
                  </a:lnTo>
                  <a:lnTo>
                    <a:pt x="1416" y="909"/>
                  </a:lnTo>
                  <a:lnTo>
                    <a:pt x="1433" y="904"/>
                  </a:lnTo>
                  <a:lnTo>
                    <a:pt x="1450" y="900"/>
                  </a:lnTo>
                  <a:lnTo>
                    <a:pt x="1468" y="896"/>
                  </a:lnTo>
                  <a:lnTo>
                    <a:pt x="1485" y="894"/>
                  </a:lnTo>
                  <a:lnTo>
                    <a:pt x="1503" y="891"/>
                  </a:lnTo>
                  <a:lnTo>
                    <a:pt x="1522" y="889"/>
                  </a:lnTo>
                  <a:lnTo>
                    <a:pt x="1540" y="888"/>
                  </a:lnTo>
                  <a:lnTo>
                    <a:pt x="1540" y="638"/>
                  </a:lnTo>
                  <a:lnTo>
                    <a:pt x="1725" y="638"/>
                  </a:lnTo>
                  <a:lnTo>
                    <a:pt x="1725" y="888"/>
                  </a:lnTo>
                  <a:lnTo>
                    <a:pt x="1749" y="890"/>
                  </a:lnTo>
                  <a:lnTo>
                    <a:pt x="1773" y="892"/>
                  </a:lnTo>
                  <a:lnTo>
                    <a:pt x="1799" y="895"/>
                  </a:lnTo>
                  <a:lnTo>
                    <a:pt x="1824" y="898"/>
                  </a:lnTo>
                  <a:lnTo>
                    <a:pt x="1849" y="903"/>
                  </a:lnTo>
                  <a:lnTo>
                    <a:pt x="1874" y="910"/>
                  </a:lnTo>
                  <a:lnTo>
                    <a:pt x="1899" y="916"/>
                  </a:lnTo>
                  <a:lnTo>
                    <a:pt x="1924" y="924"/>
                  </a:lnTo>
                  <a:lnTo>
                    <a:pt x="1950" y="934"/>
                  </a:lnTo>
                  <a:lnTo>
                    <a:pt x="1976" y="944"/>
                  </a:lnTo>
                  <a:lnTo>
                    <a:pt x="2001" y="956"/>
                  </a:lnTo>
                  <a:lnTo>
                    <a:pt x="2027" y="968"/>
                  </a:lnTo>
                  <a:lnTo>
                    <a:pt x="2053" y="983"/>
                  </a:lnTo>
                  <a:lnTo>
                    <a:pt x="2079" y="1000"/>
                  </a:lnTo>
                  <a:lnTo>
                    <a:pt x="2104" y="1018"/>
                  </a:lnTo>
                  <a:lnTo>
                    <a:pt x="2130" y="1036"/>
                  </a:lnTo>
                  <a:lnTo>
                    <a:pt x="1919" y="1255"/>
                  </a:lnTo>
                  <a:lnTo>
                    <a:pt x="1904" y="1245"/>
                  </a:lnTo>
                  <a:lnTo>
                    <a:pt x="1888" y="1235"/>
                  </a:lnTo>
                  <a:lnTo>
                    <a:pt x="1873" y="1226"/>
                  </a:lnTo>
                  <a:lnTo>
                    <a:pt x="1857" y="1217"/>
                  </a:lnTo>
                  <a:lnTo>
                    <a:pt x="1840" y="1208"/>
                  </a:lnTo>
                  <a:lnTo>
                    <a:pt x="1824" y="1201"/>
                  </a:lnTo>
                  <a:lnTo>
                    <a:pt x="1806" y="1194"/>
                  </a:lnTo>
                  <a:lnTo>
                    <a:pt x="1789" y="1187"/>
                  </a:lnTo>
                  <a:lnTo>
                    <a:pt x="1771" y="1181"/>
                  </a:lnTo>
                  <a:lnTo>
                    <a:pt x="1753" y="1176"/>
                  </a:lnTo>
                  <a:lnTo>
                    <a:pt x="1735" y="1170"/>
                  </a:lnTo>
                  <a:lnTo>
                    <a:pt x="1717" y="1167"/>
                  </a:lnTo>
                  <a:lnTo>
                    <a:pt x="1698" y="1164"/>
                  </a:lnTo>
                  <a:lnTo>
                    <a:pt x="1680" y="1162"/>
                  </a:lnTo>
                  <a:lnTo>
                    <a:pt x="1662" y="1161"/>
                  </a:lnTo>
                  <a:lnTo>
                    <a:pt x="1643" y="1160"/>
                  </a:lnTo>
                  <a:lnTo>
                    <a:pt x="1627" y="1160"/>
                  </a:lnTo>
                  <a:lnTo>
                    <a:pt x="1612" y="1161"/>
                  </a:lnTo>
                  <a:lnTo>
                    <a:pt x="1595" y="1163"/>
                  </a:lnTo>
                  <a:lnTo>
                    <a:pt x="1579" y="1165"/>
                  </a:lnTo>
                  <a:lnTo>
                    <a:pt x="1563" y="1169"/>
                  </a:lnTo>
                  <a:lnTo>
                    <a:pt x="1547" y="1174"/>
                  </a:lnTo>
                  <a:lnTo>
                    <a:pt x="1531" y="1179"/>
                  </a:lnTo>
                  <a:lnTo>
                    <a:pt x="1516" y="1185"/>
                  </a:lnTo>
                  <a:lnTo>
                    <a:pt x="1502" y="1192"/>
                  </a:lnTo>
                  <a:lnTo>
                    <a:pt x="1490" y="1202"/>
                  </a:lnTo>
                  <a:lnTo>
                    <a:pt x="1483" y="1207"/>
                  </a:lnTo>
                  <a:lnTo>
                    <a:pt x="1478" y="1212"/>
                  </a:lnTo>
                  <a:lnTo>
                    <a:pt x="1473" y="1218"/>
                  </a:lnTo>
                  <a:lnTo>
                    <a:pt x="1469" y="1224"/>
                  </a:lnTo>
                  <a:lnTo>
                    <a:pt x="1464" y="1230"/>
                  </a:lnTo>
                  <a:lnTo>
                    <a:pt x="1460" y="1236"/>
                  </a:lnTo>
                  <a:lnTo>
                    <a:pt x="1457" y="1244"/>
                  </a:lnTo>
                  <a:lnTo>
                    <a:pt x="1454" y="1251"/>
                  </a:lnTo>
                  <a:lnTo>
                    <a:pt x="1452" y="1260"/>
                  </a:lnTo>
                  <a:lnTo>
                    <a:pt x="1451" y="1268"/>
                  </a:lnTo>
                  <a:lnTo>
                    <a:pt x="1450" y="1276"/>
                  </a:lnTo>
                  <a:lnTo>
                    <a:pt x="1450" y="1286"/>
                  </a:lnTo>
                  <a:lnTo>
                    <a:pt x="1450" y="1297"/>
                  </a:lnTo>
                  <a:lnTo>
                    <a:pt x="1453" y="1308"/>
                  </a:lnTo>
                  <a:lnTo>
                    <a:pt x="1458" y="1318"/>
                  </a:lnTo>
                  <a:lnTo>
                    <a:pt x="1464" y="1327"/>
                  </a:lnTo>
                  <a:lnTo>
                    <a:pt x="1670" y="1419"/>
                  </a:lnTo>
                  <a:lnTo>
                    <a:pt x="1810" y="1482"/>
                  </a:lnTo>
                  <a:lnTo>
                    <a:pt x="1843" y="1496"/>
                  </a:lnTo>
                  <a:lnTo>
                    <a:pt x="1876" y="1511"/>
                  </a:lnTo>
                  <a:lnTo>
                    <a:pt x="1909" y="1526"/>
                  </a:lnTo>
                  <a:lnTo>
                    <a:pt x="1942" y="1540"/>
                  </a:lnTo>
                  <a:lnTo>
                    <a:pt x="1974" y="1555"/>
                  </a:lnTo>
                  <a:lnTo>
                    <a:pt x="2005" y="1570"/>
                  </a:lnTo>
                  <a:lnTo>
                    <a:pt x="2038" y="1583"/>
                  </a:lnTo>
                  <a:lnTo>
                    <a:pt x="2069" y="1598"/>
                  </a:lnTo>
                  <a:lnTo>
                    <a:pt x="2897" y="1967"/>
                  </a:lnTo>
                  <a:lnTo>
                    <a:pt x="2906" y="1926"/>
                  </a:lnTo>
                  <a:lnTo>
                    <a:pt x="2914" y="1884"/>
                  </a:lnTo>
                  <a:lnTo>
                    <a:pt x="2922" y="1842"/>
                  </a:lnTo>
                  <a:lnTo>
                    <a:pt x="2927" y="1799"/>
                  </a:lnTo>
                  <a:lnTo>
                    <a:pt x="2931" y="1755"/>
                  </a:lnTo>
                  <a:lnTo>
                    <a:pt x="2934" y="1711"/>
                  </a:lnTo>
                  <a:lnTo>
                    <a:pt x="2936" y="1666"/>
                  </a:lnTo>
                  <a:lnTo>
                    <a:pt x="2937" y="1620"/>
                  </a:lnTo>
                  <a:lnTo>
                    <a:pt x="2936" y="1585"/>
                  </a:lnTo>
                  <a:lnTo>
                    <a:pt x="2935" y="1552"/>
                  </a:lnTo>
                  <a:lnTo>
                    <a:pt x="2934" y="1518"/>
                  </a:lnTo>
                  <a:lnTo>
                    <a:pt x="2931" y="1485"/>
                  </a:lnTo>
                  <a:lnTo>
                    <a:pt x="2928" y="1451"/>
                  </a:lnTo>
                  <a:lnTo>
                    <a:pt x="2924" y="1418"/>
                  </a:lnTo>
                  <a:lnTo>
                    <a:pt x="2919" y="1385"/>
                  </a:lnTo>
                  <a:lnTo>
                    <a:pt x="2913" y="1354"/>
                  </a:lnTo>
                  <a:lnTo>
                    <a:pt x="2906" y="1321"/>
                  </a:lnTo>
                  <a:lnTo>
                    <a:pt x="2900" y="1290"/>
                  </a:lnTo>
                  <a:lnTo>
                    <a:pt x="2891" y="1258"/>
                  </a:lnTo>
                  <a:lnTo>
                    <a:pt x="2883" y="1228"/>
                  </a:lnTo>
                  <a:lnTo>
                    <a:pt x="2874" y="1198"/>
                  </a:lnTo>
                  <a:lnTo>
                    <a:pt x="2863" y="1167"/>
                  </a:lnTo>
                  <a:lnTo>
                    <a:pt x="2852" y="1138"/>
                  </a:lnTo>
                  <a:lnTo>
                    <a:pt x="2840" y="1108"/>
                  </a:lnTo>
                  <a:lnTo>
                    <a:pt x="2828" y="1079"/>
                  </a:lnTo>
                  <a:lnTo>
                    <a:pt x="2814" y="1050"/>
                  </a:lnTo>
                  <a:lnTo>
                    <a:pt x="2801" y="1022"/>
                  </a:lnTo>
                  <a:lnTo>
                    <a:pt x="2786" y="993"/>
                  </a:lnTo>
                  <a:lnTo>
                    <a:pt x="2770" y="965"/>
                  </a:lnTo>
                  <a:lnTo>
                    <a:pt x="2754" y="938"/>
                  </a:lnTo>
                  <a:lnTo>
                    <a:pt x="2737" y="911"/>
                  </a:lnTo>
                  <a:lnTo>
                    <a:pt x="2719" y="883"/>
                  </a:lnTo>
                  <a:lnTo>
                    <a:pt x="2700" y="857"/>
                  </a:lnTo>
                  <a:lnTo>
                    <a:pt x="2682" y="831"/>
                  </a:lnTo>
                  <a:lnTo>
                    <a:pt x="2661" y="805"/>
                  </a:lnTo>
                  <a:lnTo>
                    <a:pt x="2640" y="780"/>
                  </a:lnTo>
                  <a:lnTo>
                    <a:pt x="2619" y="755"/>
                  </a:lnTo>
                  <a:lnTo>
                    <a:pt x="2596" y="729"/>
                  </a:lnTo>
                  <a:lnTo>
                    <a:pt x="2573" y="705"/>
                  </a:lnTo>
                  <a:lnTo>
                    <a:pt x="2549" y="681"/>
                  </a:lnTo>
                  <a:lnTo>
                    <a:pt x="2525" y="657"/>
                  </a:lnTo>
                  <a:lnTo>
                    <a:pt x="2501" y="634"/>
                  </a:lnTo>
                  <a:lnTo>
                    <a:pt x="2476" y="611"/>
                  </a:lnTo>
                  <a:lnTo>
                    <a:pt x="2451" y="590"/>
                  </a:lnTo>
                  <a:lnTo>
                    <a:pt x="2426" y="569"/>
                  </a:lnTo>
                  <a:lnTo>
                    <a:pt x="2400" y="549"/>
                  </a:lnTo>
                  <a:lnTo>
                    <a:pt x="2374" y="529"/>
                  </a:lnTo>
                  <a:lnTo>
                    <a:pt x="2348" y="511"/>
                  </a:lnTo>
                  <a:lnTo>
                    <a:pt x="2320" y="493"/>
                  </a:lnTo>
                  <a:lnTo>
                    <a:pt x="2293" y="476"/>
                  </a:lnTo>
                  <a:lnTo>
                    <a:pt x="2266" y="459"/>
                  </a:lnTo>
                  <a:lnTo>
                    <a:pt x="2238" y="445"/>
                  </a:lnTo>
                  <a:lnTo>
                    <a:pt x="2210" y="429"/>
                  </a:lnTo>
                  <a:lnTo>
                    <a:pt x="2182" y="415"/>
                  </a:lnTo>
                  <a:lnTo>
                    <a:pt x="2153" y="402"/>
                  </a:lnTo>
                  <a:lnTo>
                    <a:pt x="2124" y="389"/>
                  </a:lnTo>
                  <a:lnTo>
                    <a:pt x="2095" y="378"/>
                  </a:lnTo>
                  <a:lnTo>
                    <a:pt x="2065" y="367"/>
                  </a:lnTo>
                  <a:lnTo>
                    <a:pt x="2035" y="357"/>
                  </a:lnTo>
                  <a:lnTo>
                    <a:pt x="2005" y="347"/>
                  </a:lnTo>
                  <a:lnTo>
                    <a:pt x="1974" y="338"/>
                  </a:lnTo>
                  <a:lnTo>
                    <a:pt x="1944" y="330"/>
                  </a:lnTo>
                  <a:lnTo>
                    <a:pt x="1912" y="323"/>
                  </a:lnTo>
                  <a:lnTo>
                    <a:pt x="1881" y="317"/>
                  </a:lnTo>
                  <a:lnTo>
                    <a:pt x="1849" y="310"/>
                  </a:lnTo>
                  <a:lnTo>
                    <a:pt x="1816" y="306"/>
                  </a:lnTo>
                  <a:lnTo>
                    <a:pt x="1784" y="302"/>
                  </a:lnTo>
                  <a:lnTo>
                    <a:pt x="1751" y="298"/>
                  </a:lnTo>
                  <a:lnTo>
                    <a:pt x="1718" y="296"/>
                  </a:lnTo>
                  <a:lnTo>
                    <a:pt x="1684" y="294"/>
                  </a:lnTo>
                  <a:lnTo>
                    <a:pt x="1650" y="293"/>
                  </a:lnTo>
                  <a:lnTo>
                    <a:pt x="1616" y="293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0980738" y="6159500"/>
              <a:ext cx="339725" cy="339725"/>
            </a:xfrm>
            <a:custGeom>
              <a:avLst/>
              <a:gdLst>
                <a:gd name="T0" fmla="*/ 1647 w 2989"/>
                <a:gd name="T1" fmla="*/ 9 h 3000"/>
                <a:gd name="T2" fmla="*/ 1868 w 2989"/>
                <a:gd name="T3" fmla="*/ 47 h 3000"/>
                <a:gd name="T4" fmla="*/ 2076 w 2989"/>
                <a:gd name="T5" fmla="*/ 119 h 3000"/>
                <a:gd name="T6" fmla="*/ 2269 w 2989"/>
                <a:gd name="T7" fmla="*/ 217 h 3000"/>
                <a:gd name="T8" fmla="*/ 2446 w 2989"/>
                <a:gd name="T9" fmla="*/ 343 h 3000"/>
                <a:gd name="T10" fmla="*/ 2601 w 2989"/>
                <a:gd name="T11" fmla="*/ 492 h 3000"/>
                <a:gd name="T12" fmla="*/ 2734 w 2989"/>
                <a:gd name="T13" fmla="*/ 661 h 3000"/>
                <a:gd name="T14" fmla="*/ 2842 w 2989"/>
                <a:gd name="T15" fmla="*/ 850 h 3000"/>
                <a:gd name="T16" fmla="*/ 2922 w 2989"/>
                <a:gd name="T17" fmla="*/ 1054 h 3000"/>
                <a:gd name="T18" fmla="*/ 2972 w 2989"/>
                <a:gd name="T19" fmla="*/ 1272 h 3000"/>
                <a:gd name="T20" fmla="*/ 2989 w 2989"/>
                <a:gd name="T21" fmla="*/ 1500 h 3000"/>
                <a:gd name="T22" fmla="*/ 2972 w 2989"/>
                <a:gd name="T23" fmla="*/ 1729 h 3000"/>
                <a:gd name="T24" fmla="*/ 2922 w 2989"/>
                <a:gd name="T25" fmla="*/ 1947 h 3000"/>
                <a:gd name="T26" fmla="*/ 2842 w 2989"/>
                <a:gd name="T27" fmla="*/ 2151 h 3000"/>
                <a:gd name="T28" fmla="*/ 2734 w 2989"/>
                <a:gd name="T29" fmla="*/ 2338 h 3000"/>
                <a:gd name="T30" fmla="*/ 2601 w 2989"/>
                <a:gd name="T31" fmla="*/ 2509 h 3000"/>
                <a:gd name="T32" fmla="*/ 2446 w 2989"/>
                <a:gd name="T33" fmla="*/ 2658 h 3000"/>
                <a:gd name="T34" fmla="*/ 2269 w 2989"/>
                <a:gd name="T35" fmla="*/ 2783 h 3000"/>
                <a:gd name="T36" fmla="*/ 2076 w 2989"/>
                <a:gd name="T37" fmla="*/ 2882 h 3000"/>
                <a:gd name="T38" fmla="*/ 1868 w 2989"/>
                <a:gd name="T39" fmla="*/ 2953 h 3000"/>
                <a:gd name="T40" fmla="*/ 1647 w 2989"/>
                <a:gd name="T41" fmla="*/ 2992 h 3000"/>
                <a:gd name="T42" fmla="*/ 1417 w 2989"/>
                <a:gd name="T43" fmla="*/ 2998 h 3000"/>
                <a:gd name="T44" fmla="*/ 1193 w 2989"/>
                <a:gd name="T45" fmla="*/ 2970 h 3000"/>
                <a:gd name="T46" fmla="*/ 981 w 2989"/>
                <a:gd name="T47" fmla="*/ 2909 h 3000"/>
                <a:gd name="T48" fmla="*/ 782 w 2989"/>
                <a:gd name="T49" fmla="*/ 2819 h 3000"/>
                <a:gd name="T50" fmla="*/ 600 w 2989"/>
                <a:gd name="T51" fmla="*/ 2702 h 3000"/>
                <a:gd name="T52" fmla="*/ 438 w 2989"/>
                <a:gd name="T53" fmla="*/ 2560 h 3000"/>
                <a:gd name="T54" fmla="*/ 297 w 2989"/>
                <a:gd name="T55" fmla="*/ 2398 h 3000"/>
                <a:gd name="T56" fmla="*/ 180 w 2989"/>
                <a:gd name="T57" fmla="*/ 2215 h 3000"/>
                <a:gd name="T58" fmla="*/ 91 w 2989"/>
                <a:gd name="T59" fmla="*/ 2016 h 3000"/>
                <a:gd name="T60" fmla="*/ 30 w 2989"/>
                <a:gd name="T61" fmla="*/ 1802 h 3000"/>
                <a:gd name="T62" fmla="*/ 2 w 2989"/>
                <a:gd name="T63" fmla="*/ 1578 h 3000"/>
                <a:gd name="T64" fmla="*/ 8 w 2989"/>
                <a:gd name="T65" fmla="*/ 1346 h 3000"/>
                <a:gd name="T66" fmla="*/ 47 w 2989"/>
                <a:gd name="T67" fmla="*/ 1125 h 3000"/>
                <a:gd name="T68" fmla="*/ 118 w 2989"/>
                <a:gd name="T69" fmla="*/ 917 h 3000"/>
                <a:gd name="T70" fmla="*/ 216 w 2989"/>
                <a:gd name="T71" fmla="*/ 722 h 3000"/>
                <a:gd name="T72" fmla="*/ 341 w 2989"/>
                <a:gd name="T73" fmla="*/ 546 h 3000"/>
                <a:gd name="T74" fmla="*/ 489 w 2989"/>
                <a:gd name="T75" fmla="*/ 390 h 3000"/>
                <a:gd name="T76" fmla="*/ 659 w 2989"/>
                <a:gd name="T77" fmla="*/ 257 h 3000"/>
                <a:gd name="T78" fmla="*/ 846 w 2989"/>
                <a:gd name="T79" fmla="*/ 148 h 3000"/>
                <a:gd name="T80" fmla="*/ 1050 w 2989"/>
                <a:gd name="T81" fmla="*/ 67 h 3000"/>
                <a:gd name="T82" fmla="*/ 1267 w 2989"/>
                <a:gd name="T83" fmla="*/ 18 h 3000"/>
                <a:gd name="T84" fmla="*/ 1495 w 2989"/>
                <a:gd name="T85" fmla="*/ 0 h 3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89" h="3000">
                  <a:moveTo>
                    <a:pt x="1495" y="0"/>
                  </a:moveTo>
                  <a:lnTo>
                    <a:pt x="1572" y="2"/>
                  </a:lnTo>
                  <a:lnTo>
                    <a:pt x="1647" y="9"/>
                  </a:lnTo>
                  <a:lnTo>
                    <a:pt x="1722" y="18"/>
                  </a:lnTo>
                  <a:lnTo>
                    <a:pt x="1796" y="31"/>
                  </a:lnTo>
                  <a:lnTo>
                    <a:pt x="1868" y="47"/>
                  </a:lnTo>
                  <a:lnTo>
                    <a:pt x="1939" y="67"/>
                  </a:lnTo>
                  <a:lnTo>
                    <a:pt x="2008" y="91"/>
                  </a:lnTo>
                  <a:lnTo>
                    <a:pt x="2076" y="119"/>
                  </a:lnTo>
                  <a:lnTo>
                    <a:pt x="2143" y="148"/>
                  </a:lnTo>
                  <a:lnTo>
                    <a:pt x="2207" y="182"/>
                  </a:lnTo>
                  <a:lnTo>
                    <a:pt x="2269" y="217"/>
                  </a:lnTo>
                  <a:lnTo>
                    <a:pt x="2331" y="257"/>
                  </a:lnTo>
                  <a:lnTo>
                    <a:pt x="2389" y="299"/>
                  </a:lnTo>
                  <a:lnTo>
                    <a:pt x="2446" y="343"/>
                  </a:lnTo>
                  <a:lnTo>
                    <a:pt x="2500" y="390"/>
                  </a:lnTo>
                  <a:lnTo>
                    <a:pt x="2551" y="439"/>
                  </a:lnTo>
                  <a:lnTo>
                    <a:pt x="2601" y="492"/>
                  </a:lnTo>
                  <a:lnTo>
                    <a:pt x="2648" y="546"/>
                  </a:lnTo>
                  <a:lnTo>
                    <a:pt x="2692" y="603"/>
                  </a:lnTo>
                  <a:lnTo>
                    <a:pt x="2734" y="661"/>
                  </a:lnTo>
                  <a:lnTo>
                    <a:pt x="2773" y="722"/>
                  </a:lnTo>
                  <a:lnTo>
                    <a:pt x="2809" y="785"/>
                  </a:lnTo>
                  <a:lnTo>
                    <a:pt x="2842" y="850"/>
                  </a:lnTo>
                  <a:lnTo>
                    <a:pt x="2872" y="917"/>
                  </a:lnTo>
                  <a:lnTo>
                    <a:pt x="2899" y="985"/>
                  </a:lnTo>
                  <a:lnTo>
                    <a:pt x="2922" y="1054"/>
                  </a:lnTo>
                  <a:lnTo>
                    <a:pt x="2943" y="1125"/>
                  </a:lnTo>
                  <a:lnTo>
                    <a:pt x="2959" y="1198"/>
                  </a:lnTo>
                  <a:lnTo>
                    <a:pt x="2972" y="1272"/>
                  </a:lnTo>
                  <a:lnTo>
                    <a:pt x="2981" y="1346"/>
                  </a:lnTo>
                  <a:lnTo>
                    <a:pt x="2987" y="1423"/>
                  </a:lnTo>
                  <a:lnTo>
                    <a:pt x="2989" y="1500"/>
                  </a:lnTo>
                  <a:lnTo>
                    <a:pt x="2987" y="1578"/>
                  </a:lnTo>
                  <a:lnTo>
                    <a:pt x="2981" y="1653"/>
                  </a:lnTo>
                  <a:lnTo>
                    <a:pt x="2972" y="1729"/>
                  </a:lnTo>
                  <a:lnTo>
                    <a:pt x="2959" y="1802"/>
                  </a:lnTo>
                  <a:lnTo>
                    <a:pt x="2943" y="1875"/>
                  </a:lnTo>
                  <a:lnTo>
                    <a:pt x="2922" y="1947"/>
                  </a:lnTo>
                  <a:lnTo>
                    <a:pt x="2899" y="2016"/>
                  </a:lnTo>
                  <a:lnTo>
                    <a:pt x="2872" y="2084"/>
                  </a:lnTo>
                  <a:lnTo>
                    <a:pt x="2842" y="2151"/>
                  </a:lnTo>
                  <a:lnTo>
                    <a:pt x="2809" y="2215"/>
                  </a:lnTo>
                  <a:lnTo>
                    <a:pt x="2773" y="2278"/>
                  </a:lnTo>
                  <a:lnTo>
                    <a:pt x="2734" y="2338"/>
                  </a:lnTo>
                  <a:lnTo>
                    <a:pt x="2692" y="2398"/>
                  </a:lnTo>
                  <a:lnTo>
                    <a:pt x="2648" y="2455"/>
                  </a:lnTo>
                  <a:lnTo>
                    <a:pt x="2601" y="2509"/>
                  </a:lnTo>
                  <a:lnTo>
                    <a:pt x="2551" y="2560"/>
                  </a:lnTo>
                  <a:lnTo>
                    <a:pt x="2500" y="2611"/>
                  </a:lnTo>
                  <a:lnTo>
                    <a:pt x="2446" y="2658"/>
                  </a:lnTo>
                  <a:lnTo>
                    <a:pt x="2389" y="2702"/>
                  </a:lnTo>
                  <a:lnTo>
                    <a:pt x="2331" y="2744"/>
                  </a:lnTo>
                  <a:lnTo>
                    <a:pt x="2269" y="2783"/>
                  </a:lnTo>
                  <a:lnTo>
                    <a:pt x="2207" y="2819"/>
                  </a:lnTo>
                  <a:lnTo>
                    <a:pt x="2143" y="2852"/>
                  </a:lnTo>
                  <a:lnTo>
                    <a:pt x="2076" y="2882"/>
                  </a:lnTo>
                  <a:lnTo>
                    <a:pt x="2008" y="2909"/>
                  </a:lnTo>
                  <a:lnTo>
                    <a:pt x="1939" y="2932"/>
                  </a:lnTo>
                  <a:lnTo>
                    <a:pt x="1868" y="2953"/>
                  </a:lnTo>
                  <a:lnTo>
                    <a:pt x="1796" y="2970"/>
                  </a:lnTo>
                  <a:lnTo>
                    <a:pt x="1722" y="2983"/>
                  </a:lnTo>
                  <a:lnTo>
                    <a:pt x="1647" y="2992"/>
                  </a:lnTo>
                  <a:lnTo>
                    <a:pt x="1572" y="2998"/>
                  </a:lnTo>
                  <a:lnTo>
                    <a:pt x="1495" y="3000"/>
                  </a:lnTo>
                  <a:lnTo>
                    <a:pt x="1417" y="2998"/>
                  </a:lnTo>
                  <a:lnTo>
                    <a:pt x="1342" y="2992"/>
                  </a:lnTo>
                  <a:lnTo>
                    <a:pt x="1267" y="2983"/>
                  </a:lnTo>
                  <a:lnTo>
                    <a:pt x="1193" y="2970"/>
                  </a:lnTo>
                  <a:lnTo>
                    <a:pt x="1121" y="2953"/>
                  </a:lnTo>
                  <a:lnTo>
                    <a:pt x="1050" y="2932"/>
                  </a:lnTo>
                  <a:lnTo>
                    <a:pt x="981" y="2909"/>
                  </a:lnTo>
                  <a:lnTo>
                    <a:pt x="913" y="2882"/>
                  </a:lnTo>
                  <a:lnTo>
                    <a:pt x="846" y="2852"/>
                  </a:lnTo>
                  <a:lnTo>
                    <a:pt x="782" y="2819"/>
                  </a:lnTo>
                  <a:lnTo>
                    <a:pt x="719" y="2783"/>
                  </a:lnTo>
                  <a:lnTo>
                    <a:pt x="659" y="2744"/>
                  </a:lnTo>
                  <a:lnTo>
                    <a:pt x="600" y="2702"/>
                  </a:lnTo>
                  <a:lnTo>
                    <a:pt x="544" y="2658"/>
                  </a:lnTo>
                  <a:lnTo>
                    <a:pt x="489" y="2611"/>
                  </a:lnTo>
                  <a:lnTo>
                    <a:pt x="438" y="2560"/>
                  </a:lnTo>
                  <a:lnTo>
                    <a:pt x="388" y="2509"/>
                  </a:lnTo>
                  <a:lnTo>
                    <a:pt x="341" y="2455"/>
                  </a:lnTo>
                  <a:lnTo>
                    <a:pt x="297" y="2398"/>
                  </a:lnTo>
                  <a:lnTo>
                    <a:pt x="256" y="2338"/>
                  </a:lnTo>
                  <a:lnTo>
                    <a:pt x="216" y="2278"/>
                  </a:lnTo>
                  <a:lnTo>
                    <a:pt x="180" y="2215"/>
                  </a:lnTo>
                  <a:lnTo>
                    <a:pt x="147" y="2151"/>
                  </a:lnTo>
                  <a:lnTo>
                    <a:pt x="118" y="2084"/>
                  </a:lnTo>
                  <a:lnTo>
                    <a:pt x="91" y="2016"/>
                  </a:lnTo>
                  <a:lnTo>
                    <a:pt x="67" y="1947"/>
                  </a:lnTo>
                  <a:lnTo>
                    <a:pt x="47" y="1875"/>
                  </a:lnTo>
                  <a:lnTo>
                    <a:pt x="30" y="1802"/>
                  </a:lnTo>
                  <a:lnTo>
                    <a:pt x="18" y="1729"/>
                  </a:lnTo>
                  <a:lnTo>
                    <a:pt x="8" y="1653"/>
                  </a:lnTo>
                  <a:lnTo>
                    <a:pt x="2" y="1578"/>
                  </a:lnTo>
                  <a:lnTo>
                    <a:pt x="0" y="1500"/>
                  </a:lnTo>
                  <a:lnTo>
                    <a:pt x="2" y="1423"/>
                  </a:lnTo>
                  <a:lnTo>
                    <a:pt x="8" y="1346"/>
                  </a:lnTo>
                  <a:lnTo>
                    <a:pt x="18" y="1272"/>
                  </a:lnTo>
                  <a:lnTo>
                    <a:pt x="30" y="1198"/>
                  </a:lnTo>
                  <a:lnTo>
                    <a:pt x="47" y="1125"/>
                  </a:lnTo>
                  <a:lnTo>
                    <a:pt x="67" y="1054"/>
                  </a:lnTo>
                  <a:lnTo>
                    <a:pt x="91" y="985"/>
                  </a:lnTo>
                  <a:lnTo>
                    <a:pt x="118" y="917"/>
                  </a:lnTo>
                  <a:lnTo>
                    <a:pt x="147" y="850"/>
                  </a:lnTo>
                  <a:lnTo>
                    <a:pt x="180" y="785"/>
                  </a:lnTo>
                  <a:lnTo>
                    <a:pt x="216" y="722"/>
                  </a:lnTo>
                  <a:lnTo>
                    <a:pt x="256" y="661"/>
                  </a:lnTo>
                  <a:lnTo>
                    <a:pt x="297" y="603"/>
                  </a:lnTo>
                  <a:lnTo>
                    <a:pt x="341" y="546"/>
                  </a:lnTo>
                  <a:lnTo>
                    <a:pt x="388" y="492"/>
                  </a:lnTo>
                  <a:lnTo>
                    <a:pt x="438" y="439"/>
                  </a:lnTo>
                  <a:lnTo>
                    <a:pt x="489" y="390"/>
                  </a:lnTo>
                  <a:lnTo>
                    <a:pt x="544" y="343"/>
                  </a:lnTo>
                  <a:lnTo>
                    <a:pt x="600" y="299"/>
                  </a:lnTo>
                  <a:lnTo>
                    <a:pt x="659" y="257"/>
                  </a:lnTo>
                  <a:lnTo>
                    <a:pt x="719" y="217"/>
                  </a:lnTo>
                  <a:lnTo>
                    <a:pt x="782" y="182"/>
                  </a:lnTo>
                  <a:lnTo>
                    <a:pt x="846" y="148"/>
                  </a:lnTo>
                  <a:lnTo>
                    <a:pt x="913" y="119"/>
                  </a:lnTo>
                  <a:lnTo>
                    <a:pt x="981" y="91"/>
                  </a:lnTo>
                  <a:lnTo>
                    <a:pt x="1050" y="67"/>
                  </a:lnTo>
                  <a:lnTo>
                    <a:pt x="1121" y="47"/>
                  </a:lnTo>
                  <a:lnTo>
                    <a:pt x="1193" y="31"/>
                  </a:lnTo>
                  <a:lnTo>
                    <a:pt x="1267" y="18"/>
                  </a:lnTo>
                  <a:lnTo>
                    <a:pt x="1342" y="9"/>
                  </a:lnTo>
                  <a:lnTo>
                    <a:pt x="1417" y="2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1101388" y="6267450"/>
              <a:ext cx="98425" cy="176212"/>
            </a:xfrm>
            <a:custGeom>
              <a:avLst/>
              <a:gdLst>
                <a:gd name="T0" fmla="*/ 869 w 869"/>
                <a:gd name="T1" fmla="*/ 105 h 1551"/>
                <a:gd name="T2" fmla="*/ 869 w 869"/>
                <a:gd name="T3" fmla="*/ 93 h 1551"/>
                <a:gd name="T4" fmla="*/ 867 w 869"/>
                <a:gd name="T5" fmla="*/ 84 h 1551"/>
                <a:gd name="T6" fmla="*/ 865 w 869"/>
                <a:gd name="T7" fmla="*/ 73 h 1551"/>
                <a:gd name="T8" fmla="*/ 862 w 869"/>
                <a:gd name="T9" fmla="*/ 64 h 1551"/>
                <a:gd name="T10" fmla="*/ 856 w 869"/>
                <a:gd name="T11" fmla="*/ 54 h 1551"/>
                <a:gd name="T12" fmla="*/ 851 w 869"/>
                <a:gd name="T13" fmla="*/ 46 h 1551"/>
                <a:gd name="T14" fmla="*/ 846 w 869"/>
                <a:gd name="T15" fmla="*/ 38 h 1551"/>
                <a:gd name="T16" fmla="*/ 839 w 869"/>
                <a:gd name="T17" fmla="*/ 30 h 1551"/>
                <a:gd name="T18" fmla="*/ 831 w 869"/>
                <a:gd name="T19" fmla="*/ 24 h 1551"/>
                <a:gd name="T20" fmla="*/ 823 w 869"/>
                <a:gd name="T21" fmla="*/ 18 h 1551"/>
                <a:gd name="T22" fmla="*/ 815 w 869"/>
                <a:gd name="T23" fmla="*/ 13 h 1551"/>
                <a:gd name="T24" fmla="*/ 805 w 869"/>
                <a:gd name="T25" fmla="*/ 8 h 1551"/>
                <a:gd name="T26" fmla="*/ 796 w 869"/>
                <a:gd name="T27" fmla="*/ 4 h 1551"/>
                <a:gd name="T28" fmla="*/ 786 w 869"/>
                <a:gd name="T29" fmla="*/ 2 h 1551"/>
                <a:gd name="T30" fmla="*/ 776 w 869"/>
                <a:gd name="T31" fmla="*/ 0 h 1551"/>
                <a:gd name="T32" fmla="*/ 765 w 869"/>
                <a:gd name="T33" fmla="*/ 0 h 1551"/>
                <a:gd name="T34" fmla="*/ 105 w 869"/>
                <a:gd name="T35" fmla="*/ 0 h 1551"/>
                <a:gd name="T36" fmla="*/ 94 w 869"/>
                <a:gd name="T37" fmla="*/ 0 h 1551"/>
                <a:gd name="T38" fmla="*/ 84 w 869"/>
                <a:gd name="T39" fmla="*/ 2 h 1551"/>
                <a:gd name="T40" fmla="*/ 73 w 869"/>
                <a:gd name="T41" fmla="*/ 4 h 1551"/>
                <a:gd name="T42" fmla="*/ 64 w 869"/>
                <a:gd name="T43" fmla="*/ 8 h 1551"/>
                <a:gd name="T44" fmla="*/ 56 w 869"/>
                <a:gd name="T45" fmla="*/ 13 h 1551"/>
                <a:gd name="T46" fmla="*/ 46 w 869"/>
                <a:gd name="T47" fmla="*/ 18 h 1551"/>
                <a:gd name="T48" fmla="*/ 39 w 869"/>
                <a:gd name="T49" fmla="*/ 24 h 1551"/>
                <a:gd name="T50" fmla="*/ 32 w 869"/>
                <a:gd name="T51" fmla="*/ 30 h 1551"/>
                <a:gd name="T52" fmla="*/ 24 w 869"/>
                <a:gd name="T53" fmla="*/ 38 h 1551"/>
                <a:gd name="T54" fmla="*/ 18 w 869"/>
                <a:gd name="T55" fmla="*/ 46 h 1551"/>
                <a:gd name="T56" fmla="*/ 13 w 869"/>
                <a:gd name="T57" fmla="*/ 54 h 1551"/>
                <a:gd name="T58" fmla="*/ 9 w 869"/>
                <a:gd name="T59" fmla="*/ 64 h 1551"/>
                <a:gd name="T60" fmla="*/ 6 w 869"/>
                <a:gd name="T61" fmla="*/ 73 h 1551"/>
                <a:gd name="T62" fmla="*/ 2 w 869"/>
                <a:gd name="T63" fmla="*/ 84 h 1551"/>
                <a:gd name="T64" fmla="*/ 1 w 869"/>
                <a:gd name="T65" fmla="*/ 93 h 1551"/>
                <a:gd name="T66" fmla="*/ 0 w 869"/>
                <a:gd name="T67" fmla="*/ 105 h 1551"/>
                <a:gd name="T68" fmla="*/ 0 w 869"/>
                <a:gd name="T69" fmla="*/ 767 h 1551"/>
                <a:gd name="T70" fmla="*/ 185 w 869"/>
                <a:gd name="T71" fmla="*/ 767 h 1551"/>
                <a:gd name="T72" fmla="*/ 185 w 869"/>
                <a:gd name="T73" fmla="*/ 1551 h 1551"/>
                <a:gd name="T74" fmla="*/ 685 w 869"/>
                <a:gd name="T75" fmla="*/ 1551 h 1551"/>
                <a:gd name="T76" fmla="*/ 685 w 869"/>
                <a:gd name="T77" fmla="*/ 767 h 1551"/>
                <a:gd name="T78" fmla="*/ 869 w 869"/>
                <a:gd name="T79" fmla="*/ 767 h 1551"/>
                <a:gd name="T80" fmla="*/ 869 w 869"/>
                <a:gd name="T81" fmla="*/ 10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9" h="1551">
                  <a:moveTo>
                    <a:pt x="869" y="105"/>
                  </a:moveTo>
                  <a:lnTo>
                    <a:pt x="869" y="93"/>
                  </a:lnTo>
                  <a:lnTo>
                    <a:pt x="867" y="84"/>
                  </a:lnTo>
                  <a:lnTo>
                    <a:pt x="865" y="73"/>
                  </a:lnTo>
                  <a:lnTo>
                    <a:pt x="862" y="64"/>
                  </a:lnTo>
                  <a:lnTo>
                    <a:pt x="856" y="54"/>
                  </a:lnTo>
                  <a:lnTo>
                    <a:pt x="851" y="46"/>
                  </a:lnTo>
                  <a:lnTo>
                    <a:pt x="846" y="38"/>
                  </a:lnTo>
                  <a:lnTo>
                    <a:pt x="839" y="30"/>
                  </a:lnTo>
                  <a:lnTo>
                    <a:pt x="831" y="24"/>
                  </a:lnTo>
                  <a:lnTo>
                    <a:pt x="823" y="18"/>
                  </a:lnTo>
                  <a:lnTo>
                    <a:pt x="815" y="13"/>
                  </a:lnTo>
                  <a:lnTo>
                    <a:pt x="805" y="8"/>
                  </a:lnTo>
                  <a:lnTo>
                    <a:pt x="796" y="4"/>
                  </a:lnTo>
                  <a:lnTo>
                    <a:pt x="786" y="2"/>
                  </a:lnTo>
                  <a:lnTo>
                    <a:pt x="776" y="0"/>
                  </a:lnTo>
                  <a:lnTo>
                    <a:pt x="765" y="0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84" y="2"/>
                  </a:lnTo>
                  <a:lnTo>
                    <a:pt x="73" y="4"/>
                  </a:lnTo>
                  <a:lnTo>
                    <a:pt x="64" y="8"/>
                  </a:lnTo>
                  <a:lnTo>
                    <a:pt x="56" y="13"/>
                  </a:lnTo>
                  <a:lnTo>
                    <a:pt x="46" y="18"/>
                  </a:lnTo>
                  <a:lnTo>
                    <a:pt x="39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8" y="46"/>
                  </a:lnTo>
                  <a:lnTo>
                    <a:pt x="13" y="54"/>
                  </a:lnTo>
                  <a:lnTo>
                    <a:pt x="9" y="64"/>
                  </a:lnTo>
                  <a:lnTo>
                    <a:pt x="6" y="73"/>
                  </a:lnTo>
                  <a:lnTo>
                    <a:pt x="2" y="84"/>
                  </a:lnTo>
                  <a:lnTo>
                    <a:pt x="1" y="93"/>
                  </a:lnTo>
                  <a:lnTo>
                    <a:pt x="0" y="105"/>
                  </a:lnTo>
                  <a:lnTo>
                    <a:pt x="0" y="767"/>
                  </a:lnTo>
                  <a:lnTo>
                    <a:pt x="185" y="767"/>
                  </a:lnTo>
                  <a:lnTo>
                    <a:pt x="185" y="1551"/>
                  </a:lnTo>
                  <a:lnTo>
                    <a:pt x="685" y="1551"/>
                  </a:lnTo>
                  <a:lnTo>
                    <a:pt x="685" y="767"/>
                  </a:lnTo>
                  <a:lnTo>
                    <a:pt x="869" y="767"/>
                  </a:lnTo>
                  <a:lnTo>
                    <a:pt x="869" y="105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1125200" y="6207125"/>
              <a:ext cx="50800" cy="50800"/>
            </a:xfrm>
            <a:custGeom>
              <a:avLst/>
              <a:gdLst>
                <a:gd name="T0" fmla="*/ 237 w 452"/>
                <a:gd name="T1" fmla="*/ 0 h 453"/>
                <a:gd name="T2" fmla="*/ 260 w 452"/>
                <a:gd name="T3" fmla="*/ 3 h 453"/>
                <a:gd name="T4" fmla="*/ 282 w 452"/>
                <a:gd name="T5" fmla="*/ 8 h 453"/>
                <a:gd name="T6" fmla="*/ 304 w 452"/>
                <a:gd name="T7" fmla="*/ 14 h 453"/>
                <a:gd name="T8" fmla="*/ 324 w 452"/>
                <a:gd name="T9" fmla="*/ 22 h 453"/>
                <a:gd name="T10" fmla="*/ 342 w 452"/>
                <a:gd name="T11" fmla="*/ 33 h 453"/>
                <a:gd name="T12" fmla="*/ 370 w 452"/>
                <a:gd name="T13" fmla="*/ 52 h 453"/>
                <a:gd name="T14" fmla="*/ 400 w 452"/>
                <a:gd name="T15" fmla="*/ 83 h 453"/>
                <a:gd name="T16" fmla="*/ 419 w 452"/>
                <a:gd name="T17" fmla="*/ 109 h 453"/>
                <a:gd name="T18" fmla="*/ 429 w 452"/>
                <a:gd name="T19" fmla="*/ 129 h 453"/>
                <a:gd name="T20" fmla="*/ 437 w 452"/>
                <a:gd name="T21" fmla="*/ 149 h 453"/>
                <a:gd name="T22" fmla="*/ 445 w 452"/>
                <a:gd name="T23" fmla="*/ 170 h 453"/>
                <a:gd name="T24" fmla="*/ 449 w 452"/>
                <a:gd name="T25" fmla="*/ 192 h 453"/>
                <a:gd name="T26" fmla="*/ 451 w 452"/>
                <a:gd name="T27" fmla="*/ 215 h 453"/>
                <a:gd name="T28" fmla="*/ 451 w 452"/>
                <a:gd name="T29" fmla="*/ 238 h 453"/>
                <a:gd name="T30" fmla="*/ 449 w 452"/>
                <a:gd name="T31" fmla="*/ 261 h 453"/>
                <a:gd name="T32" fmla="*/ 445 w 452"/>
                <a:gd name="T33" fmla="*/ 283 h 453"/>
                <a:gd name="T34" fmla="*/ 437 w 452"/>
                <a:gd name="T35" fmla="*/ 305 h 453"/>
                <a:gd name="T36" fmla="*/ 429 w 452"/>
                <a:gd name="T37" fmla="*/ 325 h 453"/>
                <a:gd name="T38" fmla="*/ 419 w 452"/>
                <a:gd name="T39" fmla="*/ 344 h 453"/>
                <a:gd name="T40" fmla="*/ 400 w 452"/>
                <a:gd name="T41" fmla="*/ 371 h 453"/>
                <a:gd name="T42" fmla="*/ 370 w 452"/>
                <a:gd name="T43" fmla="*/ 402 h 453"/>
                <a:gd name="T44" fmla="*/ 342 w 452"/>
                <a:gd name="T45" fmla="*/ 421 h 453"/>
                <a:gd name="T46" fmla="*/ 324 w 452"/>
                <a:gd name="T47" fmla="*/ 431 h 453"/>
                <a:gd name="T48" fmla="*/ 304 w 452"/>
                <a:gd name="T49" fmla="*/ 439 h 453"/>
                <a:gd name="T50" fmla="*/ 282 w 452"/>
                <a:gd name="T51" fmla="*/ 447 h 453"/>
                <a:gd name="T52" fmla="*/ 260 w 452"/>
                <a:gd name="T53" fmla="*/ 451 h 453"/>
                <a:gd name="T54" fmla="*/ 237 w 452"/>
                <a:gd name="T55" fmla="*/ 453 h 453"/>
                <a:gd name="T56" fmla="*/ 214 w 452"/>
                <a:gd name="T57" fmla="*/ 453 h 453"/>
                <a:gd name="T58" fmla="*/ 191 w 452"/>
                <a:gd name="T59" fmla="*/ 451 h 453"/>
                <a:gd name="T60" fmla="*/ 169 w 452"/>
                <a:gd name="T61" fmla="*/ 447 h 453"/>
                <a:gd name="T62" fmla="*/ 148 w 452"/>
                <a:gd name="T63" fmla="*/ 439 h 453"/>
                <a:gd name="T64" fmla="*/ 128 w 452"/>
                <a:gd name="T65" fmla="*/ 431 h 453"/>
                <a:gd name="T66" fmla="*/ 109 w 452"/>
                <a:gd name="T67" fmla="*/ 421 h 453"/>
                <a:gd name="T68" fmla="*/ 83 w 452"/>
                <a:gd name="T69" fmla="*/ 402 h 453"/>
                <a:gd name="T70" fmla="*/ 51 w 452"/>
                <a:gd name="T71" fmla="*/ 371 h 453"/>
                <a:gd name="T72" fmla="*/ 32 w 452"/>
                <a:gd name="T73" fmla="*/ 344 h 453"/>
                <a:gd name="T74" fmla="*/ 22 w 452"/>
                <a:gd name="T75" fmla="*/ 325 h 453"/>
                <a:gd name="T76" fmla="*/ 14 w 452"/>
                <a:gd name="T77" fmla="*/ 305 h 453"/>
                <a:gd name="T78" fmla="*/ 7 w 452"/>
                <a:gd name="T79" fmla="*/ 283 h 453"/>
                <a:gd name="T80" fmla="*/ 2 w 452"/>
                <a:gd name="T81" fmla="*/ 261 h 453"/>
                <a:gd name="T82" fmla="*/ 0 w 452"/>
                <a:gd name="T83" fmla="*/ 238 h 453"/>
                <a:gd name="T84" fmla="*/ 0 w 452"/>
                <a:gd name="T85" fmla="*/ 215 h 453"/>
                <a:gd name="T86" fmla="*/ 2 w 452"/>
                <a:gd name="T87" fmla="*/ 192 h 453"/>
                <a:gd name="T88" fmla="*/ 7 w 452"/>
                <a:gd name="T89" fmla="*/ 170 h 453"/>
                <a:gd name="T90" fmla="*/ 14 w 452"/>
                <a:gd name="T91" fmla="*/ 149 h 453"/>
                <a:gd name="T92" fmla="*/ 22 w 452"/>
                <a:gd name="T93" fmla="*/ 129 h 453"/>
                <a:gd name="T94" fmla="*/ 32 w 452"/>
                <a:gd name="T95" fmla="*/ 109 h 453"/>
                <a:gd name="T96" fmla="*/ 51 w 452"/>
                <a:gd name="T97" fmla="*/ 83 h 453"/>
                <a:gd name="T98" fmla="*/ 83 w 452"/>
                <a:gd name="T99" fmla="*/ 52 h 453"/>
                <a:gd name="T100" fmla="*/ 109 w 452"/>
                <a:gd name="T101" fmla="*/ 33 h 453"/>
                <a:gd name="T102" fmla="*/ 128 w 452"/>
                <a:gd name="T103" fmla="*/ 22 h 453"/>
                <a:gd name="T104" fmla="*/ 148 w 452"/>
                <a:gd name="T105" fmla="*/ 14 h 453"/>
                <a:gd name="T106" fmla="*/ 169 w 452"/>
                <a:gd name="T107" fmla="*/ 8 h 453"/>
                <a:gd name="T108" fmla="*/ 191 w 452"/>
                <a:gd name="T109" fmla="*/ 3 h 453"/>
                <a:gd name="T110" fmla="*/ 214 w 452"/>
                <a:gd name="T111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2" h="453">
                  <a:moveTo>
                    <a:pt x="226" y="0"/>
                  </a:moveTo>
                  <a:lnTo>
                    <a:pt x="237" y="0"/>
                  </a:lnTo>
                  <a:lnTo>
                    <a:pt x="249" y="2"/>
                  </a:lnTo>
                  <a:lnTo>
                    <a:pt x="260" y="3"/>
                  </a:lnTo>
                  <a:lnTo>
                    <a:pt x="271" y="5"/>
                  </a:lnTo>
                  <a:lnTo>
                    <a:pt x="282" y="8"/>
                  </a:lnTo>
                  <a:lnTo>
                    <a:pt x="293" y="11"/>
                  </a:lnTo>
                  <a:lnTo>
                    <a:pt x="304" y="14"/>
                  </a:lnTo>
                  <a:lnTo>
                    <a:pt x="314" y="18"/>
                  </a:lnTo>
                  <a:lnTo>
                    <a:pt x="324" y="22"/>
                  </a:lnTo>
                  <a:lnTo>
                    <a:pt x="333" y="28"/>
                  </a:lnTo>
                  <a:lnTo>
                    <a:pt x="342" y="33"/>
                  </a:lnTo>
                  <a:lnTo>
                    <a:pt x="352" y="39"/>
                  </a:lnTo>
                  <a:lnTo>
                    <a:pt x="370" y="52"/>
                  </a:lnTo>
                  <a:lnTo>
                    <a:pt x="385" y="66"/>
                  </a:lnTo>
                  <a:lnTo>
                    <a:pt x="400" y="83"/>
                  </a:lnTo>
                  <a:lnTo>
                    <a:pt x="413" y="100"/>
                  </a:lnTo>
                  <a:lnTo>
                    <a:pt x="419" y="109"/>
                  </a:lnTo>
                  <a:lnTo>
                    <a:pt x="424" y="119"/>
                  </a:lnTo>
                  <a:lnTo>
                    <a:pt x="429" y="129"/>
                  </a:lnTo>
                  <a:lnTo>
                    <a:pt x="434" y="139"/>
                  </a:lnTo>
                  <a:lnTo>
                    <a:pt x="437" y="149"/>
                  </a:lnTo>
                  <a:lnTo>
                    <a:pt x="442" y="160"/>
                  </a:lnTo>
                  <a:lnTo>
                    <a:pt x="445" y="170"/>
                  </a:lnTo>
                  <a:lnTo>
                    <a:pt x="447" y="182"/>
                  </a:lnTo>
                  <a:lnTo>
                    <a:pt x="449" y="192"/>
                  </a:lnTo>
                  <a:lnTo>
                    <a:pt x="450" y="204"/>
                  </a:lnTo>
                  <a:lnTo>
                    <a:pt x="451" y="215"/>
                  </a:lnTo>
                  <a:lnTo>
                    <a:pt x="452" y="227"/>
                  </a:lnTo>
                  <a:lnTo>
                    <a:pt x="451" y="238"/>
                  </a:lnTo>
                  <a:lnTo>
                    <a:pt x="450" y="250"/>
                  </a:lnTo>
                  <a:lnTo>
                    <a:pt x="449" y="261"/>
                  </a:lnTo>
                  <a:lnTo>
                    <a:pt x="447" y="273"/>
                  </a:lnTo>
                  <a:lnTo>
                    <a:pt x="445" y="283"/>
                  </a:lnTo>
                  <a:lnTo>
                    <a:pt x="442" y="295"/>
                  </a:lnTo>
                  <a:lnTo>
                    <a:pt x="437" y="305"/>
                  </a:lnTo>
                  <a:lnTo>
                    <a:pt x="434" y="315"/>
                  </a:lnTo>
                  <a:lnTo>
                    <a:pt x="429" y="325"/>
                  </a:lnTo>
                  <a:lnTo>
                    <a:pt x="424" y="335"/>
                  </a:lnTo>
                  <a:lnTo>
                    <a:pt x="419" y="344"/>
                  </a:lnTo>
                  <a:lnTo>
                    <a:pt x="413" y="353"/>
                  </a:lnTo>
                  <a:lnTo>
                    <a:pt x="400" y="371"/>
                  </a:lnTo>
                  <a:lnTo>
                    <a:pt x="385" y="387"/>
                  </a:lnTo>
                  <a:lnTo>
                    <a:pt x="370" y="402"/>
                  </a:lnTo>
                  <a:lnTo>
                    <a:pt x="352" y="415"/>
                  </a:lnTo>
                  <a:lnTo>
                    <a:pt x="342" y="421"/>
                  </a:lnTo>
                  <a:lnTo>
                    <a:pt x="333" y="426"/>
                  </a:lnTo>
                  <a:lnTo>
                    <a:pt x="324" y="431"/>
                  </a:lnTo>
                  <a:lnTo>
                    <a:pt x="314" y="435"/>
                  </a:lnTo>
                  <a:lnTo>
                    <a:pt x="304" y="439"/>
                  </a:lnTo>
                  <a:lnTo>
                    <a:pt x="293" y="444"/>
                  </a:lnTo>
                  <a:lnTo>
                    <a:pt x="282" y="447"/>
                  </a:lnTo>
                  <a:lnTo>
                    <a:pt x="271" y="449"/>
                  </a:lnTo>
                  <a:lnTo>
                    <a:pt x="260" y="451"/>
                  </a:lnTo>
                  <a:lnTo>
                    <a:pt x="249" y="452"/>
                  </a:lnTo>
                  <a:lnTo>
                    <a:pt x="237" y="453"/>
                  </a:lnTo>
                  <a:lnTo>
                    <a:pt x="226" y="453"/>
                  </a:lnTo>
                  <a:lnTo>
                    <a:pt x="214" y="453"/>
                  </a:lnTo>
                  <a:lnTo>
                    <a:pt x="203" y="452"/>
                  </a:lnTo>
                  <a:lnTo>
                    <a:pt x="191" y="451"/>
                  </a:lnTo>
                  <a:lnTo>
                    <a:pt x="181" y="449"/>
                  </a:lnTo>
                  <a:lnTo>
                    <a:pt x="169" y="447"/>
                  </a:lnTo>
                  <a:lnTo>
                    <a:pt x="159" y="444"/>
                  </a:lnTo>
                  <a:lnTo>
                    <a:pt x="148" y="439"/>
                  </a:lnTo>
                  <a:lnTo>
                    <a:pt x="138" y="435"/>
                  </a:lnTo>
                  <a:lnTo>
                    <a:pt x="128" y="431"/>
                  </a:lnTo>
                  <a:lnTo>
                    <a:pt x="118" y="426"/>
                  </a:lnTo>
                  <a:lnTo>
                    <a:pt x="109" y="421"/>
                  </a:lnTo>
                  <a:lnTo>
                    <a:pt x="99" y="415"/>
                  </a:lnTo>
                  <a:lnTo>
                    <a:pt x="83" y="402"/>
                  </a:lnTo>
                  <a:lnTo>
                    <a:pt x="66" y="387"/>
                  </a:lnTo>
                  <a:lnTo>
                    <a:pt x="51" y="371"/>
                  </a:lnTo>
                  <a:lnTo>
                    <a:pt x="39" y="353"/>
                  </a:lnTo>
                  <a:lnTo>
                    <a:pt x="32" y="344"/>
                  </a:lnTo>
                  <a:lnTo>
                    <a:pt x="27" y="335"/>
                  </a:lnTo>
                  <a:lnTo>
                    <a:pt x="22" y="325"/>
                  </a:lnTo>
                  <a:lnTo>
                    <a:pt x="18" y="315"/>
                  </a:lnTo>
                  <a:lnTo>
                    <a:pt x="14" y="305"/>
                  </a:lnTo>
                  <a:lnTo>
                    <a:pt x="11" y="295"/>
                  </a:lnTo>
                  <a:lnTo>
                    <a:pt x="7" y="283"/>
                  </a:lnTo>
                  <a:lnTo>
                    <a:pt x="4" y="273"/>
                  </a:lnTo>
                  <a:lnTo>
                    <a:pt x="2" y="261"/>
                  </a:lnTo>
                  <a:lnTo>
                    <a:pt x="1" y="250"/>
                  </a:lnTo>
                  <a:lnTo>
                    <a:pt x="0" y="238"/>
                  </a:lnTo>
                  <a:lnTo>
                    <a:pt x="0" y="227"/>
                  </a:lnTo>
                  <a:lnTo>
                    <a:pt x="0" y="215"/>
                  </a:lnTo>
                  <a:lnTo>
                    <a:pt x="1" y="204"/>
                  </a:lnTo>
                  <a:lnTo>
                    <a:pt x="2" y="192"/>
                  </a:lnTo>
                  <a:lnTo>
                    <a:pt x="4" y="182"/>
                  </a:lnTo>
                  <a:lnTo>
                    <a:pt x="7" y="170"/>
                  </a:lnTo>
                  <a:lnTo>
                    <a:pt x="11" y="160"/>
                  </a:lnTo>
                  <a:lnTo>
                    <a:pt x="14" y="149"/>
                  </a:lnTo>
                  <a:lnTo>
                    <a:pt x="18" y="139"/>
                  </a:lnTo>
                  <a:lnTo>
                    <a:pt x="22" y="129"/>
                  </a:lnTo>
                  <a:lnTo>
                    <a:pt x="27" y="119"/>
                  </a:lnTo>
                  <a:lnTo>
                    <a:pt x="32" y="109"/>
                  </a:lnTo>
                  <a:lnTo>
                    <a:pt x="39" y="100"/>
                  </a:lnTo>
                  <a:lnTo>
                    <a:pt x="51" y="83"/>
                  </a:lnTo>
                  <a:lnTo>
                    <a:pt x="66" y="66"/>
                  </a:lnTo>
                  <a:lnTo>
                    <a:pt x="83" y="52"/>
                  </a:lnTo>
                  <a:lnTo>
                    <a:pt x="99" y="39"/>
                  </a:lnTo>
                  <a:lnTo>
                    <a:pt x="109" y="33"/>
                  </a:lnTo>
                  <a:lnTo>
                    <a:pt x="118" y="28"/>
                  </a:lnTo>
                  <a:lnTo>
                    <a:pt x="128" y="22"/>
                  </a:lnTo>
                  <a:lnTo>
                    <a:pt x="138" y="18"/>
                  </a:lnTo>
                  <a:lnTo>
                    <a:pt x="148" y="14"/>
                  </a:lnTo>
                  <a:lnTo>
                    <a:pt x="159" y="11"/>
                  </a:lnTo>
                  <a:lnTo>
                    <a:pt x="169" y="8"/>
                  </a:lnTo>
                  <a:lnTo>
                    <a:pt x="181" y="5"/>
                  </a:lnTo>
                  <a:lnTo>
                    <a:pt x="191" y="3"/>
                  </a:lnTo>
                  <a:lnTo>
                    <a:pt x="203" y="2"/>
                  </a:lnTo>
                  <a:lnTo>
                    <a:pt x="214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10966450" y="6142038"/>
              <a:ext cx="366713" cy="366712"/>
            </a:xfrm>
            <a:custGeom>
              <a:avLst/>
              <a:gdLst>
                <a:gd name="T0" fmla="*/ 1289 w 3227"/>
                <a:gd name="T1" fmla="*/ 30 h 3239"/>
                <a:gd name="T2" fmla="*/ 957 w 3227"/>
                <a:gd name="T3" fmla="*/ 133 h 3239"/>
                <a:gd name="T4" fmla="*/ 658 w 3227"/>
                <a:gd name="T5" fmla="*/ 310 h 3239"/>
                <a:gd name="T6" fmla="*/ 391 w 3227"/>
                <a:gd name="T7" fmla="*/ 563 h 3239"/>
                <a:gd name="T8" fmla="*/ 186 w 3227"/>
                <a:gd name="T9" fmla="*/ 859 h 3239"/>
                <a:gd name="T10" fmla="*/ 56 w 3227"/>
                <a:gd name="T11" fmla="*/ 1185 h 3239"/>
                <a:gd name="T12" fmla="*/ 2 w 3227"/>
                <a:gd name="T13" fmla="*/ 1538 h 3239"/>
                <a:gd name="T14" fmla="*/ 23 w 3227"/>
                <a:gd name="T15" fmla="*/ 1902 h 3239"/>
                <a:gd name="T16" fmla="*/ 119 w 3227"/>
                <a:gd name="T17" fmla="*/ 2238 h 3239"/>
                <a:gd name="T18" fmla="*/ 291 w 3227"/>
                <a:gd name="T19" fmla="*/ 2544 h 3239"/>
                <a:gd name="T20" fmla="*/ 537 w 3227"/>
                <a:gd name="T21" fmla="*/ 2820 h 3239"/>
                <a:gd name="T22" fmla="*/ 825 w 3227"/>
                <a:gd name="T23" fmla="*/ 3034 h 3239"/>
                <a:gd name="T24" fmla="*/ 1144 w 3227"/>
                <a:gd name="T25" fmla="*/ 3172 h 3239"/>
                <a:gd name="T26" fmla="*/ 1490 w 3227"/>
                <a:gd name="T27" fmla="*/ 3235 h 3239"/>
                <a:gd name="T28" fmla="*/ 1856 w 3227"/>
                <a:gd name="T29" fmla="*/ 3223 h 3239"/>
                <a:gd name="T30" fmla="*/ 2198 w 3227"/>
                <a:gd name="T31" fmla="*/ 3133 h 3239"/>
                <a:gd name="T32" fmla="*/ 2511 w 3227"/>
                <a:gd name="T33" fmla="*/ 2969 h 3239"/>
                <a:gd name="T34" fmla="*/ 2795 w 3227"/>
                <a:gd name="T35" fmla="*/ 2729 h 3239"/>
                <a:gd name="T36" fmla="*/ 3010 w 3227"/>
                <a:gd name="T37" fmla="*/ 2451 h 3239"/>
                <a:gd name="T38" fmla="*/ 3152 w 3227"/>
                <a:gd name="T39" fmla="*/ 2136 h 3239"/>
                <a:gd name="T40" fmla="*/ 3221 w 3227"/>
                <a:gd name="T41" fmla="*/ 1786 h 3239"/>
                <a:gd name="T42" fmla="*/ 3216 w 3227"/>
                <a:gd name="T43" fmla="*/ 1412 h 3239"/>
                <a:gd name="T44" fmla="*/ 3139 w 3227"/>
                <a:gd name="T45" fmla="*/ 1066 h 3239"/>
                <a:gd name="T46" fmla="*/ 2986 w 3227"/>
                <a:gd name="T47" fmla="*/ 751 h 3239"/>
                <a:gd name="T48" fmla="*/ 2759 w 3227"/>
                <a:gd name="T49" fmla="*/ 471 h 3239"/>
                <a:gd name="T50" fmla="*/ 2479 w 3227"/>
                <a:gd name="T51" fmla="*/ 243 h 3239"/>
                <a:gd name="T52" fmla="*/ 2166 w 3227"/>
                <a:gd name="T53" fmla="*/ 91 h 3239"/>
                <a:gd name="T54" fmla="*/ 1819 w 3227"/>
                <a:gd name="T55" fmla="*/ 12 h 3239"/>
                <a:gd name="T56" fmla="*/ 1717 w 3227"/>
                <a:gd name="T57" fmla="*/ 296 h 3239"/>
                <a:gd name="T58" fmla="*/ 2005 w 3227"/>
                <a:gd name="T59" fmla="*/ 347 h 3239"/>
                <a:gd name="T60" fmla="*/ 2266 w 3227"/>
                <a:gd name="T61" fmla="*/ 459 h 3239"/>
                <a:gd name="T62" fmla="*/ 2501 w 3227"/>
                <a:gd name="T63" fmla="*/ 634 h 3239"/>
                <a:gd name="T64" fmla="*/ 2700 w 3227"/>
                <a:gd name="T65" fmla="*/ 857 h 3239"/>
                <a:gd name="T66" fmla="*/ 2840 w 3227"/>
                <a:gd name="T67" fmla="*/ 1108 h 3239"/>
                <a:gd name="T68" fmla="*/ 2918 w 3227"/>
                <a:gd name="T69" fmla="*/ 1385 h 3239"/>
                <a:gd name="T70" fmla="*/ 2935 w 3227"/>
                <a:gd name="T71" fmla="*/ 1689 h 3239"/>
                <a:gd name="T72" fmla="*/ 2892 w 3227"/>
                <a:gd name="T73" fmla="*/ 1982 h 3239"/>
                <a:gd name="T74" fmla="*/ 2789 w 3227"/>
                <a:gd name="T75" fmla="*/ 2244 h 3239"/>
                <a:gd name="T76" fmla="*/ 2625 w 3227"/>
                <a:gd name="T77" fmla="*/ 2477 h 3239"/>
                <a:gd name="T78" fmla="*/ 2403 w 3227"/>
                <a:gd name="T79" fmla="*/ 2682 h 3239"/>
                <a:gd name="T80" fmla="*/ 2151 w 3227"/>
                <a:gd name="T81" fmla="*/ 2832 h 3239"/>
                <a:gd name="T82" fmla="*/ 1878 w 3227"/>
                <a:gd name="T83" fmla="*/ 2920 h 3239"/>
                <a:gd name="T84" fmla="*/ 1582 w 3227"/>
                <a:gd name="T85" fmla="*/ 2944 h 3239"/>
                <a:gd name="T86" fmla="*/ 1292 w 3227"/>
                <a:gd name="T87" fmla="*/ 2906 h 3239"/>
                <a:gd name="T88" fmla="*/ 1026 w 3227"/>
                <a:gd name="T89" fmla="*/ 2806 h 3239"/>
                <a:gd name="T90" fmla="*/ 783 w 3227"/>
                <a:gd name="T91" fmla="*/ 2643 h 3239"/>
                <a:gd name="T92" fmla="*/ 570 w 3227"/>
                <a:gd name="T93" fmla="*/ 2425 h 3239"/>
                <a:gd name="T94" fmla="*/ 415 w 3227"/>
                <a:gd name="T95" fmla="*/ 2180 h 3239"/>
                <a:gd name="T96" fmla="*/ 321 w 3227"/>
                <a:gd name="T97" fmla="*/ 1912 h 3239"/>
                <a:gd name="T98" fmla="*/ 291 w 3227"/>
                <a:gd name="T99" fmla="*/ 1620 h 3239"/>
                <a:gd name="T100" fmla="*/ 322 w 3227"/>
                <a:gd name="T101" fmla="*/ 1329 h 3239"/>
                <a:gd name="T102" fmla="*/ 416 w 3227"/>
                <a:gd name="T103" fmla="*/ 1058 h 3239"/>
                <a:gd name="T104" fmla="*/ 573 w 3227"/>
                <a:gd name="T105" fmla="*/ 809 h 3239"/>
                <a:gd name="T106" fmla="*/ 785 w 3227"/>
                <a:gd name="T107" fmla="*/ 590 h 3239"/>
                <a:gd name="T108" fmla="*/ 1023 w 3227"/>
                <a:gd name="T109" fmla="*/ 429 h 3239"/>
                <a:gd name="T110" fmla="*/ 1289 w 3227"/>
                <a:gd name="T111" fmla="*/ 330 h 3239"/>
                <a:gd name="T112" fmla="*/ 1581 w 3227"/>
                <a:gd name="T113" fmla="*/ 293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27" h="3239">
                  <a:moveTo>
                    <a:pt x="1611" y="0"/>
                  </a:moveTo>
                  <a:lnTo>
                    <a:pt x="1570" y="1"/>
                  </a:lnTo>
                  <a:lnTo>
                    <a:pt x="1529" y="3"/>
                  </a:lnTo>
                  <a:lnTo>
                    <a:pt x="1488" y="5"/>
                  </a:lnTo>
                  <a:lnTo>
                    <a:pt x="1448" y="8"/>
                  </a:lnTo>
                  <a:lnTo>
                    <a:pt x="1407" y="12"/>
                  </a:lnTo>
                  <a:lnTo>
                    <a:pt x="1367" y="17"/>
                  </a:lnTo>
                  <a:lnTo>
                    <a:pt x="1329" y="23"/>
                  </a:lnTo>
                  <a:lnTo>
                    <a:pt x="1289" y="30"/>
                  </a:lnTo>
                  <a:lnTo>
                    <a:pt x="1251" y="38"/>
                  </a:lnTo>
                  <a:lnTo>
                    <a:pt x="1213" y="47"/>
                  </a:lnTo>
                  <a:lnTo>
                    <a:pt x="1175" y="56"/>
                  </a:lnTo>
                  <a:lnTo>
                    <a:pt x="1138" y="66"/>
                  </a:lnTo>
                  <a:lnTo>
                    <a:pt x="1101" y="78"/>
                  </a:lnTo>
                  <a:lnTo>
                    <a:pt x="1064" y="91"/>
                  </a:lnTo>
                  <a:lnTo>
                    <a:pt x="1028" y="104"/>
                  </a:lnTo>
                  <a:lnTo>
                    <a:pt x="992" y="118"/>
                  </a:lnTo>
                  <a:lnTo>
                    <a:pt x="957" y="133"/>
                  </a:lnTo>
                  <a:lnTo>
                    <a:pt x="923" y="149"/>
                  </a:lnTo>
                  <a:lnTo>
                    <a:pt x="888" y="166"/>
                  </a:lnTo>
                  <a:lnTo>
                    <a:pt x="854" y="184"/>
                  </a:lnTo>
                  <a:lnTo>
                    <a:pt x="820" y="203"/>
                  </a:lnTo>
                  <a:lnTo>
                    <a:pt x="787" y="222"/>
                  </a:lnTo>
                  <a:lnTo>
                    <a:pt x="754" y="243"/>
                  </a:lnTo>
                  <a:lnTo>
                    <a:pt x="722" y="265"/>
                  </a:lnTo>
                  <a:lnTo>
                    <a:pt x="690" y="287"/>
                  </a:lnTo>
                  <a:lnTo>
                    <a:pt x="658" y="310"/>
                  </a:lnTo>
                  <a:lnTo>
                    <a:pt x="627" y="336"/>
                  </a:lnTo>
                  <a:lnTo>
                    <a:pt x="596" y="361"/>
                  </a:lnTo>
                  <a:lnTo>
                    <a:pt x="566" y="387"/>
                  </a:lnTo>
                  <a:lnTo>
                    <a:pt x="535" y="413"/>
                  </a:lnTo>
                  <a:lnTo>
                    <a:pt x="506" y="441"/>
                  </a:lnTo>
                  <a:lnTo>
                    <a:pt x="477" y="471"/>
                  </a:lnTo>
                  <a:lnTo>
                    <a:pt x="448" y="501"/>
                  </a:lnTo>
                  <a:lnTo>
                    <a:pt x="418" y="532"/>
                  </a:lnTo>
                  <a:lnTo>
                    <a:pt x="391" y="563"/>
                  </a:lnTo>
                  <a:lnTo>
                    <a:pt x="365" y="594"/>
                  </a:lnTo>
                  <a:lnTo>
                    <a:pt x="339" y="627"/>
                  </a:lnTo>
                  <a:lnTo>
                    <a:pt x="315" y="659"/>
                  </a:lnTo>
                  <a:lnTo>
                    <a:pt x="291" y="692"/>
                  </a:lnTo>
                  <a:lnTo>
                    <a:pt x="268" y="724"/>
                  </a:lnTo>
                  <a:lnTo>
                    <a:pt x="246" y="758"/>
                  </a:lnTo>
                  <a:lnTo>
                    <a:pt x="225" y="791"/>
                  </a:lnTo>
                  <a:lnTo>
                    <a:pt x="205" y="826"/>
                  </a:lnTo>
                  <a:lnTo>
                    <a:pt x="186" y="859"/>
                  </a:lnTo>
                  <a:lnTo>
                    <a:pt x="168" y="895"/>
                  </a:lnTo>
                  <a:lnTo>
                    <a:pt x="151" y="930"/>
                  </a:lnTo>
                  <a:lnTo>
                    <a:pt x="134" y="965"/>
                  </a:lnTo>
                  <a:lnTo>
                    <a:pt x="119" y="1001"/>
                  </a:lnTo>
                  <a:lnTo>
                    <a:pt x="104" y="1036"/>
                  </a:lnTo>
                  <a:lnTo>
                    <a:pt x="92" y="1073"/>
                  </a:lnTo>
                  <a:lnTo>
                    <a:pt x="78" y="1110"/>
                  </a:lnTo>
                  <a:lnTo>
                    <a:pt x="67" y="1147"/>
                  </a:lnTo>
                  <a:lnTo>
                    <a:pt x="56" y="1185"/>
                  </a:lnTo>
                  <a:lnTo>
                    <a:pt x="47" y="1223"/>
                  </a:lnTo>
                  <a:lnTo>
                    <a:pt x="37" y="1261"/>
                  </a:lnTo>
                  <a:lnTo>
                    <a:pt x="30" y="1299"/>
                  </a:lnTo>
                  <a:lnTo>
                    <a:pt x="23" y="1338"/>
                  </a:lnTo>
                  <a:lnTo>
                    <a:pt x="16" y="1378"/>
                  </a:lnTo>
                  <a:lnTo>
                    <a:pt x="11" y="1417"/>
                  </a:lnTo>
                  <a:lnTo>
                    <a:pt x="7" y="1457"/>
                  </a:lnTo>
                  <a:lnTo>
                    <a:pt x="4" y="1497"/>
                  </a:lnTo>
                  <a:lnTo>
                    <a:pt x="2" y="1538"/>
                  </a:lnTo>
                  <a:lnTo>
                    <a:pt x="1" y="1579"/>
                  </a:lnTo>
                  <a:lnTo>
                    <a:pt x="0" y="1620"/>
                  </a:lnTo>
                  <a:lnTo>
                    <a:pt x="1" y="1662"/>
                  </a:lnTo>
                  <a:lnTo>
                    <a:pt x="2" y="1703"/>
                  </a:lnTo>
                  <a:lnTo>
                    <a:pt x="4" y="1743"/>
                  </a:lnTo>
                  <a:lnTo>
                    <a:pt x="7" y="1783"/>
                  </a:lnTo>
                  <a:lnTo>
                    <a:pt x="11" y="1823"/>
                  </a:lnTo>
                  <a:lnTo>
                    <a:pt x="16" y="1863"/>
                  </a:lnTo>
                  <a:lnTo>
                    <a:pt x="23" y="1902"/>
                  </a:lnTo>
                  <a:lnTo>
                    <a:pt x="30" y="1940"/>
                  </a:lnTo>
                  <a:lnTo>
                    <a:pt x="37" y="1979"/>
                  </a:lnTo>
                  <a:lnTo>
                    <a:pt x="47" y="2017"/>
                  </a:lnTo>
                  <a:lnTo>
                    <a:pt x="56" y="2055"/>
                  </a:lnTo>
                  <a:lnTo>
                    <a:pt x="67" y="2092"/>
                  </a:lnTo>
                  <a:lnTo>
                    <a:pt x="78" y="2129"/>
                  </a:lnTo>
                  <a:lnTo>
                    <a:pt x="92" y="2166"/>
                  </a:lnTo>
                  <a:lnTo>
                    <a:pt x="104" y="2202"/>
                  </a:lnTo>
                  <a:lnTo>
                    <a:pt x="119" y="2238"/>
                  </a:lnTo>
                  <a:lnTo>
                    <a:pt x="134" y="2273"/>
                  </a:lnTo>
                  <a:lnTo>
                    <a:pt x="151" y="2308"/>
                  </a:lnTo>
                  <a:lnTo>
                    <a:pt x="168" y="2343"/>
                  </a:lnTo>
                  <a:lnTo>
                    <a:pt x="186" y="2377"/>
                  </a:lnTo>
                  <a:lnTo>
                    <a:pt x="205" y="2412"/>
                  </a:lnTo>
                  <a:lnTo>
                    <a:pt x="225" y="2445"/>
                  </a:lnTo>
                  <a:lnTo>
                    <a:pt x="246" y="2479"/>
                  </a:lnTo>
                  <a:lnTo>
                    <a:pt x="268" y="2511"/>
                  </a:lnTo>
                  <a:lnTo>
                    <a:pt x="291" y="2544"/>
                  </a:lnTo>
                  <a:lnTo>
                    <a:pt x="315" y="2576"/>
                  </a:lnTo>
                  <a:lnTo>
                    <a:pt x="339" y="2608"/>
                  </a:lnTo>
                  <a:lnTo>
                    <a:pt x="365" y="2640"/>
                  </a:lnTo>
                  <a:lnTo>
                    <a:pt x="391" y="2671"/>
                  </a:lnTo>
                  <a:lnTo>
                    <a:pt x="418" y="2702"/>
                  </a:lnTo>
                  <a:lnTo>
                    <a:pt x="448" y="2732"/>
                  </a:lnTo>
                  <a:lnTo>
                    <a:pt x="477" y="2762"/>
                  </a:lnTo>
                  <a:lnTo>
                    <a:pt x="506" y="2791"/>
                  </a:lnTo>
                  <a:lnTo>
                    <a:pt x="537" y="2820"/>
                  </a:lnTo>
                  <a:lnTo>
                    <a:pt x="568" y="2848"/>
                  </a:lnTo>
                  <a:lnTo>
                    <a:pt x="599" y="2874"/>
                  </a:lnTo>
                  <a:lnTo>
                    <a:pt x="630" y="2900"/>
                  </a:lnTo>
                  <a:lnTo>
                    <a:pt x="662" y="2924"/>
                  </a:lnTo>
                  <a:lnTo>
                    <a:pt x="694" y="2948"/>
                  </a:lnTo>
                  <a:lnTo>
                    <a:pt x="726" y="2971"/>
                  </a:lnTo>
                  <a:lnTo>
                    <a:pt x="759" y="2993"/>
                  </a:lnTo>
                  <a:lnTo>
                    <a:pt x="792" y="3014"/>
                  </a:lnTo>
                  <a:lnTo>
                    <a:pt x="825" y="3034"/>
                  </a:lnTo>
                  <a:lnTo>
                    <a:pt x="860" y="3053"/>
                  </a:lnTo>
                  <a:lnTo>
                    <a:pt x="894" y="3072"/>
                  </a:lnTo>
                  <a:lnTo>
                    <a:pt x="929" y="3088"/>
                  </a:lnTo>
                  <a:lnTo>
                    <a:pt x="963" y="3105"/>
                  </a:lnTo>
                  <a:lnTo>
                    <a:pt x="999" y="3120"/>
                  </a:lnTo>
                  <a:lnTo>
                    <a:pt x="1034" y="3135"/>
                  </a:lnTo>
                  <a:lnTo>
                    <a:pt x="1071" y="3148"/>
                  </a:lnTo>
                  <a:lnTo>
                    <a:pt x="1107" y="3161"/>
                  </a:lnTo>
                  <a:lnTo>
                    <a:pt x="1144" y="3172"/>
                  </a:lnTo>
                  <a:lnTo>
                    <a:pt x="1180" y="3183"/>
                  </a:lnTo>
                  <a:lnTo>
                    <a:pt x="1218" y="3193"/>
                  </a:lnTo>
                  <a:lnTo>
                    <a:pt x="1256" y="3202"/>
                  </a:lnTo>
                  <a:lnTo>
                    <a:pt x="1294" y="3210"/>
                  </a:lnTo>
                  <a:lnTo>
                    <a:pt x="1333" y="3217"/>
                  </a:lnTo>
                  <a:lnTo>
                    <a:pt x="1371" y="3223"/>
                  </a:lnTo>
                  <a:lnTo>
                    <a:pt x="1410" y="3228"/>
                  </a:lnTo>
                  <a:lnTo>
                    <a:pt x="1450" y="3232"/>
                  </a:lnTo>
                  <a:lnTo>
                    <a:pt x="1490" y="3235"/>
                  </a:lnTo>
                  <a:lnTo>
                    <a:pt x="1530" y="3238"/>
                  </a:lnTo>
                  <a:lnTo>
                    <a:pt x="1571" y="3239"/>
                  </a:lnTo>
                  <a:lnTo>
                    <a:pt x="1611" y="3239"/>
                  </a:lnTo>
                  <a:lnTo>
                    <a:pt x="1653" y="3239"/>
                  </a:lnTo>
                  <a:lnTo>
                    <a:pt x="1694" y="3238"/>
                  </a:lnTo>
                  <a:lnTo>
                    <a:pt x="1736" y="3235"/>
                  </a:lnTo>
                  <a:lnTo>
                    <a:pt x="1775" y="3232"/>
                  </a:lnTo>
                  <a:lnTo>
                    <a:pt x="1816" y="3228"/>
                  </a:lnTo>
                  <a:lnTo>
                    <a:pt x="1856" y="3223"/>
                  </a:lnTo>
                  <a:lnTo>
                    <a:pt x="1895" y="3216"/>
                  </a:lnTo>
                  <a:lnTo>
                    <a:pt x="1934" y="3210"/>
                  </a:lnTo>
                  <a:lnTo>
                    <a:pt x="1973" y="3202"/>
                  </a:lnTo>
                  <a:lnTo>
                    <a:pt x="2011" y="3192"/>
                  </a:lnTo>
                  <a:lnTo>
                    <a:pt x="2049" y="3183"/>
                  </a:lnTo>
                  <a:lnTo>
                    <a:pt x="2086" y="3172"/>
                  </a:lnTo>
                  <a:lnTo>
                    <a:pt x="2124" y="3160"/>
                  </a:lnTo>
                  <a:lnTo>
                    <a:pt x="2162" y="3147"/>
                  </a:lnTo>
                  <a:lnTo>
                    <a:pt x="2198" y="3133"/>
                  </a:lnTo>
                  <a:lnTo>
                    <a:pt x="2234" y="3119"/>
                  </a:lnTo>
                  <a:lnTo>
                    <a:pt x="2270" y="3104"/>
                  </a:lnTo>
                  <a:lnTo>
                    <a:pt x="2306" y="3087"/>
                  </a:lnTo>
                  <a:lnTo>
                    <a:pt x="2341" y="3070"/>
                  </a:lnTo>
                  <a:lnTo>
                    <a:pt x="2376" y="3052"/>
                  </a:lnTo>
                  <a:lnTo>
                    <a:pt x="2410" y="3032"/>
                  </a:lnTo>
                  <a:lnTo>
                    <a:pt x="2444" y="3012"/>
                  </a:lnTo>
                  <a:lnTo>
                    <a:pt x="2478" y="2991"/>
                  </a:lnTo>
                  <a:lnTo>
                    <a:pt x="2511" y="2969"/>
                  </a:lnTo>
                  <a:lnTo>
                    <a:pt x="2545" y="2946"/>
                  </a:lnTo>
                  <a:lnTo>
                    <a:pt x="2578" y="2922"/>
                  </a:lnTo>
                  <a:lnTo>
                    <a:pt x="2610" y="2897"/>
                  </a:lnTo>
                  <a:lnTo>
                    <a:pt x="2642" y="2871"/>
                  </a:lnTo>
                  <a:lnTo>
                    <a:pt x="2674" y="2844"/>
                  </a:lnTo>
                  <a:lnTo>
                    <a:pt x="2705" y="2816"/>
                  </a:lnTo>
                  <a:lnTo>
                    <a:pt x="2737" y="2788"/>
                  </a:lnTo>
                  <a:lnTo>
                    <a:pt x="2767" y="2757"/>
                  </a:lnTo>
                  <a:lnTo>
                    <a:pt x="2795" y="2729"/>
                  </a:lnTo>
                  <a:lnTo>
                    <a:pt x="2823" y="2700"/>
                  </a:lnTo>
                  <a:lnTo>
                    <a:pt x="2850" y="2671"/>
                  </a:lnTo>
                  <a:lnTo>
                    <a:pt x="2876" y="2640"/>
                  </a:lnTo>
                  <a:lnTo>
                    <a:pt x="2900" y="2610"/>
                  </a:lnTo>
                  <a:lnTo>
                    <a:pt x="2924" y="2578"/>
                  </a:lnTo>
                  <a:lnTo>
                    <a:pt x="2947" y="2547"/>
                  </a:lnTo>
                  <a:lnTo>
                    <a:pt x="2969" y="2515"/>
                  </a:lnTo>
                  <a:lnTo>
                    <a:pt x="2990" y="2483"/>
                  </a:lnTo>
                  <a:lnTo>
                    <a:pt x="3010" y="2451"/>
                  </a:lnTo>
                  <a:lnTo>
                    <a:pt x="3029" y="2417"/>
                  </a:lnTo>
                  <a:lnTo>
                    <a:pt x="3048" y="2383"/>
                  </a:lnTo>
                  <a:lnTo>
                    <a:pt x="3066" y="2350"/>
                  </a:lnTo>
                  <a:lnTo>
                    <a:pt x="3082" y="2315"/>
                  </a:lnTo>
                  <a:lnTo>
                    <a:pt x="3098" y="2280"/>
                  </a:lnTo>
                  <a:lnTo>
                    <a:pt x="3113" y="2245"/>
                  </a:lnTo>
                  <a:lnTo>
                    <a:pt x="3127" y="2209"/>
                  </a:lnTo>
                  <a:lnTo>
                    <a:pt x="3140" y="2173"/>
                  </a:lnTo>
                  <a:lnTo>
                    <a:pt x="3152" y="2136"/>
                  </a:lnTo>
                  <a:lnTo>
                    <a:pt x="3163" y="2100"/>
                  </a:lnTo>
                  <a:lnTo>
                    <a:pt x="3173" y="2062"/>
                  </a:lnTo>
                  <a:lnTo>
                    <a:pt x="3183" y="2024"/>
                  </a:lnTo>
                  <a:lnTo>
                    <a:pt x="3192" y="1985"/>
                  </a:lnTo>
                  <a:lnTo>
                    <a:pt x="3199" y="1947"/>
                  </a:lnTo>
                  <a:lnTo>
                    <a:pt x="3205" y="1907"/>
                  </a:lnTo>
                  <a:lnTo>
                    <a:pt x="3212" y="1867"/>
                  </a:lnTo>
                  <a:lnTo>
                    <a:pt x="3217" y="1827"/>
                  </a:lnTo>
                  <a:lnTo>
                    <a:pt x="3221" y="1786"/>
                  </a:lnTo>
                  <a:lnTo>
                    <a:pt x="3224" y="1746"/>
                  </a:lnTo>
                  <a:lnTo>
                    <a:pt x="3226" y="1705"/>
                  </a:lnTo>
                  <a:lnTo>
                    <a:pt x="3227" y="1663"/>
                  </a:lnTo>
                  <a:lnTo>
                    <a:pt x="3227" y="1620"/>
                  </a:lnTo>
                  <a:lnTo>
                    <a:pt x="3227" y="1578"/>
                  </a:lnTo>
                  <a:lnTo>
                    <a:pt x="3226" y="1536"/>
                  </a:lnTo>
                  <a:lnTo>
                    <a:pt x="3223" y="1494"/>
                  </a:lnTo>
                  <a:lnTo>
                    <a:pt x="3220" y="1453"/>
                  </a:lnTo>
                  <a:lnTo>
                    <a:pt x="3216" y="1412"/>
                  </a:lnTo>
                  <a:lnTo>
                    <a:pt x="3212" y="1373"/>
                  </a:lnTo>
                  <a:lnTo>
                    <a:pt x="3205" y="1333"/>
                  </a:lnTo>
                  <a:lnTo>
                    <a:pt x="3198" y="1293"/>
                  </a:lnTo>
                  <a:lnTo>
                    <a:pt x="3191" y="1254"/>
                  </a:lnTo>
                  <a:lnTo>
                    <a:pt x="3183" y="1216"/>
                  </a:lnTo>
                  <a:lnTo>
                    <a:pt x="3172" y="1178"/>
                  </a:lnTo>
                  <a:lnTo>
                    <a:pt x="3162" y="1140"/>
                  </a:lnTo>
                  <a:lnTo>
                    <a:pt x="3150" y="1102"/>
                  </a:lnTo>
                  <a:lnTo>
                    <a:pt x="3139" y="1066"/>
                  </a:lnTo>
                  <a:lnTo>
                    <a:pt x="3125" y="1029"/>
                  </a:lnTo>
                  <a:lnTo>
                    <a:pt x="3110" y="992"/>
                  </a:lnTo>
                  <a:lnTo>
                    <a:pt x="3096" y="957"/>
                  </a:lnTo>
                  <a:lnTo>
                    <a:pt x="3079" y="921"/>
                  </a:lnTo>
                  <a:lnTo>
                    <a:pt x="3062" y="887"/>
                  </a:lnTo>
                  <a:lnTo>
                    <a:pt x="3045" y="852"/>
                  </a:lnTo>
                  <a:lnTo>
                    <a:pt x="3026" y="819"/>
                  </a:lnTo>
                  <a:lnTo>
                    <a:pt x="3006" y="785"/>
                  </a:lnTo>
                  <a:lnTo>
                    <a:pt x="2986" y="751"/>
                  </a:lnTo>
                  <a:lnTo>
                    <a:pt x="2964" y="718"/>
                  </a:lnTo>
                  <a:lnTo>
                    <a:pt x="2941" y="685"/>
                  </a:lnTo>
                  <a:lnTo>
                    <a:pt x="2918" y="654"/>
                  </a:lnTo>
                  <a:lnTo>
                    <a:pt x="2894" y="623"/>
                  </a:lnTo>
                  <a:lnTo>
                    <a:pt x="2869" y="591"/>
                  </a:lnTo>
                  <a:lnTo>
                    <a:pt x="2843" y="561"/>
                  </a:lnTo>
                  <a:lnTo>
                    <a:pt x="2816" y="530"/>
                  </a:lnTo>
                  <a:lnTo>
                    <a:pt x="2788" y="500"/>
                  </a:lnTo>
                  <a:lnTo>
                    <a:pt x="2759" y="471"/>
                  </a:lnTo>
                  <a:lnTo>
                    <a:pt x="2729" y="441"/>
                  </a:lnTo>
                  <a:lnTo>
                    <a:pt x="2700" y="413"/>
                  </a:lnTo>
                  <a:lnTo>
                    <a:pt x="2670" y="387"/>
                  </a:lnTo>
                  <a:lnTo>
                    <a:pt x="2639" y="361"/>
                  </a:lnTo>
                  <a:lnTo>
                    <a:pt x="2607" y="336"/>
                  </a:lnTo>
                  <a:lnTo>
                    <a:pt x="2576" y="310"/>
                  </a:lnTo>
                  <a:lnTo>
                    <a:pt x="2544" y="287"/>
                  </a:lnTo>
                  <a:lnTo>
                    <a:pt x="2511" y="265"/>
                  </a:lnTo>
                  <a:lnTo>
                    <a:pt x="2479" y="243"/>
                  </a:lnTo>
                  <a:lnTo>
                    <a:pt x="2446" y="222"/>
                  </a:lnTo>
                  <a:lnTo>
                    <a:pt x="2412" y="203"/>
                  </a:lnTo>
                  <a:lnTo>
                    <a:pt x="2379" y="184"/>
                  </a:lnTo>
                  <a:lnTo>
                    <a:pt x="2344" y="166"/>
                  </a:lnTo>
                  <a:lnTo>
                    <a:pt x="2309" y="149"/>
                  </a:lnTo>
                  <a:lnTo>
                    <a:pt x="2273" y="133"/>
                  </a:lnTo>
                  <a:lnTo>
                    <a:pt x="2238" y="118"/>
                  </a:lnTo>
                  <a:lnTo>
                    <a:pt x="2202" y="104"/>
                  </a:lnTo>
                  <a:lnTo>
                    <a:pt x="2166" y="91"/>
                  </a:lnTo>
                  <a:lnTo>
                    <a:pt x="2128" y="78"/>
                  </a:lnTo>
                  <a:lnTo>
                    <a:pt x="2092" y="66"/>
                  </a:lnTo>
                  <a:lnTo>
                    <a:pt x="2054" y="56"/>
                  </a:lnTo>
                  <a:lnTo>
                    <a:pt x="2015" y="47"/>
                  </a:lnTo>
                  <a:lnTo>
                    <a:pt x="1977" y="38"/>
                  </a:lnTo>
                  <a:lnTo>
                    <a:pt x="1938" y="30"/>
                  </a:lnTo>
                  <a:lnTo>
                    <a:pt x="1899" y="23"/>
                  </a:lnTo>
                  <a:lnTo>
                    <a:pt x="1859" y="17"/>
                  </a:lnTo>
                  <a:lnTo>
                    <a:pt x="1819" y="12"/>
                  </a:lnTo>
                  <a:lnTo>
                    <a:pt x="1779" y="8"/>
                  </a:lnTo>
                  <a:lnTo>
                    <a:pt x="1737" y="5"/>
                  </a:lnTo>
                  <a:lnTo>
                    <a:pt x="1696" y="3"/>
                  </a:lnTo>
                  <a:lnTo>
                    <a:pt x="1654" y="1"/>
                  </a:lnTo>
                  <a:lnTo>
                    <a:pt x="1611" y="0"/>
                  </a:lnTo>
                  <a:close/>
                  <a:moveTo>
                    <a:pt x="1616" y="293"/>
                  </a:moveTo>
                  <a:lnTo>
                    <a:pt x="1650" y="293"/>
                  </a:lnTo>
                  <a:lnTo>
                    <a:pt x="1684" y="294"/>
                  </a:lnTo>
                  <a:lnTo>
                    <a:pt x="1717" y="296"/>
                  </a:lnTo>
                  <a:lnTo>
                    <a:pt x="1750" y="298"/>
                  </a:lnTo>
                  <a:lnTo>
                    <a:pt x="1784" y="302"/>
                  </a:lnTo>
                  <a:lnTo>
                    <a:pt x="1816" y="306"/>
                  </a:lnTo>
                  <a:lnTo>
                    <a:pt x="1848" y="310"/>
                  </a:lnTo>
                  <a:lnTo>
                    <a:pt x="1880" y="317"/>
                  </a:lnTo>
                  <a:lnTo>
                    <a:pt x="1912" y="323"/>
                  </a:lnTo>
                  <a:lnTo>
                    <a:pt x="1943" y="330"/>
                  </a:lnTo>
                  <a:lnTo>
                    <a:pt x="1974" y="338"/>
                  </a:lnTo>
                  <a:lnTo>
                    <a:pt x="2005" y="347"/>
                  </a:lnTo>
                  <a:lnTo>
                    <a:pt x="2035" y="357"/>
                  </a:lnTo>
                  <a:lnTo>
                    <a:pt x="2065" y="367"/>
                  </a:lnTo>
                  <a:lnTo>
                    <a:pt x="2095" y="378"/>
                  </a:lnTo>
                  <a:lnTo>
                    <a:pt x="2124" y="389"/>
                  </a:lnTo>
                  <a:lnTo>
                    <a:pt x="2153" y="402"/>
                  </a:lnTo>
                  <a:lnTo>
                    <a:pt x="2181" y="415"/>
                  </a:lnTo>
                  <a:lnTo>
                    <a:pt x="2210" y="429"/>
                  </a:lnTo>
                  <a:lnTo>
                    <a:pt x="2238" y="445"/>
                  </a:lnTo>
                  <a:lnTo>
                    <a:pt x="2266" y="459"/>
                  </a:lnTo>
                  <a:lnTo>
                    <a:pt x="2293" y="476"/>
                  </a:lnTo>
                  <a:lnTo>
                    <a:pt x="2320" y="493"/>
                  </a:lnTo>
                  <a:lnTo>
                    <a:pt x="2346" y="511"/>
                  </a:lnTo>
                  <a:lnTo>
                    <a:pt x="2374" y="529"/>
                  </a:lnTo>
                  <a:lnTo>
                    <a:pt x="2400" y="549"/>
                  </a:lnTo>
                  <a:lnTo>
                    <a:pt x="2425" y="569"/>
                  </a:lnTo>
                  <a:lnTo>
                    <a:pt x="2451" y="590"/>
                  </a:lnTo>
                  <a:lnTo>
                    <a:pt x="2476" y="611"/>
                  </a:lnTo>
                  <a:lnTo>
                    <a:pt x="2501" y="634"/>
                  </a:lnTo>
                  <a:lnTo>
                    <a:pt x="2525" y="657"/>
                  </a:lnTo>
                  <a:lnTo>
                    <a:pt x="2549" y="681"/>
                  </a:lnTo>
                  <a:lnTo>
                    <a:pt x="2573" y="705"/>
                  </a:lnTo>
                  <a:lnTo>
                    <a:pt x="2596" y="729"/>
                  </a:lnTo>
                  <a:lnTo>
                    <a:pt x="2619" y="755"/>
                  </a:lnTo>
                  <a:lnTo>
                    <a:pt x="2640" y="780"/>
                  </a:lnTo>
                  <a:lnTo>
                    <a:pt x="2661" y="805"/>
                  </a:lnTo>
                  <a:lnTo>
                    <a:pt x="2681" y="831"/>
                  </a:lnTo>
                  <a:lnTo>
                    <a:pt x="2700" y="857"/>
                  </a:lnTo>
                  <a:lnTo>
                    <a:pt x="2719" y="883"/>
                  </a:lnTo>
                  <a:lnTo>
                    <a:pt x="2737" y="911"/>
                  </a:lnTo>
                  <a:lnTo>
                    <a:pt x="2753" y="938"/>
                  </a:lnTo>
                  <a:lnTo>
                    <a:pt x="2770" y="965"/>
                  </a:lnTo>
                  <a:lnTo>
                    <a:pt x="2786" y="993"/>
                  </a:lnTo>
                  <a:lnTo>
                    <a:pt x="2800" y="1022"/>
                  </a:lnTo>
                  <a:lnTo>
                    <a:pt x="2814" y="1050"/>
                  </a:lnTo>
                  <a:lnTo>
                    <a:pt x="2828" y="1079"/>
                  </a:lnTo>
                  <a:lnTo>
                    <a:pt x="2840" y="1108"/>
                  </a:lnTo>
                  <a:lnTo>
                    <a:pt x="2852" y="1138"/>
                  </a:lnTo>
                  <a:lnTo>
                    <a:pt x="2863" y="1167"/>
                  </a:lnTo>
                  <a:lnTo>
                    <a:pt x="2872" y="1198"/>
                  </a:lnTo>
                  <a:lnTo>
                    <a:pt x="2883" y="1228"/>
                  </a:lnTo>
                  <a:lnTo>
                    <a:pt x="2891" y="1260"/>
                  </a:lnTo>
                  <a:lnTo>
                    <a:pt x="2900" y="1290"/>
                  </a:lnTo>
                  <a:lnTo>
                    <a:pt x="2906" y="1321"/>
                  </a:lnTo>
                  <a:lnTo>
                    <a:pt x="2913" y="1354"/>
                  </a:lnTo>
                  <a:lnTo>
                    <a:pt x="2918" y="1385"/>
                  </a:lnTo>
                  <a:lnTo>
                    <a:pt x="2924" y="1419"/>
                  </a:lnTo>
                  <a:lnTo>
                    <a:pt x="2928" y="1451"/>
                  </a:lnTo>
                  <a:lnTo>
                    <a:pt x="2931" y="1485"/>
                  </a:lnTo>
                  <a:lnTo>
                    <a:pt x="2934" y="1518"/>
                  </a:lnTo>
                  <a:lnTo>
                    <a:pt x="2935" y="1552"/>
                  </a:lnTo>
                  <a:lnTo>
                    <a:pt x="2936" y="1585"/>
                  </a:lnTo>
                  <a:lnTo>
                    <a:pt x="2937" y="1620"/>
                  </a:lnTo>
                  <a:lnTo>
                    <a:pt x="2936" y="1655"/>
                  </a:lnTo>
                  <a:lnTo>
                    <a:pt x="2935" y="1689"/>
                  </a:lnTo>
                  <a:lnTo>
                    <a:pt x="2934" y="1724"/>
                  </a:lnTo>
                  <a:lnTo>
                    <a:pt x="2931" y="1757"/>
                  </a:lnTo>
                  <a:lnTo>
                    <a:pt x="2928" y="1791"/>
                  </a:lnTo>
                  <a:lnTo>
                    <a:pt x="2924" y="1823"/>
                  </a:lnTo>
                  <a:lnTo>
                    <a:pt x="2918" y="1856"/>
                  </a:lnTo>
                  <a:lnTo>
                    <a:pt x="2913" y="1888"/>
                  </a:lnTo>
                  <a:lnTo>
                    <a:pt x="2907" y="1919"/>
                  </a:lnTo>
                  <a:lnTo>
                    <a:pt x="2900" y="1951"/>
                  </a:lnTo>
                  <a:lnTo>
                    <a:pt x="2892" y="1982"/>
                  </a:lnTo>
                  <a:lnTo>
                    <a:pt x="2884" y="2013"/>
                  </a:lnTo>
                  <a:lnTo>
                    <a:pt x="2875" y="2043"/>
                  </a:lnTo>
                  <a:lnTo>
                    <a:pt x="2864" y="2072"/>
                  </a:lnTo>
                  <a:lnTo>
                    <a:pt x="2854" y="2103"/>
                  </a:lnTo>
                  <a:lnTo>
                    <a:pt x="2842" y="2131"/>
                  </a:lnTo>
                  <a:lnTo>
                    <a:pt x="2830" y="2160"/>
                  </a:lnTo>
                  <a:lnTo>
                    <a:pt x="2817" y="2189"/>
                  </a:lnTo>
                  <a:lnTo>
                    <a:pt x="2804" y="2217"/>
                  </a:lnTo>
                  <a:lnTo>
                    <a:pt x="2789" y="2244"/>
                  </a:lnTo>
                  <a:lnTo>
                    <a:pt x="2773" y="2271"/>
                  </a:lnTo>
                  <a:lnTo>
                    <a:pt x="2758" y="2299"/>
                  </a:lnTo>
                  <a:lnTo>
                    <a:pt x="2741" y="2325"/>
                  </a:lnTo>
                  <a:lnTo>
                    <a:pt x="2723" y="2351"/>
                  </a:lnTo>
                  <a:lnTo>
                    <a:pt x="2705" y="2377"/>
                  </a:lnTo>
                  <a:lnTo>
                    <a:pt x="2687" y="2402"/>
                  </a:lnTo>
                  <a:lnTo>
                    <a:pt x="2667" y="2427"/>
                  </a:lnTo>
                  <a:lnTo>
                    <a:pt x="2646" y="2453"/>
                  </a:lnTo>
                  <a:lnTo>
                    <a:pt x="2625" y="2477"/>
                  </a:lnTo>
                  <a:lnTo>
                    <a:pt x="2603" y="2501"/>
                  </a:lnTo>
                  <a:lnTo>
                    <a:pt x="2580" y="2524"/>
                  </a:lnTo>
                  <a:lnTo>
                    <a:pt x="2557" y="2548"/>
                  </a:lnTo>
                  <a:lnTo>
                    <a:pt x="2532" y="2572"/>
                  </a:lnTo>
                  <a:lnTo>
                    <a:pt x="2507" y="2595"/>
                  </a:lnTo>
                  <a:lnTo>
                    <a:pt x="2481" y="2618"/>
                  </a:lnTo>
                  <a:lnTo>
                    <a:pt x="2455" y="2640"/>
                  </a:lnTo>
                  <a:lnTo>
                    <a:pt x="2429" y="2662"/>
                  </a:lnTo>
                  <a:lnTo>
                    <a:pt x="2403" y="2682"/>
                  </a:lnTo>
                  <a:lnTo>
                    <a:pt x="2376" y="2702"/>
                  </a:lnTo>
                  <a:lnTo>
                    <a:pt x="2348" y="2721"/>
                  </a:lnTo>
                  <a:lnTo>
                    <a:pt x="2321" y="2740"/>
                  </a:lnTo>
                  <a:lnTo>
                    <a:pt x="2293" y="2756"/>
                  </a:lnTo>
                  <a:lnTo>
                    <a:pt x="2266" y="2773"/>
                  </a:lnTo>
                  <a:lnTo>
                    <a:pt x="2238" y="2789"/>
                  </a:lnTo>
                  <a:lnTo>
                    <a:pt x="2209" y="2805"/>
                  </a:lnTo>
                  <a:lnTo>
                    <a:pt x="2180" y="2818"/>
                  </a:lnTo>
                  <a:lnTo>
                    <a:pt x="2151" y="2832"/>
                  </a:lnTo>
                  <a:lnTo>
                    <a:pt x="2122" y="2845"/>
                  </a:lnTo>
                  <a:lnTo>
                    <a:pt x="2093" y="2857"/>
                  </a:lnTo>
                  <a:lnTo>
                    <a:pt x="2062" y="2868"/>
                  </a:lnTo>
                  <a:lnTo>
                    <a:pt x="2032" y="2879"/>
                  </a:lnTo>
                  <a:lnTo>
                    <a:pt x="2002" y="2888"/>
                  </a:lnTo>
                  <a:lnTo>
                    <a:pt x="1972" y="2897"/>
                  </a:lnTo>
                  <a:lnTo>
                    <a:pt x="1940" y="2905"/>
                  </a:lnTo>
                  <a:lnTo>
                    <a:pt x="1909" y="2912"/>
                  </a:lnTo>
                  <a:lnTo>
                    <a:pt x="1878" y="2920"/>
                  </a:lnTo>
                  <a:lnTo>
                    <a:pt x="1846" y="2925"/>
                  </a:lnTo>
                  <a:lnTo>
                    <a:pt x="1814" y="2930"/>
                  </a:lnTo>
                  <a:lnTo>
                    <a:pt x="1782" y="2934"/>
                  </a:lnTo>
                  <a:lnTo>
                    <a:pt x="1749" y="2938"/>
                  </a:lnTo>
                  <a:lnTo>
                    <a:pt x="1716" y="2941"/>
                  </a:lnTo>
                  <a:lnTo>
                    <a:pt x="1682" y="2943"/>
                  </a:lnTo>
                  <a:lnTo>
                    <a:pt x="1649" y="2944"/>
                  </a:lnTo>
                  <a:lnTo>
                    <a:pt x="1616" y="2944"/>
                  </a:lnTo>
                  <a:lnTo>
                    <a:pt x="1582" y="2944"/>
                  </a:lnTo>
                  <a:lnTo>
                    <a:pt x="1549" y="2943"/>
                  </a:lnTo>
                  <a:lnTo>
                    <a:pt x="1515" y="2941"/>
                  </a:lnTo>
                  <a:lnTo>
                    <a:pt x="1483" y="2938"/>
                  </a:lnTo>
                  <a:lnTo>
                    <a:pt x="1451" y="2934"/>
                  </a:lnTo>
                  <a:lnTo>
                    <a:pt x="1418" y="2930"/>
                  </a:lnTo>
                  <a:lnTo>
                    <a:pt x="1386" y="2925"/>
                  </a:lnTo>
                  <a:lnTo>
                    <a:pt x="1355" y="2920"/>
                  </a:lnTo>
                  <a:lnTo>
                    <a:pt x="1323" y="2914"/>
                  </a:lnTo>
                  <a:lnTo>
                    <a:pt x="1292" y="2906"/>
                  </a:lnTo>
                  <a:lnTo>
                    <a:pt x="1262" y="2898"/>
                  </a:lnTo>
                  <a:lnTo>
                    <a:pt x="1230" y="2888"/>
                  </a:lnTo>
                  <a:lnTo>
                    <a:pt x="1200" y="2879"/>
                  </a:lnTo>
                  <a:lnTo>
                    <a:pt x="1171" y="2868"/>
                  </a:lnTo>
                  <a:lnTo>
                    <a:pt x="1141" y="2858"/>
                  </a:lnTo>
                  <a:lnTo>
                    <a:pt x="1111" y="2845"/>
                  </a:lnTo>
                  <a:lnTo>
                    <a:pt x="1083" y="2833"/>
                  </a:lnTo>
                  <a:lnTo>
                    <a:pt x="1054" y="2820"/>
                  </a:lnTo>
                  <a:lnTo>
                    <a:pt x="1026" y="2806"/>
                  </a:lnTo>
                  <a:lnTo>
                    <a:pt x="998" y="2791"/>
                  </a:lnTo>
                  <a:lnTo>
                    <a:pt x="969" y="2775"/>
                  </a:lnTo>
                  <a:lnTo>
                    <a:pt x="942" y="2758"/>
                  </a:lnTo>
                  <a:lnTo>
                    <a:pt x="915" y="2742"/>
                  </a:lnTo>
                  <a:lnTo>
                    <a:pt x="888" y="2723"/>
                  </a:lnTo>
                  <a:lnTo>
                    <a:pt x="861" y="2704"/>
                  </a:lnTo>
                  <a:lnTo>
                    <a:pt x="835" y="2685"/>
                  </a:lnTo>
                  <a:lnTo>
                    <a:pt x="809" y="2664"/>
                  </a:lnTo>
                  <a:lnTo>
                    <a:pt x="783" y="2643"/>
                  </a:lnTo>
                  <a:lnTo>
                    <a:pt x="758" y="2621"/>
                  </a:lnTo>
                  <a:lnTo>
                    <a:pt x="733" y="2599"/>
                  </a:lnTo>
                  <a:lnTo>
                    <a:pt x="707" y="2575"/>
                  </a:lnTo>
                  <a:lnTo>
                    <a:pt x="682" y="2551"/>
                  </a:lnTo>
                  <a:lnTo>
                    <a:pt x="658" y="2527"/>
                  </a:lnTo>
                  <a:lnTo>
                    <a:pt x="635" y="2502"/>
                  </a:lnTo>
                  <a:lnTo>
                    <a:pt x="612" y="2477"/>
                  </a:lnTo>
                  <a:lnTo>
                    <a:pt x="591" y="2451"/>
                  </a:lnTo>
                  <a:lnTo>
                    <a:pt x="570" y="2425"/>
                  </a:lnTo>
                  <a:lnTo>
                    <a:pt x="550" y="2399"/>
                  </a:lnTo>
                  <a:lnTo>
                    <a:pt x="530" y="2373"/>
                  </a:lnTo>
                  <a:lnTo>
                    <a:pt x="511" y="2346"/>
                  </a:lnTo>
                  <a:lnTo>
                    <a:pt x="493" y="2319"/>
                  </a:lnTo>
                  <a:lnTo>
                    <a:pt x="476" y="2291"/>
                  </a:lnTo>
                  <a:lnTo>
                    <a:pt x="459" y="2264"/>
                  </a:lnTo>
                  <a:lnTo>
                    <a:pt x="443" y="2237"/>
                  </a:lnTo>
                  <a:lnTo>
                    <a:pt x="429" y="2209"/>
                  </a:lnTo>
                  <a:lnTo>
                    <a:pt x="415" y="2180"/>
                  </a:lnTo>
                  <a:lnTo>
                    <a:pt x="402" y="2151"/>
                  </a:lnTo>
                  <a:lnTo>
                    <a:pt x="389" y="2123"/>
                  </a:lnTo>
                  <a:lnTo>
                    <a:pt x="377" y="2093"/>
                  </a:lnTo>
                  <a:lnTo>
                    <a:pt x="366" y="2064"/>
                  </a:lnTo>
                  <a:lnTo>
                    <a:pt x="356" y="2034"/>
                  </a:lnTo>
                  <a:lnTo>
                    <a:pt x="346" y="2003"/>
                  </a:lnTo>
                  <a:lnTo>
                    <a:pt x="337" y="1973"/>
                  </a:lnTo>
                  <a:lnTo>
                    <a:pt x="329" y="1942"/>
                  </a:lnTo>
                  <a:lnTo>
                    <a:pt x="321" y="1912"/>
                  </a:lnTo>
                  <a:lnTo>
                    <a:pt x="315" y="1881"/>
                  </a:lnTo>
                  <a:lnTo>
                    <a:pt x="310" y="1849"/>
                  </a:lnTo>
                  <a:lnTo>
                    <a:pt x="305" y="1817"/>
                  </a:lnTo>
                  <a:lnTo>
                    <a:pt x="300" y="1785"/>
                  </a:lnTo>
                  <a:lnTo>
                    <a:pt x="297" y="1753"/>
                  </a:lnTo>
                  <a:lnTo>
                    <a:pt x="294" y="1720"/>
                  </a:lnTo>
                  <a:lnTo>
                    <a:pt x="292" y="1687"/>
                  </a:lnTo>
                  <a:lnTo>
                    <a:pt x="291" y="1653"/>
                  </a:lnTo>
                  <a:lnTo>
                    <a:pt x="291" y="1620"/>
                  </a:lnTo>
                  <a:lnTo>
                    <a:pt x="291" y="1586"/>
                  </a:lnTo>
                  <a:lnTo>
                    <a:pt x="292" y="1554"/>
                  </a:lnTo>
                  <a:lnTo>
                    <a:pt x="294" y="1520"/>
                  </a:lnTo>
                  <a:lnTo>
                    <a:pt x="297" y="1488"/>
                  </a:lnTo>
                  <a:lnTo>
                    <a:pt x="300" y="1455"/>
                  </a:lnTo>
                  <a:lnTo>
                    <a:pt x="305" y="1423"/>
                  </a:lnTo>
                  <a:lnTo>
                    <a:pt x="310" y="1392"/>
                  </a:lnTo>
                  <a:lnTo>
                    <a:pt x="315" y="1360"/>
                  </a:lnTo>
                  <a:lnTo>
                    <a:pt x="322" y="1329"/>
                  </a:lnTo>
                  <a:lnTo>
                    <a:pt x="330" y="1297"/>
                  </a:lnTo>
                  <a:lnTo>
                    <a:pt x="338" y="1267"/>
                  </a:lnTo>
                  <a:lnTo>
                    <a:pt x="346" y="1235"/>
                  </a:lnTo>
                  <a:lnTo>
                    <a:pt x="356" y="1205"/>
                  </a:lnTo>
                  <a:lnTo>
                    <a:pt x="366" y="1176"/>
                  </a:lnTo>
                  <a:lnTo>
                    <a:pt x="378" y="1145"/>
                  </a:lnTo>
                  <a:lnTo>
                    <a:pt x="390" y="1116"/>
                  </a:lnTo>
                  <a:lnTo>
                    <a:pt x="403" y="1087"/>
                  </a:lnTo>
                  <a:lnTo>
                    <a:pt x="416" y="1058"/>
                  </a:lnTo>
                  <a:lnTo>
                    <a:pt x="430" y="1029"/>
                  </a:lnTo>
                  <a:lnTo>
                    <a:pt x="445" y="1001"/>
                  </a:lnTo>
                  <a:lnTo>
                    <a:pt x="461" y="973"/>
                  </a:lnTo>
                  <a:lnTo>
                    <a:pt x="478" y="945"/>
                  </a:lnTo>
                  <a:lnTo>
                    <a:pt x="496" y="917"/>
                  </a:lnTo>
                  <a:lnTo>
                    <a:pt x="513" y="890"/>
                  </a:lnTo>
                  <a:lnTo>
                    <a:pt x="532" y="863"/>
                  </a:lnTo>
                  <a:lnTo>
                    <a:pt x="552" y="836"/>
                  </a:lnTo>
                  <a:lnTo>
                    <a:pt x="573" y="809"/>
                  </a:lnTo>
                  <a:lnTo>
                    <a:pt x="594" y="783"/>
                  </a:lnTo>
                  <a:lnTo>
                    <a:pt x="616" y="758"/>
                  </a:lnTo>
                  <a:lnTo>
                    <a:pt x="639" y="732"/>
                  </a:lnTo>
                  <a:lnTo>
                    <a:pt x="663" y="706"/>
                  </a:lnTo>
                  <a:lnTo>
                    <a:pt x="687" y="681"/>
                  </a:lnTo>
                  <a:lnTo>
                    <a:pt x="711" y="657"/>
                  </a:lnTo>
                  <a:lnTo>
                    <a:pt x="735" y="634"/>
                  </a:lnTo>
                  <a:lnTo>
                    <a:pt x="760" y="611"/>
                  </a:lnTo>
                  <a:lnTo>
                    <a:pt x="785" y="590"/>
                  </a:lnTo>
                  <a:lnTo>
                    <a:pt x="810" y="569"/>
                  </a:lnTo>
                  <a:lnTo>
                    <a:pt x="835" y="549"/>
                  </a:lnTo>
                  <a:lnTo>
                    <a:pt x="861" y="529"/>
                  </a:lnTo>
                  <a:lnTo>
                    <a:pt x="887" y="511"/>
                  </a:lnTo>
                  <a:lnTo>
                    <a:pt x="914" y="493"/>
                  </a:lnTo>
                  <a:lnTo>
                    <a:pt x="940" y="476"/>
                  </a:lnTo>
                  <a:lnTo>
                    <a:pt x="967" y="459"/>
                  </a:lnTo>
                  <a:lnTo>
                    <a:pt x="996" y="445"/>
                  </a:lnTo>
                  <a:lnTo>
                    <a:pt x="1023" y="429"/>
                  </a:lnTo>
                  <a:lnTo>
                    <a:pt x="1052" y="415"/>
                  </a:lnTo>
                  <a:lnTo>
                    <a:pt x="1080" y="402"/>
                  </a:lnTo>
                  <a:lnTo>
                    <a:pt x="1109" y="389"/>
                  </a:lnTo>
                  <a:lnTo>
                    <a:pt x="1138" y="378"/>
                  </a:lnTo>
                  <a:lnTo>
                    <a:pt x="1168" y="367"/>
                  </a:lnTo>
                  <a:lnTo>
                    <a:pt x="1197" y="357"/>
                  </a:lnTo>
                  <a:lnTo>
                    <a:pt x="1227" y="347"/>
                  </a:lnTo>
                  <a:lnTo>
                    <a:pt x="1259" y="338"/>
                  </a:lnTo>
                  <a:lnTo>
                    <a:pt x="1289" y="330"/>
                  </a:lnTo>
                  <a:lnTo>
                    <a:pt x="1320" y="323"/>
                  </a:lnTo>
                  <a:lnTo>
                    <a:pt x="1352" y="317"/>
                  </a:lnTo>
                  <a:lnTo>
                    <a:pt x="1384" y="310"/>
                  </a:lnTo>
                  <a:lnTo>
                    <a:pt x="1416" y="306"/>
                  </a:lnTo>
                  <a:lnTo>
                    <a:pt x="1449" y="302"/>
                  </a:lnTo>
                  <a:lnTo>
                    <a:pt x="1481" y="298"/>
                  </a:lnTo>
                  <a:lnTo>
                    <a:pt x="1514" y="296"/>
                  </a:lnTo>
                  <a:lnTo>
                    <a:pt x="1548" y="294"/>
                  </a:lnTo>
                  <a:lnTo>
                    <a:pt x="1581" y="293"/>
                  </a:lnTo>
                  <a:lnTo>
                    <a:pt x="1616" y="293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230" y="4938522"/>
            <a:ext cx="8604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7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7c3b2c4de0_0_72"/>
          <p:cNvSpPr txBox="1">
            <a:spLocks noGrp="1"/>
          </p:cNvSpPr>
          <p:nvPr>
            <p:ph type="title"/>
          </p:nvPr>
        </p:nvSpPr>
        <p:spPr>
          <a:xfrm>
            <a:off x="2181269" y="3235697"/>
            <a:ext cx="7383355" cy="2095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l"/>
            <a:r>
              <a:rPr lang="cs-CZ" sz="2200" b="1" u="sng" dirty="0">
                <a:solidFill>
                  <a:srgbClr val="92D050"/>
                </a:solidFill>
              </a:rPr>
              <a:t>AKTIVITA: PRÁCE VE </a:t>
            </a:r>
            <a:r>
              <a:rPr lang="cs-CZ" sz="2200" b="1" u="sng" dirty="0" smtClean="0">
                <a:solidFill>
                  <a:srgbClr val="92D050"/>
                </a:solidFill>
              </a:rPr>
              <a:t>SKUPINÁCH ve třídě</a:t>
            </a:r>
            <a:r>
              <a:rPr lang="cs-CZ" sz="2200" b="1" u="sng" dirty="0" smtClean="0">
                <a:solidFill>
                  <a:srgbClr val="FFC000"/>
                </a:solidFill>
              </a:rPr>
              <a:t/>
            </a:r>
            <a:br>
              <a:rPr lang="cs-CZ" sz="2200" b="1" u="sng" dirty="0" smtClean="0">
                <a:solidFill>
                  <a:srgbClr val="FFC000"/>
                </a:solidFill>
              </a:rPr>
            </a:br>
            <a:r>
              <a:rPr lang="cs-CZ" sz="2200" b="1" u="sng" dirty="0"/>
              <a:t/>
            </a:r>
            <a:br>
              <a:rPr lang="cs-CZ" sz="2200" b="1" u="sng" dirty="0"/>
            </a:br>
            <a:r>
              <a:rPr lang="cs-CZ" sz="2200" dirty="0"/>
              <a:t>Každá skupina obdrží obálku se situacemi.</a:t>
            </a:r>
            <a:br>
              <a:rPr lang="cs-CZ" sz="2200" dirty="0"/>
            </a:br>
            <a:r>
              <a:rPr lang="cs-CZ" sz="2200" dirty="0"/>
              <a:t>Situace na pracovním listě – cíl: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 smtClean="0"/>
              <a:t>rozdělit</a:t>
            </a:r>
            <a:r>
              <a:rPr lang="cs-CZ" sz="2200" dirty="0"/>
              <a:t>, co dělají obce, co kraje, co stát (vyhledávají a ověřují si informace na internetu</a:t>
            </a:r>
            <a:r>
              <a:rPr lang="cs-CZ" sz="2200" dirty="0" smtClean="0"/>
              <a:t>)</a:t>
            </a:r>
            <a:br>
              <a:rPr lang="cs-CZ" sz="2200" dirty="0" smtClean="0"/>
            </a:br>
            <a:r>
              <a:rPr lang="cs-CZ" sz="2200" dirty="0"/>
              <a:t/>
            </a:r>
            <a:br>
              <a:rPr lang="cs-CZ" sz="2200" dirty="0"/>
            </a:br>
            <a:r>
              <a:rPr lang="cs-CZ" sz="2200" b="1" dirty="0" smtClean="0">
                <a:solidFill>
                  <a:srgbClr val="FFFF00"/>
                </a:solidFill>
              </a:rPr>
              <a:t>Prostor k zamyšlení:</a:t>
            </a:r>
            <a:r>
              <a:rPr lang="cs-CZ" sz="2200" b="1" dirty="0" smtClean="0">
                <a:solidFill>
                  <a:srgbClr val="FFFF00"/>
                </a:solidFill>
              </a:rPr>
              <a:t/>
            </a:r>
            <a:br>
              <a:rPr lang="cs-CZ" sz="2200" b="1" dirty="0" smtClean="0">
                <a:solidFill>
                  <a:srgbClr val="FFFF00"/>
                </a:solidFill>
              </a:rPr>
            </a:b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>
                <a:solidFill>
                  <a:srgbClr val="FFFF00"/>
                </a:solidFill>
              </a:rPr>
              <a:t>Jak </a:t>
            </a:r>
            <a:r>
              <a:rPr lang="cs-CZ" sz="2200" dirty="0" smtClean="0">
                <a:solidFill>
                  <a:srgbClr val="FFFF00"/>
                </a:solidFill>
              </a:rPr>
              <a:t>postupovat </a:t>
            </a:r>
            <a:r>
              <a:rPr lang="cs-CZ" sz="2200" dirty="0">
                <a:solidFill>
                  <a:srgbClr val="FFFF00"/>
                </a:solidFill>
              </a:rPr>
              <a:t>při vyhledávání </a:t>
            </a:r>
            <a:r>
              <a:rPr lang="cs-CZ" sz="2200" dirty="0" smtClean="0">
                <a:solidFill>
                  <a:srgbClr val="FFFF00"/>
                </a:solidFill>
              </a:rPr>
              <a:t>a ověřování informací</a:t>
            </a:r>
            <a:r>
              <a:rPr lang="cs-CZ" sz="2200" dirty="0">
                <a:solidFill>
                  <a:srgbClr val="FFFF00"/>
                </a:solidFill>
              </a:rPr>
              <a:t>? </a:t>
            </a:r>
            <a:br>
              <a:rPr lang="cs-CZ" sz="2200" dirty="0">
                <a:solidFill>
                  <a:srgbClr val="FFFF00"/>
                </a:solidFill>
              </a:rPr>
            </a:br>
            <a:r>
              <a:rPr lang="cs-CZ" sz="2200" dirty="0">
                <a:solidFill>
                  <a:srgbClr val="FFFF00"/>
                </a:solidFill>
              </a:rPr>
              <a:t>Pokuste se uvést tip pro efektivní </a:t>
            </a:r>
            <a:r>
              <a:rPr lang="cs-CZ" sz="2200" dirty="0" smtClean="0">
                <a:solidFill>
                  <a:srgbClr val="FFFF00"/>
                </a:solidFill>
              </a:rPr>
              <a:t>vyhledávání, ověřování . </a:t>
            </a:r>
            <a:r>
              <a:rPr lang="cs-CZ" sz="2200" b="1" dirty="0"/>
              <a:t/>
            </a:r>
            <a:br>
              <a:rPr lang="cs-CZ" sz="2200" b="1" dirty="0"/>
            </a:br>
            <a:r>
              <a:rPr lang="cs-CZ" sz="2200" b="1" dirty="0"/>
              <a:t/>
            </a:r>
            <a:br>
              <a:rPr lang="cs-CZ" sz="2200" b="1" dirty="0"/>
            </a:br>
            <a:r>
              <a:rPr lang="cs-CZ" sz="2200" b="1" dirty="0"/>
              <a:t/>
            </a:r>
            <a:br>
              <a:rPr lang="cs-CZ" sz="2200" b="1" dirty="0"/>
            </a:br>
            <a:r>
              <a:rPr lang="cs-CZ" sz="2200" b="1" dirty="0" smtClean="0">
                <a:solidFill>
                  <a:srgbClr val="FFFF00"/>
                </a:solidFill>
              </a:rPr>
              <a:t>Jak vyhledávají naši žáci/studenti? Co využívají?</a:t>
            </a:r>
            <a:r>
              <a:rPr lang="cs-CZ" sz="2200" b="1" dirty="0"/>
              <a:t/>
            </a:r>
            <a:br>
              <a:rPr lang="cs-CZ" sz="2200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u="sng" dirty="0"/>
              <a:t/>
            </a:r>
            <a:br>
              <a:rPr lang="cs-CZ" b="1" u="sng" dirty="0"/>
            </a:b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g17c3b2c4de0_0_72"/>
          <p:cNvSpPr txBox="1"/>
          <p:nvPr/>
        </p:nvSpPr>
        <p:spPr>
          <a:xfrm>
            <a:off x="3322295" y="569974"/>
            <a:ext cx="518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400"/>
            </a:pPr>
            <a:r>
              <a:rPr lang="cs-CZ" sz="2400" b="1" i="0" u="none" strike="noStrike" cap="none" dirty="0" smtClean="0">
                <a:solidFill>
                  <a:srgbClr val="FF7558"/>
                </a:solidFill>
                <a:latin typeface="Bitter"/>
                <a:ea typeface="Bitter"/>
                <a:cs typeface="Bitter"/>
                <a:sym typeface="Bitter"/>
              </a:rPr>
              <a:t>UVĚDOMĚNÍ</a:t>
            </a:r>
            <a:endParaRPr sz="2400" b="1" i="0" u="none" strike="noStrike" cap="none" dirty="0">
              <a:solidFill>
                <a:srgbClr val="FF7558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grpSp>
        <p:nvGrpSpPr>
          <p:cNvPr id="4" name="Skupina 3"/>
          <p:cNvGrpSpPr>
            <a:grpSpLocks noChangeAspect="1"/>
          </p:cNvGrpSpPr>
          <p:nvPr/>
        </p:nvGrpSpPr>
        <p:grpSpPr>
          <a:xfrm>
            <a:off x="10824730" y="6288156"/>
            <a:ext cx="822326" cy="288813"/>
            <a:chOff x="10150475" y="6088063"/>
            <a:chExt cx="1893888" cy="665162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0158413" y="6094413"/>
              <a:ext cx="1882775" cy="644525"/>
            </a:xfrm>
            <a:custGeom>
              <a:avLst/>
              <a:gdLst>
                <a:gd name="T0" fmla="*/ 398 w 16593"/>
                <a:gd name="T1" fmla="*/ 0 h 5682"/>
                <a:gd name="T2" fmla="*/ 16175 w 16593"/>
                <a:gd name="T3" fmla="*/ 27 h 5682"/>
                <a:gd name="T4" fmla="*/ 16217 w 16593"/>
                <a:gd name="T5" fmla="*/ 27 h 5682"/>
                <a:gd name="T6" fmla="*/ 16256 w 16593"/>
                <a:gd name="T7" fmla="*/ 27 h 5682"/>
                <a:gd name="T8" fmla="*/ 16296 w 16593"/>
                <a:gd name="T9" fmla="*/ 28 h 5682"/>
                <a:gd name="T10" fmla="*/ 16334 w 16593"/>
                <a:gd name="T11" fmla="*/ 30 h 5682"/>
                <a:gd name="T12" fmla="*/ 16351 w 16593"/>
                <a:gd name="T13" fmla="*/ 31 h 5682"/>
                <a:gd name="T14" fmla="*/ 16370 w 16593"/>
                <a:gd name="T15" fmla="*/ 34 h 5682"/>
                <a:gd name="T16" fmla="*/ 16387 w 16593"/>
                <a:gd name="T17" fmla="*/ 38 h 5682"/>
                <a:gd name="T18" fmla="*/ 16405 w 16593"/>
                <a:gd name="T19" fmla="*/ 42 h 5682"/>
                <a:gd name="T20" fmla="*/ 16420 w 16593"/>
                <a:gd name="T21" fmla="*/ 47 h 5682"/>
                <a:gd name="T22" fmla="*/ 16437 w 16593"/>
                <a:gd name="T23" fmla="*/ 54 h 5682"/>
                <a:gd name="T24" fmla="*/ 16452 w 16593"/>
                <a:gd name="T25" fmla="*/ 62 h 5682"/>
                <a:gd name="T26" fmla="*/ 16466 w 16593"/>
                <a:gd name="T27" fmla="*/ 70 h 5682"/>
                <a:gd name="T28" fmla="*/ 16481 w 16593"/>
                <a:gd name="T29" fmla="*/ 80 h 5682"/>
                <a:gd name="T30" fmla="*/ 16494 w 16593"/>
                <a:gd name="T31" fmla="*/ 92 h 5682"/>
                <a:gd name="T32" fmla="*/ 16507 w 16593"/>
                <a:gd name="T33" fmla="*/ 106 h 5682"/>
                <a:gd name="T34" fmla="*/ 16518 w 16593"/>
                <a:gd name="T35" fmla="*/ 121 h 5682"/>
                <a:gd name="T36" fmla="*/ 16530 w 16593"/>
                <a:gd name="T37" fmla="*/ 138 h 5682"/>
                <a:gd name="T38" fmla="*/ 16540 w 16593"/>
                <a:gd name="T39" fmla="*/ 156 h 5682"/>
                <a:gd name="T40" fmla="*/ 16550 w 16593"/>
                <a:gd name="T41" fmla="*/ 177 h 5682"/>
                <a:gd name="T42" fmla="*/ 16558 w 16593"/>
                <a:gd name="T43" fmla="*/ 200 h 5682"/>
                <a:gd name="T44" fmla="*/ 16566 w 16593"/>
                <a:gd name="T45" fmla="*/ 225 h 5682"/>
                <a:gd name="T46" fmla="*/ 16573 w 16593"/>
                <a:gd name="T47" fmla="*/ 252 h 5682"/>
                <a:gd name="T48" fmla="*/ 16579 w 16593"/>
                <a:gd name="T49" fmla="*/ 282 h 5682"/>
                <a:gd name="T50" fmla="*/ 16584 w 16593"/>
                <a:gd name="T51" fmla="*/ 314 h 5682"/>
                <a:gd name="T52" fmla="*/ 16587 w 16593"/>
                <a:gd name="T53" fmla="*/ 349 h 5682"/>
                <a:gd name="T54" fmla="*/ 16591 w 16593"/>
                <a:gd name="T55" fmla="*/ 385 h 5682"/>
                <a:gd name="T56" fmla="*/ 16593 w 16593"/>
                <a:gd name="T57" fmla="*/ 426 h 5682"/>
                <a:gd name="T58" fmla="*/ 16593 w 16593"/>
                <a:gd name="T59" fmla="*/ 469 h 5682"/>
                <a:gd name="T60" fmla="*/ 16574 w 16593"/>
                <a:gd name="T61" fmla="*/ 5682 h 5682"/>
                <a:gd name="T62" fmla="*/ 0 w 16593"/>
                <a:gd name="T63" fmla="*/ 5682 h 5682"/>
                <a:gd name="T64" fmla="*/ 0 w 16593"/>
                <a:gd name="T65" fmla="*/ 449 h 5682"/>
                <a:gd name="T66" fmla="*/ 0 w 16593"/>
                <a:gd name="T67" fmla="*/ 406 h 5682"/>
                <a:gd name="T68" fmla="*/ 2 w 16593"/>
                <a:gd name="T69" fmla="*/ 363 h 5682"/>
                <a:gd name="T70" fmla="*/ 4 w 16593"/>
                <a:gd name="T71" fmla="*/ 321 h 5682"/>
                <a:gd name="T72" fmla="*/ 10 w 16593"/>
                <a:gd name="T73" fmla="*/ 281 h 5682"/>
                <a:gd name="T74" fmla="*/ 13 w 16593"/>
                <a:gd name="T75" fmla="*/ 261 h 5682"/>
                <a:gd name="T76" fmla="*/ 17 w 16593"/>
                <a:gd name="T77" fmla="*/ 242 h 5682"/>
                <a:gd name="T78" fmla="*/ 22 w 16593"/>
                <a:gd name="T79" fmla="*/ 223 h 5682"/>
                <a:gd name="T80" fmla="*/ 27 w 16593"/>
                <a:gd name="T81" fmla="*/ 204 h 5682"/>
                <a:gd name="T82" fmla="*/ 34 w 16593"/>
                <a:gd name="T83" fmla="*/ 186 h 5682"/>
                <a:gd name="T84" fmla="*/ 41 w 16593"/>
                <a:gd name="T85" fmla="*/ 169 h 5682"/>
                <a:gd name="T86" fmla="*/ 49 w 16593"/>
                <a:gd name="T87" fmla="*/ 153 h 5682"/>
                <a:gd name="T88" fmla="*/ 59 w 16593"/>
                <a:gd name="T89" fmla="*/ 137 h 5682"/>
                <a:gd name="T90" fmla="*/ 69 w 16593"/>
                <a:gd name="T91" fmla="*/ 121 h 5682"/>
                <a:gd name="T92" fmla="*/ 81 w 16593"/>
                <a:gd name="T93" fmla="*/ 107 h 5682"/>
                <a:gd name="T94" fmla="*/ 93 w 16593"/>
                <a:gd name="T95" fmla="*/ 93 h 5682"/>
                <a:gd name="T96" fmla="*/ 108 w 16593"/>
                <a:gd name="T97" fmla="*/ 80 h 5682"/>
                <a:gd name="T98" fmla="*/ 122 w 16593"/>
                <a:gd name="T99" fmla="*/ 68 h 5682"/>
                <a:gd name="T100" fmla="*/ 139 w 16593"/>
                <a:gd name="T101" fmla="*/ 56 h 5682"/>
                <a:gd name="T102" fmla="*/ 158 w 16593"/>
                <a:gd name="T103" fmla="*/ 46 h 5682"/>
                <a:gd name="T104" fmla="*/ 178 w 16593"/>
                <a:gd name="T105" fmla="*/ 36 h 5682"/>
                <a:gd name="T106" fmla="*/ 199 w 16593"/>
                <a:gd name="T107" fmla="*/ 28 h 5682"/>
                <a:gd name="T108" fmla="*/ 223 w 16593"/>
                <a:gd name="T109" fmla="*/ 21 h 5682"/>
                <a:gd name="T110" fmla="*/ 247 w 16593"/>
                <a:gd name="T111" fmla="*/ 14 h 5682"/>
                <a:gd name="T112" fmla="*/ 274 w 16593"/>
                <a:gd name="T113" fmla="*/ 9 h 5682"/>
                <a:gd name="T114" fmla="*/ 302 w 16593"/>
                <a:gd name="T115" fmla="*/ 5 h 5682"/>
                <a:gd name="T116" fmla="*/ 332 w 16593"/>
                <a:gd name="T117" fmla="*/ 2 h 5682"/>
                <a:gd name="T118" fmla="*/ 365 w 16593"/>
                <a:gd name="T119" fmla="*/ 0 h 5682"/>
                <a:gd name="T120" fmla="*/ 398 w 16593"/>
                <a:gd name="T121" fmla="*/ 0 h 5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593" h="5682">
                  <a:moveTo>
                    <a:pt x="398" y="0"/>
                  </a:moveTo>
                  <a:lnTo>
                    <a:pt x="16175" y="27"/>
                  </a:lnTo>
                  <a:lnTo>
                    <a:pt x="16217" y="27"/>
                  </a:lnTo>
                  <a:lnTo>
                    <a:pt x="16256" y="27"/>
                  </a:lnTo>
                  <a:lnTo>
                    <a:pt x="16296" y="28"/>
                  </a:lnTo>
                  <a:lnTo>
                    <a:pt x="16334" y="30"/>
                  </a:lnTo>
                  <a:lnTo>
                    <a:pt x="16351" y="31"/>
                  </a:lnTo>
                  <a:lnTo>
                    <a:pt x="16370" y="34"/>
                  </a:lnTo>
                  <a:lnTo>
                    <a:pt x="16387" y="38"/>
                  </a:lnTo>
                  <a:lnTo>
                    <a:pt x="16405" y="42"/>
                  </a:lnTo>
                  <a:lnTo>
                    <a:pt x="16420" y="47"/>
                  </a:lnTo>
                  <a:lnTo>
                    <a:pt x="16437" y="54"/>
                  </a:lnTo>
                  <a:lnTo>
                    <a:pt x="16452" y="62"/>
                  </a:lnTo>
                  <a:lnTo>
                    <a:pt x="16466" y="70"/>
                  </a:lnTo>
                  <a:lnTo>
                    <a:pt x="16481" y="80"/>
                  </a:lnTo>
                  <a:lnTo>
                    <a:pt x="16494" y="92"/>
                  </a:lnTo>
                  <a:lnTo>
                    <a:pt x="16507" y="106"/>
                  </a:lnTo>
                  <a:lnTo>
                    <a:pt x="16518" y="121"/>
                  </a:lnTo>
                  <a:lnTo>
                    <a:pt x="16530" y="138"/>
                  </a:lnTo>
                  <a:lnTo>
                    <a:pt x="16540" y="156"/>
                  </a:lnTo>
                  <a:lnTo>
                    <a:pt x="16550" y="177"/>
                  </a:lnTo>
                  <a:lnTo>
                    <a:pt x="16558" y="200"/>
                  </a:lnTo>
                  <a:lnTo>
                    <a:pt x="16566" y="225"/>
                  </a:lnTo>
                  <a:lnTo>
                    <a:pt x="16573" y="252"/>
                  </a:lnTo>
                  <a:lnTo>
                    <a:pt x="16579" y="282"/>
                  </a:lnTo>
                  <a:lnTo>
                    <a:pt x="16584" y="314"/>
                  </a:lnTo>
                  <a:lnTo>
                    <a:pt x="16587" y="349"/>
                  </a:lnTo>
                  <a:lnTo>
                    <a:pt x="16591" y="385"/>
                  </a:lnTo>
                  <a:lnTo>
                    <a:pt x="16593" y="426"/>
                  </a:lnTo>
                  <a:lnTo>
                    <a:pt x="16593" y="469"/>
                  </a:lnTo>
                  <a:lnTo>
                    <a:pt x="16574" y="5682"/>
                  </a:lnTo>
                  <a:lnTo>
                    <a:pt x="0" y="5682"/>
                  </a:lnTo>
                  <a:lnTo>
                    <a:pt x="0" y="449"/>
                  </a:lnTo>
                  <a:lnTo>
                    <a:pt x="0" y="406"/>
                  </a:lnTo>
                  <a:lnTo>
                    <a:pt x="2" y="363"/>
                  </a:lnTo>
                  <a:lnTo>
                    <a:pt x="4" y="321"/>
                  </a:lnTo>
                  <a:lnTo>
                    <a:pt x="10" y="281"/>
                  </a:lnTo>
                  <a:lnTo>
                    <a:pt x="13" y="261"/>
                  </a:lnTo>
                  <a:lnTo>
                    <a:pt x="17" y="242"/>
                  </a:lnTo>
                  <a:lnTo>
                    <a:pt x="22" y="223"/>
                  </a:lnTo>
                  <a:lnTo>
                    <a:pt x="27" y="204"/>
                  </a:lnTo>
                  <a:lnTo>
                    <a:pt x="34" y="186"/>
                  </a:lnTo>
                  <a:lnTo>
                    <a:pt x="41" y="169"/>
                  </a:lnTo>
                  <a:lnTo>
                    <a:pt x="49" y="153"/>
                  </a:lnTo>
                  <a:lnTo>
                    <a:pt x="59" y="137"/>
                  </a:lnTo>
                  <a:lnTo>
                    <a:pt x="69" y="121"/>
                  </a:lnTo>
                  <a:lnTo>
                    <a:pt x="81" y="107"/>
                  </a:lnTo>
                  <a:lnTo>
                    <a:pt x="93" y="93"/>
                  </a:lnTo>
                  <a:lnTo>
                    <a:pt x="108" y="80"/>
                  </a:lnTo>
                  <a:lnTo>
                    <a:pt x="122" y="68"/>
                  </a:lnTo>
                  <a:lnTo>
                    <a:pt x="139" y="56"/>
                  </a:lnTo>
                  <a:lnTo>
                    <a:pt x="158" y="46"/>
                  </a:lnTo>
                  <a:lnTo>
                    <a:pt x="178" y="36"/>
                  </a:lnTo>
                  <a:lnTo>
                    <a:pt x="199" y="28"/>
                  </a:lnTo>
                  <a:lnTo>
                    <a:pt x="223" y="21"/>
                  </a:lnTo>
                  <a:lnTo>
                    <a:pt x="247" y="14"/>
                  </a:lnTo>
                  <a:lnTo>
                    <a:pt x="274" y="9"/>
                  </a:lnTo>
                  <a:lnTo>
                    <a:pt x="302" y="5"/>
                  </a:lnTo>
                  <a:lnTo>
                    <a:pt x="332" y="2"/>
                  </a:lnTo>
                  <a:lnTo>
                    <a:pt x="365" y="0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B5B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0264775" y="6181725"/>
              <a:ext cx="430213" cy="431800"/>
            </a:xfrm>
            <a:custGeom>
              <a:avLst/>
              <a:gdLst>
                <a:gd name="T0" fmla="*/ 3787 w 3796"/>
                <a:gd name="T1" fmla="*/ 2101 h 3811"/>
                <a:gd name="T2" fmla="*/ 3736 w 3796"/>
                <a:gd name="T3" fmla="*/ 2381 h 3811"/>
                <a:gd name="T4" fmla="*/ 3648 w 3796"/>
                <a:gd name="T5" fmla="*/ 2647 h 3811"/>
                <a:gd name="T6" fmla="*/ 3521 w 3796"/>
                <a:gd name="T7" fmla="*/ 2894 h 3811"/>
                <a:gd name="T8" fmla="*/ 3364 w 3796"/>
                <a:gd name="T9" fmla="*/ 3118 h 3811"/>
                <a:gd name="T10" fmla="*/ 3175 w 3796"/>
                <a:gd name="T11" fmla="*/ 3316 h 3811"/>
                <a:gd name="T12" fmla="*/ 2960 w 3796"/>
                <a:gd name="T13" fmla="*/ 3485 h 3811"/>
                <a:gd name="T14" fmla="*/ 2722 w 3796"/>
                <a:gd name="T15" fmla="*/ 3623 h 3811"/>
                <a:gd name="T16" fmla="*/ 2464 w 3796"/>
                <a:gd name="T17" fmla="*/ 3725 h 3811"/>
                <a:gd name="T18" fmla="*/ 2188 w 3796"/>
                <a:gd name="T19" fmla="*/ 3789 h 3811"/>
                <a:gd name="T20" fmla="*/ 1899 w 3796"/>
                <a:gd name="T21" fmla="*/ 3811 h 3811"/>
                <a:gd name="T22" fmla="*/ 1610 w 3796"/>
                <a:gd name="T23" fmla="*/ 3789 h 3811"/>
                <a:gd name="T24" fmla="*/ 1334 w 3796"/>
                <a:gd name="T25" fmla="*/ 3726 h 3811"/>
                <a:gd name="T26" fmla="*/ 1077 w 3796"/>
                <a:gd name="T27" fmla="*/ 3624 h 3811"/>
                <a:gd name="T28" fmla="*/ 838 w 3796"/>
                <a:gd name="T29" fmla="*/ 3486 h 3811"/>
                <a:gd name="T30" fmla="*/ 623 w 3796"/>
                <a:gd name="T31" fmla="*/ 3317 h 3811"/>
                <a:gd name="T32" fmla="*/ 435 w 3796"/>
                <a:gd name="T33" fmla="*/ 3119 h 3811"/>
                <a:gd name="T34" fmla="*/ 276 w 3796"/>
                <a:gd name="T35" fmla="*/ 2896 h 3811"/>
                <a:gd name="T36" fmla="*/ 150 w 3796"/>
                <a:gd name="T37" fmla="*/ 2649 h 3811"/>
                <a:gd name="T38" fmla="*/ 60 w 3796"/>
                <a:gd name="T39" fmla="*/ 2384 h 3811"/>
                <a:gd name="T40" fmla="*/ 10 w 3796"/>
                <a:gd name="T41" fmla="*/ 2103 h 3811"/>
                <a:gd name="T42" fmla="*/ 0 w 3796"/>
                <a:gd name="T43" fmla="*/ 1907 h 3811"/>
                <a:gd name="T44" fmla="*/ 10 w 3796"/>
                <a:gd name="T45" fmla="*/ 1711 h 3811"/>
                <a:gd name="T46" fmla="*/ 60 w 3796"/>
                <a:gd name="T47" fmla="*/ 1430 h 3811"/>
                <a:gd name="T48" fmla="*/ 149 w 3796"/>
                <a:gd name="T49" fmla="*/ 1164 h 3811"/>
                <a:gd name="T50" fmla="*/ 275 w 3796"/>
                <a:gd name="T51" fmla="*/ 918 h 3811"/>
                <a:gd name="T52" fmla="*/ 433 w 3796"/>
                <a:gd name="T53" fmla="*/ 694 h 3811"/>
                <a:gd name="T54" fmla="*/ 622 w 3796"/>
                <a:gd name="T55" fmla="*/ 496 h 3811"/>
                <a:gd name="T56" fmla="*/ 837 w 3796"/>
                <a:gd name="T57" fmla="*/ 326 h 3811"/>
                <a:gd name="T58" fmla="*/ 1075 w 3796"/>
                <a:gd name="T59" fmla="*/ 189 h 3811"/>
                <a:gd name="T60" fmla="*/ 1332 w 3796"/>
                <a:gd name="T61" fmla="*/ 86 h 3811"/>
                <a:gd name="T62" fmla="*/ 1608 w 3796"/>
                <a:gd name="T63" fmla="*/ 22 h 3811"/>
                <a:gd name="T64" fmla="*/ 1897 w 3796"/>
                <a:gd name="T65" fmla="*/ 0 h 3811"/>
                <a:gd name="T66" fmla="*/ 2186 w 3796"/>
                <a:gd name="T67" fmla="*/ 22 h 3811"/>
                <a:gd name="T68" fmla="*/ 2462 w 3796"/>
                <a:gd name="T69" fmla="*/ 86 h 3811"/>
                <a:gd name="T70" fmla="*/ 2720 w 3796"/>
                <a:gd name="T71" fmla="*/ 188 h 3811"/>
                <a:gd name="T72" fmla="*/ 2959 w 3796"/>
                <a:gd name="T73" fmla="*/ 325 h 3811"/>
                <a:gd name="T74" fmla="*/ 3174 w 3796"/>
                <a:gd name="T75" fmla="*/ 495 h 3811"/>
                <a:gd name="T76" fmla="*/ 3362 w 3796"/>
                <a:gd name="T77" fmla="*/ 693 h 3811"/>
                <a:gd name="T78" fmla="*/ 3520 w 3796"/>
                <a:gd name="T79" fmla="*/ 916 h 3811"/>
                <a:gd name="T80" fmla="*/ 3647 w 3796"/>
                <a:gd name="T81" fmla="*/ 1162 h 3811"/>
                <a:gd name="T82" fmla="*/ 3735 w 3796"/>
                <a:gd name="T83" fmla="*/ 1428 h 3811"/>
                <a:gd name="T84" fmla="*/ 3786 w 3796"/>
                <a:gd name="T85" fmla="*/ 1709 h 3811"/>
                <a:gd name="T86" fmla="*/ 3796 w 3796"/>
                <a:gd name="T87" fmla="*/ 1905 h 3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96" h="3811">
                  <a:moveTo>
                    <a:pt x="3796" y="1906"/>
                  </a:moveTo>
                  <a:lnTo>
                    <a:pt x="3794" y="2004"/>
                  </a:lnTo>
                  <a:lnTo>
                    <a:pt x="3787" y="2101"/>
                  </a:lnTo>
                  <a:lnTo>
                    <a:pt x="3774" y="2196"/>
                  </a:lnTo>
                  <a:lnTo>
                    <a:pt x="3757" y="2289"/>
                  </a:lnTo>
                  <a:lnTo>
                    <a:pt x="3736" y="2381"/>
                  </a:lnTo>
                  <a:lnTo>
                    <a:pt x="3711" y="2472"/>
                  </a:lnTo>
                  <a:lnTo>
                    <a:pt x="3681" y="2560"/>
                  </a:lnTo>
                  <a:lnTo>
                    <a:pt x="3648" y="2647"/>
                  </a:lnTo>
                  <a:lnTo>
                    <a:pt x="3609" y="2731"/>
                  </a:lnTo>
                  <a:lnTo>
                    <a:pt x="3567" y="2814"/>
                  </a:lnTo>
                  <a:lnTo>
                    <a:pt x="3521" y="2894"/>
                  </a:lnTo>
                  <a:lnTo>
                    <a:pt x="3472" y="2971"/>
                  </a:lnTo>
                  <a:lnTo>
                    <a:pt x="3419" y="3045"/>
                  </a:lnTo>
                  <a:lnTo>
                    <a:pt x="3364" y="3118"/>
                  </a:lnTo>
                  <a:lnTo>
                    <a:pt x="3303" y="3187"/>
                  </a:lnTo>
                  <a:lnTo>
                    <a:pt x="3241" y="3253"/>
                  </a:lnTo>
                  <a:lnTo>
                    <a:pt x="3175" y="3316"/>
                  </a:lnTo>
                  <a:lnTo>
                    <a:pt x="3106" y="3375"/>
                  </a:lnTo>
                  <a:lnTo>
                    <a:pt x="3035" y="3432"/>
                  </a:lnTo>
                  <a:lnTo>
                    <a:pt x="2960" y="3485"/>
                  </a:lnTo>
                  <a:lnTo>
                    <a:pt x="2884" y="3535"/>
                  </a:lnTo>
                  <a:lnTo>
                    <a:pt x="2804" y="3581"/>
                  </a:lnTo>
                  <a:lnTo>
                    <a:pt x="2722" y="3623"/>
                  </a:lnTo>
                  <a:lnTo>
                    <a:pt x="2638" y="3661"/>
                  </a:lnTo>
                  <a:lnTo>
                    <a:pt x="2552" y="3695"/>
                  </a:lnTo>
                  <a:lnTo>
                    <a:pt x="2464" y="3725"/>
                  </a:lnTo>
                  <a:lnTo>
                    <a:pt x="2373" y="3750"/>
                  </a:lnTo>
                  <a:lnTo>
                    <a:pt x="2281" y="3772"/>
                  </a:lnTo>
                  <a:lnTo>
                    <a:pt x="2188" y="3789"/>
                  </a:lnTo>
                  <a:lnTo>
                    <a:pt x="2093" y="3801"/>
                  </a:lnTo>
                  <a:lnTo>
                    <a:pt x="1997" y="3809"/>
                  </a:lnTo>
                  <a:lnTo>
                    <a:pt x="1899" y="3811"/>
                  </a:lnTo>
                  <a:lnTo>
                    <a:pt x="1802" y="3809"/>
                  </a:lnTo>
                  <a:lnTo>
                    <a:pt x="1705" y="3802"/>
                  </a:lnTo>
                  <a:lnTo>
                    <a:pt x="1610" y="3789"/>
                  </a:lnTo>
                  <a:lnTo>
                    <a:pt x="1517" y="3772"/>
                  </a:lnTo>
                  <a:lnTo>
                    <a:pt x="1425" y="3751"/>
                  </a:lnTo>
                  <a:lnTo>
                    <a:pt x="1334" y="3726"/>
                  </a:lnTo>
                  <a:lnTo>
                    <a:pt x="1247" y="3696"/>
                  </a:lnTo>
                  <a:lnTo>
                    <a:pt x="1160" y="3662"/>
                  </a:lnTo>
                  <a:lnTo>
                    <a:pt x="1077" y="3624"/>
                  </a:lnTo>
                  <a:lnTo>
                    <a:pt x="994" y="3582"/>
                  </a:lnTo>
                  <a:lnTo>
                    <a:pt x="915" y="3536"/>
                  </a:lnTo>
                  <a:lnTo>
                    <a:pt x="838" y="3486"/>
                  </a:lnTo>
                  <a:lnTo>
                    <a:pt x="763" y="3433"/>
                  </a:lnTo>
                  <a:lnTo>
                    <a:pt x="691" y="3377"/>
                  </a:lnTo>
                  <a:lnTo>
                    <a:pt x="623" y="3317"/>
                  </a:lnTo>
                  <a:lnTo>
                    <a:pt x="557" y="3254"/>
                  </a:lnTo>
                  <a:lnTo>
                    <a:pt x="494" y="3188"/>
                  </a:lnTo>
                  <a:lnTo>
                    <a:pt x="435" y="3119"/>
                  </a:lnTo>
                  <a:lnTo>
                    <a:pt x="378" y="3048"/>
                  </a:lnTo>
                  <a:lnTo>
                    <a:pt x="325" y="2972"/>
                  </a:lnTo>
                  <a:lnTo>
                    <a:pt x="276" y="2896"/>
                  </a:lnTo>
                  <a:lnTo>
                    <a:pt x="230" y="2816"/>
                  </a:lnTo>
                  <a:lnTo>
                    <a:pt x="188" y="2733"/>
                  </a:lnTo>
                  <a:lnTo>
                    <a:pt x="150" y="2649"/>
                  </a:lnTo>
                  <a:lnTo>
                    <a:pt x="116" y="2563"/>
                  </a:lnTo>
                  <a:lnTo>
                    <a:pt x="86" y="2475"/>
                  </a:lnTo>
                  <a:lnTo>
                    <a:pt x="60" y="2384"/>
                  </a:lnTo>
                  <a:lnTo>
                    <a:pt x="39" y="2292"/>
                  </a:lnTo>
                  <a:lnTo>
                    <a:pt x="22" y="2198"/>
                  </a:lnTo>
                  <a:lnTo>
                    <a:pt x="10" y="2103"/>
                  </a:lnTo>
                  <a:lnTo>
                    <a:pt x="3" y="2006"/>
                  </a:lnTo>
                  <a:lnTo>
                    <a:pt x="0" y="1908"/>
                  </a:lnTo>
                  <a:lnTo>
                    <a:pt x="0" y="1907"/>
                  </a:lnTo>
                  <a:lnTo>
                    <a:pt x="0" y="1906"/>
                  </a:lnTo>
                  <a:lnTo>
                    <a:pt x="3" y="1807"/>
                  </a:lnTo>
                  <a:lnTo>
                    <a:pt x="10" y="1711"/>
                  </a:lnTo>
                  <a:lnTo>
                    <a:pt x="22" y="1616"/>
                  </a:lnTo>
                  <a:lnTo>
                    <a:pt x="39" y="1522"/>
                  </a:lnTo>
                  <a:lnTo>
                    <a:pt x="60" y="1430"/>
                  </a:lnTo>
                  <a:lnTo>
                    <a:pt x="85" y="1339"/>
                  </a:lnTo>
                  <a:lnTo>
                    <a:pt x="115" y="1251"/>
                  </a:lnTo>
                  <a:lnTo>
                    <a:pt x="149" y="1164"/>
                  </a:lnTo>
                  <a:lnTo>
                    <a:pt x="187" y="1080"/>
                  </a:lnTo>
                  <a:lnTo>
                    <a:pt x="229" y="998"/>
                  </a:lnTo>
                  <a:lnTo>
                    <a:pt x="275" y="918"/>
                  </a:lnTo>
                  <a:lnTo>
                    <a:pt x="324" y="840"/>
                  </a:lnTo>
                  <a:lnTo>
                    <a:pt x="377" y="766"/>
                  </a:lnTo>
                  <a:lnTo>
                    <a:pt x="433" y="694"/>
                  </a:lnTo>
                  <a:lnTo>
                    <a:pt x="493" y="625"/>
                  </a:lnTo>
                  <a:lnTo>
                    <a:pt x="556" y="559"/>
                  </a:lnTo>
                  <a:lnTo>
                    <a:pt x="622" y="496"/>
                  </a:lnTo>
                  <a:lnTo>
                    <a:pt x="690" y="436"/>
                  </a:lnTo>
                  <a:lnTo>
                    <a:pt x="761" y="380"/>
                  </a:lnTo>
                  <a:lnTo>
                    <a:pt x="837" y="326"/>
                  </a:lnTo>
                  <a:lnTo>
                    <a:pt x="913" y="277"/>
                  </a:lnTo>
                  <a:lnTo>
                    <a:pt x="993" y="231"/>
                  </a:lnTo>
                  <a:lnTo>
                    <a:pt x="1075" y="189"/>
                  </a:lnTo>
                  <a:lnTo>
                    <a:pt x="1158" y="150"/>
                  </a:lnTo>
                  <a:lnTo>
                    <a:pt x="1245" y="117"/>
                  </a:lnTo>
                  <a:lnTo>
                    <a:pt x="1332" y="86"/>
                  </a:lnTo>
                  <a:lnTo>
                    <a:pt x="1423" y="61"/>
                  </a:lnTo>
                  <a:lnTo>
                    <a:pt x="1515" y="39"/>
                  </a:lnTo>
                  <a:lnTo>
                    <a:pt x="1608" y="22"/>
                  </a:lnTo>
                  <a:lnTo>
                    <a:pt x="1703" y="11"/>
                  </a:lnTo>
                  <a:lnTo>
                    <a:pt x="1799" y="3"/>
                  </a:lnTo>
                  <a:lnTo>
                    <a:pt x="1897" y="0"/>
                  </a:lnTo>
                  <a:lnTo>
                    <a:pt x="1994" y="2"/>
                  </a:lnTo>
                  <a:lnTo>
                    <a:pt x="2091" y="10"/>
                  </a:lnTo>
                  <a:lnTo>
                    <a:pt x="2186" y="22"/>
                  </a:lnTo>
                  <a:lnTo>
                    <a:pt x="2279" y="39"/>
                  </a:lnTo>
                  <a:lnTo>
                    <a:pt x="2371" y="60"/>
                  </a:lnTo>
                  <a:lnTo>
                    <a:pt x="2462" y="86"/>
                  </a:lnTo>
                  <a:lnTo>
                    <a:pt x="2550" y="116"/>
                  </a:lnTo>
                  <a:lnTo>
                    <a:pt x="2636" y="150"/>
                  </a:lnTo>
                  <a:lnTo>
                    <a:pt x="2720" y="188"/>
                  </a:lnTo>
                  <a:lnTo>
                    <a:pt x="2802" y="230"/>
                  </a:lnTo>
                  <a:lnTo>
                    <a:pt x="2882" y="276"/>
                  </a:lnTo>
                  <a:lnTo>
                    <a:pt x="2959" y="325"/>
                  </a:lnTo>
                  <a:lnTo>
                    <a:pt x="3033" y="378"/>
                  </a:lnTo>
                  <a:lnTo>
                    <a:pt x="3105" y="435"/>
                  </a:lnTo>
                  <a:lnTo>
                    <a:pt x="3174" y="495"/>
                  </a:lnTo>
                  <a:lnTo>
                    <a:pt x="3240" y="558"/>
                  </a:lnTo>
                  <a:lnTo>
                    <a:pt x="3302" y="624"/>
                  </a:lnTo>
                  <a:lnTo>
                    <a:pt x="3362" y="693"/>
                  </a:lnTo>
                  <a:lnTo>
                    <a:pt x="3418" y="764"/>
                  </a:lnTo>
                  <a:lnTo>
                    <a:pt x="3471" y="839"/>
                  </a:lnTo>
                  <a:lnTo>
                    <a:pt x="3520" y="916"/>
                  </a:lnTo>
                  <a:lnTo>
                    <a:pt x="3566" y="997"/>
                  </a:lnTo>
                  <a:lnTo>
                    <a:pt x="3608" y="1078"/>
                  </a:lnTo>
                  <a:lnTo>
                    <a:pt x="3647" y="1162"/>
                  </a:lnTo>
                  <a:lnTo>
                    <a:pt x="3680" y="1249"/>
                  </a:lnTo>
                  <a:lnTo>
                    <a:pt x="3710" y="1337"/>
                  </a:lnTo>
                  <a:lnTo>
                    <a:pt x="3735" y="1428"/>
                  </a:lnTo>
                  <a:lnTo>
                    <a:pt x="3757" y="1520"/>
                  </a:lnTo>
                  <a:lnTo>
                    <a:pt x="3774" y="1613"/>
                  </a:lnTo>
                  <a:lnTo>
                    <a:pt x="3786" y="1709"/>
                  </a:lnTo>
                  <a:lnTo>
                    <a:pt x="3794" y="1805"/>
                  </a:lnTo>
                  <a:lnTo>
                    <a:pt x="3796" y="1904"/>
                  </a:lnTo>
                  <a:lnTo>
                    <a:pt x="3796" y="1905"/>
                  </a:lnTo>
                  <a:lnTo>
                    <a:pt x="3796" y="190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0233025" y="6149975"/>
              <a:ext cx="493713" cy="495300"/>
            </a:xfrm>
            <a:custGeom>
              <a:avLst/>
              <a:gdLst>
                <a:gd name="T0" fmla="*/ 4170 w 4349"/>
                <a:gd name="T1" fmla="*/ 1289 h 4369"/>
                <a:gd name="T2" fmla="*/ 4348 w 4349"/>
                <a:gd name="T3" fmla="*/ 2127 h 4369"/>
                <a:gd name="T4" fmla="*/ 4212 w 4349"/>
                <a:gd name="T5" fmla="*/ 2978 h 4369"/>
                <a:gd name="T6" fmla="*/ 3766 w 4349"/>
                <a:gd name="T7" fmla="*/ 3680 h 4369"/>
                <a:gd name="T8" fmla="*/ 3058 w 4349"/>
                <a:gd name="T9" fmla="*/ 4186 h 4369"/>
                <a:gd name="T10" fmla="*/ 2227 w 4349"/>
                <a:gd name="T11" fmla="*/ 4368 h 4369"/>
                <a:gd name="T12" fmla="*/ 1393 w 4349"/>
                <a:gd name="T13" fmla="*/ 4226 h 4369"/>
                <a:gd name="T14" fmla="*/ 682 w 4349"/>
                <a:gd name="T15" fmla="*/ 3763 h 4369"/>
                <a:gd name="T16" fmla="*/ 181 w 4349"/>
                <a:gd name="T17" fmla="*/ 3065 h 4369"/>
                <a:gd name="T18" fmla="*/ 1 w 4349"/>
                <a:gd name="T19" fmla="*/ 2239 h 4369"/>
                <a:gd name="T20" fmla="*/ 141 w 4349"/>
                <a:gd name="T21" fmla="*/ 1397 h 4369"/>
                <a:gd name="T22" fmla="*/ 603 w 4349"/>
                <a:gd name="T23" fmla="*/ 674 h 4369"/>
                <a:gd name="T24" fmla="*/ 1290 w 4349"/>
                <a:gd name="T25" fmla="*/ 178 h 4369"/>
                <a:gd name="T26" fmla="*/ 2116 w 4349"/>
                <a:gd name="T27" fmla="*/ 0 h 4369"/>
                <a:gd name="T28" fmla="*/ 2966 w 4349"/>
                <a:gd name="T29" fmla="*/ 138 h 4369"/>
                <a:gd name="T30" fmla="*/ 3677 w 4349"/>
                <a:gd name="T31" fmla="*/ 594 h 4369"/>
                <a:gd name="T32" fmla="*/ 560 w 4349"/>
                <a:gd name="T33" fmla="*/ 1425 h 4369"/>
                <a:gd name="T34" fmla="*/ 394 w 4349"/>
                <a:gd name="T35" fmla="*/ 2095 h 4369"/>
                <a:gd name="T36" fmla="*/ 494 w 4349"/>
                <a:gd name="T37" fmla="*/ 2783 h 4369"/>
                <a:gd name="T38" fmla="*/ 856 w 4349"/>
                <a:gd name="T39" fmla="*/ 3374 h 4369"/>
                <a:gd name="T40" fmla="*/ 1421 w 4349"/>
                <a:gd name="T41" fmla="*/ 3803 h 4369"/>
                <a:gd name="T42" fmla="*/ 2088 w 4349"/>
                <a:gd name="T43" fmla="*/ 3969 h 4369"/>
                <a:gd name="T44" fmla="*/ 2780 w 4349"/>
                <a:gd name="T45" fmla="*/ 3868 h 4369"/>
                <a:gd name="T46" fmla="*/ 3379 w 4349"/>
                <a:gd name="T47" fmla="*/ 3500 h 4369"/>
                <a:gd name="T48" fmla="*/ 3796 w 4349"/>
                <a:gd name="T49" fmla="*/ 2952 h 4369"/>
                <a:gd name="T50" fmla="*/ 3956 w 4349"/>
                <a:gd name="T51" fmla="*/ 2278 h 4369"/>
                <a:gd name="T52" fmla="*/ 3859 w 4349"/>
                <a:gd name="T53" fmla="*/ 1573 h 4369"/>
                <a:gd name="T54" fmla="*/ 3501 w 4349"/>
                <a:gd name="T55" fmla="*/ 980 h 4369"/>
                <a:gd name="T56" fmla="*/ 2941 w 4349"/>
                <a:gd name="T57" fmla="*/ 558 h 4369"/>
                <a:gd name="T58" fmla="*/ 2269 w 4349"/>
                <a:gd name="T59" fmla="*/ 395 h 4369"/>
                <a:gd name="T60" fmla="*/ 1574 w 4349"/>
                <a:gd name="T61" fmla="*/ 493 h 4369"/>
                <a:gd name="T62" fmla="*/ 990 w 4349"/>
                <a:gd name="T63" fmla="*/ 853 h 4369"/>
                <a:gd name="T64" fmla="*/ 1676 w 4349"/>
                <a:gd name="T65" fmla="*/ 1799 h 4369"/>
                <a:gd name="T66" fmla="*/ 1431 w 4349"/>
                <a:gd name="T67" fmla="*/ 1857 h 4369"/>
                <a:gd name="T68" fmla="*/ 1333 w 4349"/>
                <a:gd name="T69" fmla="*/ 2113 h 4369"/>
                <a:gd name="T70" fmla="*/ 1378 w 4349"/>
                <a:gd name="T71" fmla="*/ 2433 h 4369"/>
                <a:gd name="T72" fmla="*/ 1567 w 4349"/>
                <a:gd name="T73" fmla="*/ 2567 h 4369"/>
                <a:gd name="T74" fmla="*/ 1855 w 4349"/>
                <a:gd name="T75" fmla="*/ 2446 h 4369"/>
                <a:gd name="T76" fmla="*/ 1985 w 4349"/>
                <a:gd name="T77" fmla="*/ 2729 h 4369"/>
                <a:gd name="T78" fmla="*/ 1676 w 4349"/>
                <a:gd name="T79" fmla="*/ 2856 h 4369"/>
                <a:gd name="T80" fmla="*/ 1210 w 4349"/>
                <a:gd name="T81" fmla="*/ 2761 h 4369"/>
                <a:gd name="T82" fmla="*/ 949 w 4349"/>
                <a:gd name="T83" fmla="*/ 2334 h 4369"/>
                <a:gd name="T84" fmla="*/ 1041 w 4349"/>
                <a:gd name="T85" fmla="*/ 1789 h 4369"/>
                <a:gd name="T86" fmla="*/ 1443 w 4349"/>
                <a:gd name="T87" fmla="*/ 1518 h 4369"/>
                <a:gd name="T88" fmla="*/ 1843 w 4349"/>
                <a:gd name="T89" fmla="*/ 1550 h 4369"/>
                <a:gd name="T90" fmla="*/ 2103 w 4349"/>
                <a:gd name="T91" fmla="*/ 1749 h 4369"/>
                <a:gd name="T92" fmla="*/ 2981 w 4349"/>
                <a:gd name="T93" fmla="*/ 1818 h 4369"/>
                <a:gd name="T94" fmla="*/ 2719 w 4349"/>
                <a:gd name="T95" fmla="*/ 1831 h 4369"/>
                <a:gd name="T96" fmla="*/ 2591 w 4349"/>
                <a:gd name="T97" fmla="*/ 2050 h 4369"/>
                <a:gd name="T98" fmla="*/ 2608 w 4349"/>
                <a:gd name="T99" fmla="*/ 2387 h 4369"/>
                <a:gd name="T100" fmla="*/ 2774 w 4349"/>
                <a:gd name="T101" fmla="*/ 2557 h 4369"/>
                <a:gd name="T102" fmla="*/ 3067 w 4349"/>
                <a:gd name="T103" fmla="*/ 2496 h 4369"/>
                <a:gd name="T104" fmla="*/ 3290 w 4349"/>
                <a:gd name="T105" fmla="*/ 2687 h 4369"/>
                <a:gd name="T106" fmla="*/ 3000 w 4349"/>
                <a:gd name="T107" fmla="*/ 2846 h 4369"/>
                <a:gd name="T108" fmla="*/ 2550 w 4349"/>
                <a:gd name="T109" fmla="*/ 2805 h 4369"/>
                <a:gd name="T110" fmla="*/ 2231 w 4349"/>
                <a:gd name="T111" fmla="*/ 2435 h 4369"/>
                <a:gd name="T112" fmla="*/ 2254 w 4349"/>
                <a:gd name="T113" fmla="*/ 1874 h 4369"/>
                <a:gd name="T114" fmla="*/ 2608 w 4349"/>
                <a:gd name="T115" fmla="*/ 1541 h 4369"/>
                <a:gd name="T116" fmla="*/ 3040 w 4349"/>
                <a:gd name="T117" fmla="*/ 1531 h 4369"/>
                <a:gd name="T118" fmla="*/ 3320 w 4349"/>
                <a:gd name="T119" fmla="*/ 1700 h 4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49" h="4369">
                  <a:moveTo>
                    <a:pt x="3717" y="632"/>
                  </a:moveTo>
                  <a:lnTo>
                    <a:pt x="3756" y="672"/>
                  </a:lnTo>
                  <a:lnTo>
                    <a:pt x="3793" y="713"/>
                  </a:lnTo>
                  <a:lnTo>
                    <a:pt x="3830" y="754"/>
                  </a:lnTo>
                  <a:lnTo>
                    <a:pt x="3865" y="796"/>
                  </a:lnTo>
                  <a:lnTo>
                    <a:pt x="3899" y="838"/>
                  </a:lnTo>
                  <a:lnTo>
                    <a:pt x="3931" y="881"/>
                  </a:lnTo>
                  <a:lnTo>
                    <a:pt x="3962" y="924"/>
                  </a:lnTo>
                  <a:lnTo>
                    <a:pt x="3993" y="968"/>
                  </a:lnTo>
                  <a:lnTo>
                    <a:pt x="4022" y="1012"/>
                  </a:lnTo>
                  <a:lnTo>
                    <a:pt x="4050" y="1057"/>
                  </a:lnTo>
                  <a:lnTo>
                    <a:pt x="4076" y="1102"/>
                  </a:lnTo>
                  <a:lnTo>
                    <a:pt x="4101" y="1148"/>
                  </a:lnTo>
                  <a:lnTo>
                    <a:pt x="4125" y="1194"/>
                  </a:lnTo>
                  <a:lnTo>
                    <a:pt x="4148" y="1241"/>
                  </a:lnTo>
                  <a:lnTo>
                    <a:pt x="4170" y="1289"/>
                  </a:lnTo>
                  <a:lnTo>
                    <a:pt x="4190" y="1337"/>
                  </a:lnTo>
                  <a:lnTo>
                    <a:pt x="4210" y="1386"/>
                  </a:lnTo>
                  <a:lnTo>
                    <a:pt x="4227" y="1436"/>
                  </a:lnTo>
                  <a:lnTo>
                    <a:pt x="4244" y="1485"/>
                  </a:lnTo>
                  <a:lnTo>
                    <a:pt x="4260" y="1535"/>
                  </a:lnTo>
                  <a:lnTo>
                    <a:pt x="4273" y="1587"/>
                  </a:lnTo>
                  <a:lnTo>
                    <a:pt x="4287" y="1638"/>
                  </a:lnTo>
                  <a:lnTo>
                    <a:pt x="4298" y="1690"/>
                  </a:lnTo>
                  <a:lnTo>
                    <a:pt x="4309" y="1743"/>
                  </a:lnTo>
                  <a:lnTo>
                    <a:pt x="4318" y="1796"/>
                  </a:lnTo>
                  <a:lnTo>
                    <a:pt x="4326" y="1850"/>
                  </a:lnTo>
                  <a:lnTo>
                    <a:pt x="4333" y="1904"/>
                  </a:lnTo>
                  <a:lnTo>
                    <a:pt x="4338" y="1959"/>
                  </a:lnTo>
                  <a:lnTo>
                    <a:pt x="4342" y="2014"/>
                  </a:lnTo>
                  <a:lnTo>
                    <a:pt x="4345" y="2071"/>
                  </a:lnTo>
                  <a:lnTo>
                    <a:pt x="4348" y="2127"/>
                  </a:lnTo>
                  <a:lnTo>
                    <a:pt x="4349" y="2184"/>
                  </a:lnTo>
                  <a:lnTo>
                    <a:pt x="4348" y="2241"/>
                  </a:lnTo>
                  <a:lnTo>
                    <a:pt x="4345" y="2297"/>
                  </a:lnTo>
                  <a:lnTo>
                    <a:pt x="4342" y="2353"/>
                  </a:lnTo>
                  <a:lnTo>
                    <a:pt x="4338" y="2409"/>
                  </a:lnTo>
                  <a:lnTo>
                    <a:pt x="4333" y="2463"/>
                  </a:lnTo>
                  <a:lnTo>
                    <a:pt x="4327" y="2517"/>
                  </a:lnTo>
                  <a:lnTo>
                    <a:pt x="4318" y="2571"/>
                  </a:lnTo>
                  <a:lnTo>
                    <a:pt x="4309" y="2624"/>
                  </a:lnTo>
                  <a:lnTo>
                    <a:pt x="4300" y="2676"/>
                  </a:lnTo>
                  <a:lnTo>
                    <a:pt x="4288" y="2728"/>
                  </a:lnTo>
                  <a:lnTo>
                    <a:pt x="4274" y="2779"/>
                  </a:lnTo>
                  <a:lnTo>
                    <a:pt x="4261" y="2830"/>
                  </a:lnTo>
                  <a:lnTo>
                    <a:pt x="4245" y="2879"/>
                  </a:lnTo>
                  <a:lnTo>
                    <a:pt x="4230" y="2930"/>
                  </a:lnTo>
                  <a:lnTo>
                    <a:pt x="4212" y="2978"/>
                  </a:lnTo>
                  <a:lnTo>
                    <a:pt x="4193" y="3026"/>
                  </a:lnTo>
                  <a:lnTo>
                    <a:pt x="4173" y="3074"/>
                  </a:lnTo>
                  <a:lnTo>
                    <a:pt x="4152" y="3121"/>
                  </a:lnTo>
                  <a:lnTo>
                    <a:pt x="4129" y="3167"/>
                  </a:lnTo>
                  <a:lnTo>
                    <a:pt x="4105" y="3213"/>
                  </a:lnTo>
                  <a:lnTo>
                    <a:pt x="4081" y="3258"/>
                  </a:lnTo>
                  <a:lnTo>
                    <a:pt x="4055" y="3304"/>
                  </a:lnTo>
                  <a:lnTo>
                    <a:pt x="4028" y="3348"/>
                  </a:lnTo>
                  <a:lnTo>
                    <a:pt x="3999" y="3392"/>
                  </a:lnTo>
                  <a:lnTo>
                    <a:pt x="3970" y="3434"/>
                  </a:lnTo>
                  <a:lnTo>
                    <a:pt x="3938" y="3476"/>
                  </a:lnTo>
                  <a:lnTo>
                    <a:pt x="3906" y="3518"/>
                  </a:lnTo>
                  <a:lnTo>
                    <a:pt x="3874" y="3559"/>
                  </a:lnTo>
                  <a:lnTo>
                    <a:pt x="3838" y="3600"/>
                  </a:lnTo>
                  <a:lnTo>
                    <a:pt x="3803" y="3640"/>
                  </a:lnTo>
                  <a:lnTo>
                    <a:pt x="3766" y="3680"/>
                  </a:lnTo>
                  <a:lnTo>
                    <a:pt x="3727" y="3718"/>
                  </a:lnTo>
                  <a:lnTo>
                    <a:pt x="3687" y="3758"/>
                  </a:lnTo>
                  <a:lnTo>
                    <a:pt x="3645" y="3797"/>
                  </a:lnTo>
                  <a:lnTo>
                    <a:pt x="3602" y="3835"/>
                  </a:lnTo>
                  <a:lnTo>
                    <a:pt x="3559" y="3871"/>
                  </a:lnTo>
                  <a:lnTo>
                    <a:pt x="3517" y="3906"/>
                  </a:lnTo>
                  <a:lnTo>
                    <a:pt x="3473" y="3939"/>
                  </a:lnTo>
                  <a:lnTo>
                    <a:pt x="3428" y="3972"/>
                  </a:lnTo>
                  <a:lnTo>
                    <a:pt x="3384" y="4003"/>
                  </a:lnTo>
                  <a:lnTo>
                    <a:pt x="3338" y="4033"/>
                  </a:lnTo>
                  <a:lnTo>
                    <a:pt x="3293" y="4061"/>
                  </a:lnTo>
                  <a:lnTo>
                    <a:pt x="3247" y="4088"/>
                  </a:lnTo>
                  <a:lnTo>
                    <a:pt x="3200" y="4114"/>
                  </a:lnTo>
                  <a:lnTo>
                    <a:pt x="3153" y="4139"/>
                  </a:lnTo>
                  <a:lnTo>
                    <a:pt x="3105" y="4162"/>
                  </a:lnTo>
                  <a:lnTo>
                    <a:pt x="3058" y="4186"/>
                  </a:lnTo>
                  <a:lnTo>
                    <a:pt x="3009" y="4206"/>
                  </a:lnTo>
                  <a:lnTo>
                    <a:pt x="2960" y="4225"/>
                  </a:lnTo>
                  <a:lnTo>
                    <a:pt x="2911" y="4244"/>
                  </a:lnTo>
                  <a:lnTo>
                    <a:pt x="2861" y="4261"/>
                  </a:lnTo>
                  <a:lnTo>
                    <a:pt x="2811" y="4277"/>
                  </a:lnTo>
                  <a:lnTo>
                    <a:pt x="2761" y="4291"/>
                  </a:lnTo>
                  <a:lnTo>
                    <a:pt x="2710" y="4305"/>
                  </a:lnTo>
                  <a:lnTo>
                    <a:pt x="2658" y="4317"/>
                  </a:lnTo>
                  <a:lnTo>
                    <a:pt x="2605" y="4328"/>
                  </a:lnTo>
                  <a:lnTo>
                    <a:pt x="2553" y="4337"/>
                  </a:lnTo>
                  <a:lnTo>
                    <a:pt x="2500" y="4346"/>
                  </a:lnTo>
                  <a:lnTo>
                    <a:pt x="2447" y="4352"/>
                  </a:lnTo>
                  <a:lnTo>
                    <a:pt x="2392" y="4358"/>
                  </a:lnTo>
                  <a:lnTo>
                    <a:pt x="2338" y="4363"/>
                  </a:lnTo>
                  <a:lnTo>
                    <a:pt x="2283" y="4366"/>
                  </a:lnTo>
                  <a:lnTo>
                    <a:pt x="2227" y="4368"/>
                  </a:lnTo>
                  <a:lnTo>
                    <a:pt x="2171" y="4369"/>
                  </a:lnTo>
                  <a:lnTo>
                    <a:pt x="2117" y="4368"/>
                  </a:lnTo>
                  <a:lnTo>
                    <a:pt x="2061" y="4366"/>
                  </a:lnTo>
                  <a:lnTo>
                    <a:pt x="2007" y="4363"/>
                  </a:lnTo>
                  <a:lnTo>
                    <a:pt x="1954" y="4358"/>
                  </a:lnTo>
                  <a:lnTo>
                    <a:pt x="1901" y="4353"/>
                  </a:lnTo>
                  <a:lnTo>
                    <a:pt x="1847" y="4346"/>
                  </a:lnTo>
                  <a:lnTo>
                    <a:pt x="1795" y="4337"/>
                  </a:lnTo>
                  <a:lnTo>
                    <a:pt x="1743" y="4328"/>
                  </a:lnTo>
                  <a:lnTo>
                    <a:pt x="1692" y="4317"/>
                  </a:lnTo>
                  <a:lnTo>
                    <a:pt x="1641" y="4306"/>
                  </a:lnTo>
                  <a:lnTo>
                    <a:pt x="1591" y="4292"/>
                  </a:lnTo>
                  <a:lnTo>
                    <a:pt x="1541" y="4278"/>
                  </a:lnTo>
                  <a:lnTo>
                    <a:pt x="1491" y="4262"/>
                  </a:lnTo>
                  <a:lnTo>
                    <a:pt x="1442" y="4245"/>
                  </a:lnTo>
                  <a:lnTo>
                    <a:pt x="1393" y="4226"/>
                  </a:lnTo>
                  <a:lnTo>
                    <a:pt x="1345" y="4208"/>
                  </a:lnTo>
                  <a:lnTo>
                    <a:pt x="1298" y="4187"/>
                  </a:lnTo>
                  <a:lnTo>
                    <a:pt x="1251" y="4165"/>
                  </a:lnTo>
                  <a:lnTo>
                    <a:pt x="1204" y="4142"/>
                  </a:lnTo>
                  <a:lnTo>
                    <a:pt x="1159" y="4116"/>
                  </a:lnTo>
                  <a:lnTo>
                    <a:pt x="1113" y="4091"/>
                  </a:lnTo>
                  <a:lnTo>
                    <a:pt x="1068" y="4064"/>
                  </a:lnTo>
                  <a:lnTo>
                    <a:pt x="1023" y="4036"/>
                  </a:lnTo>
                  <a:lnTo>
                    <a:pt x="979" y="4005"/>
                  </a:lnTo>
                  <a:lnTo>
                    <a:pt x="935" y="3975"/>
                  </a:lnTo>
                  <a:lnTo>
                    <a:pt x="891" y="3942"/>
                  </a:lnTo>
                  <a:lnTo>
                    <a:pt x="848" y="3910"/>
                  </a:lnTo>
                  <a:lnTo>
                    <a:pt x="807" y="3874"/>
                  </a:lnTo>
                  <a:lnTo>
                    <a:pt x="765" y="3839"/>
                  </a:lnTo>
                  <a:lnTo>
                    <a:pt x="723" y="3802"/>
                  </a:lnTo>
                  <a:lnTo>
                    <a:pt x="682" y="3763"/>
                  </a:lnTo>
                  <a:lnTo>
                    <a:pt x="642" y="3724"/>
                  </a:lnTo>
                  <a:lnTo>
                    <a:pt x="603" y="3684"/>
                  </a:lnTo>
                  <a:lnTo>
                    <a:pt x="565" y="3642"/>
                  </a:lnTo>
                  <a:lnTo>
                    <a:pt x="528" y="3601"/>
                  </a:lnTo>
                  <a:lnTo>
                    <a:pt x="491" y="3559"/>
                  </a:lnTo>
                  <a:lnTo>
                    <a:pt x="457" y="3516"/>
                  </a:lnTo>
                  <a:lnTo>
                    <a:pt x="424" y="3473"/>
                  </a:lnTo>
                  <a:lnTo>
                    <a:pt x="392" y="3430"/>
                  </a:lnTo>
                  <a:lnTo>
                    <a:pt x="361" y="3386"/>
                  </a:lnTo>
                  <a:lnTo>
                    <a:pt x="332" y="3341"/>
                  </a:lnTo>
                  <a:lnTo>
                    <a:pt x="304" y="3296"/>
                  </a:lnTo>
                  <a:lnTo>
                    <a:pt x="276" y="3251"/>
                  </a:lnTo>
                  <a:lnTo>
                    <a:pt x="251" y="3205"/>
                  </a:lnTo>
                  <a:lnTo>
                    <a:pt x="226" y="3159"/>
                  </a:lnTo>
                  <a:lnTo>
                    <a:pt x="203" y="3112"/>
                  </a:lnTo>
                  <a:lnTo>
                    <a:pt x="181" y="3065"/>
                  </a:lnTo>
                  <a:lnTo>
                    <a:pt x="161" y="3017"/>
                  </a:lnTo>
                  <a:lnTo>
                    <a:pt x="141" y="2968"/>
                  </a:lnTo>
                  <a:lnTo>
                    <a:pt x="123" y="2919"/>
                  </a:lnTo>
                  <a:lnTo>
                    <a:pt x="106" y="2870"/>
                  </a:lnTo>
                  <a:lnTo>
                    <a:pt x="91" y="2821"/>
                  </a:lnTo>
                  <a:lnTo>
                    <a:pt x="76" y="2770"/>
                  </a:lnTo>
                  <a:lnTo>
                    <a:pt x="62" y="2719"/>
                  </a:lnTo>
                  <a:lnTo>
                    <a:pt x="51" y="2668"/>
                  </a:lnTo>
                  <a:lnTo>
                    <a:pt x="41" y="2616"/>
                  </a:lnTo>
                  <a:lnTo>
                    <a:pt x="31" y="2564"/>
                  </a:lnTo>
                  <a:lnTo>
                    <a:pt x="23" y="2511"/>
                  </a:lnTo>
                  <a:lnTo>
                    <a:pt x="15" y="2457"/>
                  </a:lnTo>
                  <a:lnTo>
                    <a:pt x="10" y="2404"/>
                  </a:lnTo>
                  <a:lnTo>
                    <a:pt x="6" y="2349"/>
                  </a:lnTo>
                  <a:lnTo>
                    <a:pt x="3" y="2295"/>
                  </a:lnTo>
                  <a:lnTo>
                    <a:pt x="1" y="2239"/>
                  </a:lnTo>
                  <a:lnTo>
                    <a:pt x="0" y="2184"/>
                  </a:lnTo>
                  <a:lnTo>
                    <a:pt x="1" y="2128"/>
                  </a:lnTo>
                  <a:lnTo>
                    <a:pt x="3" y="2073"/>
                  </a:lnTo>
                  <a:lnTo>
                    <a:pt x="6" y="2018"/>
                  </a:lnTo>
                  <a:lnTo>
                    <a:pt x="10" y="1964"/>
                  </a:lnTo>
                  <a:lnTo>
                    <a:pt x="15" y="1909"/>
                  </a:lnTo>
                  <a:lnTo>
                    <a:pt x="23" y="1856"/>
                  </a:lnTo>
                  <a:lnTo>
                    <a:pt x="31" y="1803"/>
                  </a:lnTo>
                  <a:lnTo>
                    <a:pt x="41" y="1751"/>
                  </a:lnTo>
                  <a:lnTo>
                    <a:pt x="51" y="1699"/>
                  </a:lnTo>
                  <a:lnTo>
                    <a:pt x="62" y="1647"/>
                  </a:lnTo>
                  <a:lnTo>
                    <a:pt x="76" y="1596"/>
                  </a:lnTo>
                  <a:lnTo>
                    <a:pt x="91" y="1546"/>
                  </a:lnTo>
                  <a:lnTo>
                    <a:pt x="106" y="1496"/>
                  </a:lnTo>
                  <a:lnTo>
                    <a:pt x="123" y="1446"/>
                  </a:lnTo>
                  <a:lnTo>
                    <a:pt x="141" y="1397"/>
                  </a:lnTo>
                  <a:lnTo>
                    <a:pt x="161" y="1348"/>
                  </a:lnTo>
                  <a:lnTo>
                    <a:pt x="181" y="1300"/>
                  </a:lnTo>
                  <a:lnTo>
                    <a:pt x="203" y="1253"/>
                  </a:lnTo>
                  <a:lnTo>
                    <a:pt x="226" y="1205"/>
                  </a:lnTo>
                  <a:lnTo>
                    <a:pt x="251" y="1158"/>
                  </a:lnTo>
                  <a:lnTo>
                    <a:pt x="276" y="1112"/>
                  </a:lnTo>
                  <a:lnTo>
                    <a:pt x="304" y="1066"/>
                  </a:lnTo>
                  <a:lnTo>
                    <a:pt x="332" y="1020"/>
                  </a:lnTo>
                  <a:lnTo>
                    <a:pt x="361" y="976"/>
                  </a:lnTo>
                  <a:lnTo>
                    <a:pt x="392" y="931"/>
                  </a:lnTo>
                  <a:lnTo>
                    <a:pt x="424" y="887"/>
                  </a:lnTo>
                  <a:lnTo>
                    <a:pt x="457" y="844"/>
                  </a:lnTo>
                  <a:lnTo>
                    <a:pt x="491" y="800"/>
                  </a:lnTo>
                  <a:lnTo>
                    <a:pt x="528" y="758"/>
                  </a:lnTo>
                  <a:lnTo>
                    <a:pt x="565" y="715"/>
                  </a:lnTo>
                  <a:lnTo>
                    <a:pt x="603" y="674"/>
                  </a:lnTo>
                  <a:lnTo>
                    <a:pt x="642" y="632"/>
                  </a:lnTo>
                  <a:lnTo>
                    <a:pt x="681" y="594"/>
                  </a:lnTo>
                  <a:lnTo>
                    <a:pt x="721" y="556"/>
                  </a:lnTo>
                  <a:lnTo>
                    <a:pt x="762" y="519"/>
                  </a:lnTo>
                  <a:lnTo>
                    <a:pt x="804" y="485"/>
                  </a:lnTo>
                  <a:lnTo>
                    <a:pt x="844" y="450"/>
                  </a:lnTo>
                  <a:lnTo>
                    <a:pt x="887" y="418"/>
                  </a:lnTo>
                  <a:lnTo>
                    <a:pt x="929" y="386"/>
                  </a:lnTo>
                  <a:lnTo>
                    <a:pt x="973" y="356"/>
                  </a:lnTo>
                  <a:lnTo>
                    <a:pt x="1017" y="327"/>
                  </a:lnTo>
                  <a:lnTo>
                    <a:pt x="1060" y="298"/>
                  </a:lnTo>
                  <a:lnTo>
                    <a:pt x="1105" y="272"/>
                  </a:lnTo>
                  <a:lnTo>
                    <a:pt x="1151" y="247"/>
                  </a:lnTo>
                  <a:lnTo>
                    <a:pt x="1196" y="223"/>
                  </a:lnTo>
                  <a:lnTo>
                    <a:pt x="1243" y="200"/>
                  </a:lnTo>
                  <a:lnTo>
                    <a:pt x="1290" y="178"/>
                  </a:lnTo>
                  <a:lnTo>
                    <a:pt x="1337" y="158"/>
                  </a:lnTo>
                  <a:lnTo>
                    <a:pt x="1386" y="138"/>
                  </a:lnTo>
                  <a:lnTo>
                    <a:pt x="1434" y="120"/>
                  </a:lnTo>
                  <a:lnTo>
                    <a:pt x="1483" y="103"/>
                  </a:lnTo>
                  <a:lnTo>
                    <a:pt x="1533" y="89"/>
                  </a:lnTo>
                  <a:lnTo>
                    <a:pt x="1583" y="74"/>
                  </a:lnTo>
                  <a:lnTo>
                    <a:pt x="1635" y="62"/>
                  </a:lnTo>
                  <a:lnTo>
                    <a:pt x="1686" y="49"/>
                  </a:lnTo>
                  <a:lnTo>
                    <a:pt x="1737" y="38"/>
                  </a:lnTo>
                  <a:lnTo>
                    <a:pt x="1790" y="29"/>
                  </a:lnTo>
                  <a:lnTo>
                    <a:pt x="1842" y="22"/>
                  </a:lnTo>
                  <a:lnTo>
                    <a:pt x="1897" y="14"/>
                  </a:lnTo>
                  <a:lnTo>
                    <a:pt x="1950" y="9"/>
                  </a:lnTo>
                  <a:lnTo>
                    <a:pt x="2005" y="5"/>
                  </a:lnTo>
                  <a:lnTo>
                    <a:pt x="2059" y="2"/>
                  </a:lnTo>
                  <a:lnTo>
                    <a:pt x="2116" y="0"/>
                  </a:lnTo>
                  <a:lnTo>
                    <a:pt x="2171" y="0"/>
                  </a:lnTo>
                  <a:lnTo>
                    <a:pt x="2228" y="0"/>
                  </a:lnTo>
                  <a:lnTo>
                    <a:pt x="2285" y="2"/>
                  </a:lnTo>
                  <a:lnTo>
                    <a:pt x="2340" y="5"/>
                  </a:lnTo>
                  <a:lnTo>
                    <a:pt x="2395" y="9"/>
                  </a:lnTo>
                  <a:lnTo>
                    <a:pt x="2451" y="14"/>
                  </a:lnTo>
                  <a:lnTo>
                    <a:pt x="2504" y="22"/>
                  </a:lnTo>
                  <a:lnTo>
                    <a:pt x="2558" y="29"/>
                  </a:lnTo>
                  <a:lnTo>
                    <a:pt x="2611" y="38"/>
                  </a:lnTo>
                  <a:lnTo>
                    <a:pt x="2664" y="49"/>
                  </a:lnTo>
                  <a:lnTo>
                    <a:pt x="2715" y="62"/>
                  </a:lnTo>
                  <a:lnTo>
                    <a:pt x="2767" y="74"/>
                  </a:lnTo>
                  <a:lnTo>
                    <a:pt x="2817" y="89"/>
                  </a:lnTo>
                  <a:lnTo>
                    <a:pt x="2867" y="103"/>
                  </a:lnTo>
                  <a:lnTo>
                    <a:pt x="2917" y="120"/>
                  </a:lnTo>
                  <a:lnTo>
                    <a:pt x="2966" y="138"/>
                  </a:lnTo>
                  <a:lnTo>
                    <a:pt x="3015" y="158"/>
                  </a:lnTo>
                  <a:lnTo>
                    <a:pt x="3063" y="178"/>
                  </a:lnTo>
                  <a:lnTo>
                    <a:pt x="3111" y="200"/>
                  </a:lnTo>
                  <a:lnTo>
                    <a:pt x="3158" y="223"/>
                  </a:lnTo>
                  <a:lnTo>
                    <a:pt x="3203" y="247"/>
                  </a:lnTo>
                  <a:lnTo>
                    <a:pt x="3249" y="272"/>
                  </a:lnTo>
                  <a:lnTo>
                    <a:pt x="3294" y="298"/>
                  </a:lnTo>
                  <a:lnTo>
                    <a:pt x="3339" y="327"/>
                  </a:lnTo>
                  <a:lnTo>
                    <a:pt x="3384" y="356"/>
                  </a:lnTo>
                  <a:lnTo>
                    <a:pt x="3427" y="386"/>
                  </a:lnTo>
                  <a:lnTo>
                    <a:pt x="3471" y="418"/>
                  </a:lnTo>
                  <a:lnTo>
                    <a:pt x="3512" y="450"/>
                  </a:lnTo>
                  <a:lnTo>
                    <a:pt x="3554" y="485"/>
                  </a:lnTo>
                  <a:lnTo>
                    <a:pt x="3596" y="519"/>
                  </a:lnTo>
                  <a:lnTo>
                    <a:pt x="3637" y="556"/>
                  </a:lnTo>
                  <a:lnTo>
                    <a:pt x="3677" y="594"/>
                  </a:lnTo>
                  <a:lnTo>
                    <a:pt x="3717" y="632"/>
                  </a:lnTo>
                  <a:close/>
                  <a:moveTo>
                    <a:pt x="926" y="917"/>
                  </a:moveTo>
                  <a:lnTo>
                    <a:pt x="892" y="951"/>
                  </a:lnTo>
                  <a:lnTo>
                    <a:pt x="861" y="985"/>
                  </a:lnTo>
                  <a:lnTo>
                    <a:pt x="831" y="1020"/>
                  </a:lnTo>
                  <a:lnTo>
                    <a:pt x="800" y="1055"/>
                  </a:lnTo>
                  <a:lnTo>
                    <a:pt x="772" y="1090"/>
                  </a:lnTo>
                  <a:lnTo>
                    <a:pt x="744" y="1126"/>
                  </a:lnTo>
                  <a:lnTo>
                    <a:pt x="718" y="1162"/>
                  </a:lnTo>
                  <a:lnTo>
                    <a:pt x="692" y="1199"/>
                  </a:lnTo>
                  <a:lnTo>
                    <a:pt x="668" y="1236"/>
                  </a:lnTo>
                  <a:lnTo>
                    <a:pt x="644" y="1273"/>
                  </a:lnTo>
                  <a:lnTo>
                    <a:pt x="622" y="1310"/>
                  </a:lnTo>
                  <a:lnTo>
                    <a:pt x="600" y="1349"/>
                  </a:lnTo>
                  <a:lnTo>
                    <a:pt x="580" y="1387"/>
                  </a:lnTo>
                  <a:lnTo>
                    <a:pt x="560" y="1425"/>
                  </a:lnTo>
                  <a:lnTo>
                    <a:pt x="543" y="1465"/>
                  </a:lnTo>
                  <a:lnTo>
                    <a:pt x="525" y="1504"/>
                  </a:lnTo>
                  <a:lnTo>
                    <a:pt x="509" y="1544"/>
                  </a:lnTo>
                  <a:lnTo>
                    <a:pt x="495" y="1585"/>
                  </a:lnTo>
                  <a:lnTo>
                    <a:pt x="480" y="1624"/>
                  </a:lnTo>
                  <a:lnTo>
                    <a:pt x="467" y="1665"/>
                  </a:lnTo>
                  <a:lnTo>
                    <a:pt x="455" y="1707"/>
                  </a:lnTo>
                  <a:lnTo>
                    <a:pt x="444" y="1748"/>
                  </a:lnTo>
                  <a:lnTo>
                    <a:pt x="434" y="1790"/>
                  </a:lnTo>
                  <a:lnTo>
                    <a:pt x="426" y="1833"/>
                  </a:lnTo>
                  <a:lnTo>
                    <a:pt x="417" y="1876"/>
                  </a:lnTo>
                  <a:lnTo>
                    <a:pt x="411" y="1919"/>
                  </a:lnTo>
                  <a:lnTo>
                    <a:pt x="405" y="1962"/>
                  </a:lnTo>
                  <a:lnTo>
                    <a:pt x="401" y="2006"/>
                  </a:lnTo>
                  <a:lnTo>
                    <a:pt x="396" y="2050"/>
                  </a:lnTo>
                  <a:lnTo>
                    <a:pt x="394" y="2095"/>
                  </a:lnTo>
                  <a:lnTo>
                    <a:pt x="392" y="2139"/>
                  </a:lnTo>
                  <a:lnTo>
                    <a:pt x="392" y="2185"/>
                  </a:lnTo>
                  <a:lnTo>
                    <a:pt x="392" y="2230"/>
                  </a:lnTo>
                  <a:lnTo>
                    <a:pt x="394" y="2275"/>
                  </a:lnTo>
                  <a:lnTo>
                    <a:pt x="396" y="2319"/>
                  </a:lnTo>
                  <a:lnTo>
                    <a:pt x="401" y="2363"/>
                  </a:lnTo>
                  <a:lnTo>
                    <a:pt x="405" y="2407"/>
                  </a:lnTo>
                  <a:lnTo>
                    <a:pt x="410" y="2450"/>
                  </a:lnTo>
                  <a:lnTo>
                    <a:pt x="417" y="2493"/>
                  </a:lnTo>
                  <a:lnTo>
                    <a:pt x="425" y="2536"/>
                  </a:lnTo>
                  <a:lnTo>
                    <a:pt x="434" y="2578"/>
                  </a:lnTo>
                  <a:lnTo>
                    <a:pt x="443" y="2619"/>
                  </a:lnTo>
                  <a:lnTo>
                    <a:pt x="454" y="2660"/>
                  </a:lnTo>
                  <a:lnTo>
                    <a:pt x="466" y="2701"/>
                  </a:lnTo>
                  <a:lnTo>
                    <a:pt x="479" y="2742"/>
                  </a:lnTo>
                  <a:lnTo>
                    <a:pt x="494" y="2783"/>
                  </a:lnTo>
                  <a:lnTo>
                    <a:pt x="508" y="2823"/>
                  </a:lnTo>
                  <a:lnTo>
                    <a:pt x="524" y="2861"/>
                  </a:lnTo>
                  <a:lnTo>
                    <a:pt x="541" y="2901"/>
                  </a:lnTo>
                  <a:lnTo>
                    <a:pt x="559" y="2939"/>
                  </a:lnTo>
                  <a:lnTo>
                    <a:pt x="578" y="2978"/>
                  </a:lnTo>
                  <a:lnTo>
                    <a:pt x="598" y="3015"/>
                  </a:lnTo>
                  <a:lnTo>
                    <a:pt x="620" y="3053"/>
                  </a:lnTo>
                  <a:lnTo>
                    <a:pt x="642" y="3091"/>
                  </a:lnTo>
                  <a:lnTo>
                    <a:pt x="665" y="3128"/>
                  </a:lnTo>
                  <a:lnTo>
                    <a:pt x="689" y="3163"/>
                  </a:lnTo>
                  <a:lnTo>
                    <a:pt x="715" y="3200"/>
                  </a:lnTo>
                  <a:lnTo>
                    <a:pt x="741" y="3235"/>
                  </a:lnTo>
                  <a:lnTo>
                    <a:pt x="768" y="3270"/>
                  </a:lnTo>
                  <a:lnTo>
                    <a:pt x="796" y="3306"/>
                  </a:lnTo>
                  <a:lnTo>
                    <a:pt x="826" y="3340"/>
                  </a:lnTo>
                  <a:lnTo>
                    <a:pt x="856" y="3374"/>
                  </a:lnTo>
                  <a:lnTo>
                    <a:pt x="888" y="3407"/>
                  </a:lnTo>
                  <a:lnTo>
                    <a:pt x="920" y="3441"/>
                  </a:lnTo>
                  <a:lnTo>
                    <a:pt x="953" y="3473"/>
                  </a:lnTo>
                  <a:lnTo>
                    <a:pt x="987" y="3505"/>
                  </a:lnTo>
                  <a:lnTo>
                    <a:pt x="1021" y="3535"/>
                  </a:lnTo>
                  <a:lnTo>
                    <a:pt x="1055" y="3565"/>
                  </a:lnTo>
                  <a:lnTo>
                    <a:pt x="1090" y="3594"/>
                  </a:lnTo>
                  <a:lnTo>
                    <a:pt x="1125" y="3621"/>
                  </a:lnTo>
                  <a:lnTo>
                    <a:pt x="1161" y="3647"/>
                  </a:lnTo>
                  <a:lnTo>
                    <a:pt x="1197" y="3672"/>
                  </a:lnTo>
                  <a:lnTo>
                    <a:pt x="1234" y="3697"/>
                  </a:lnTo>
                  <a:lnTo>
                    <a:pt x="1270" y="3720"/>
                  </a:lnTo>
                  <a:lnTo>
                    <a:pt x="1307" y="3742"/>
                  </a:lnTo>
                  <a:lnTo>
                    <a:pt x="1344" y="3763"/>
                  </a:lnTo>
                  <a:lnTo>
                    <a:pt x="1383" y="3784"/>
                  </a:lnTo>
                  <a:lnTo>
                    <a:pt x="1421" y="3803"/>
                  </a:lnTo>
                  <a:lnTo>
                    <a:pt x="1459" y="3821"/>
                  </a:lnTo>
                  <a:lnTo>
                    <a:pt x="1499" y="3838"/>
                  </a:lnTo>
                  <a:lnTo>
                    <a:pt x="1538" y="3855"/>
                  </a:lnTo>
                  <a:lnTo>
                    <a:pt x="1578" y="3869"/>
                  </a:lnTo>
                  <a:lnTo>
                    <a:pt x="1619" y="3883"/>
                  </a:lnTo>
                  <a:lnTo>
                    <a:pt x="1660" y="3896"/>
                  </a:lnTo>
                  <a:lnTo>
                    <a:pt x="1700" y="3908"/>
                  </a:lnTo>
                  <a:lnTo>
                    <a:pt x="1742" y="3919"/>
                  </a:lnTo>
                  <a:lnTo>
                    <a:pt x="1784" y="3929"/>
                  </a:lnTo>
                  <a:lnTo>
                    <a:pt x="1826" y="3937"/>
                  </a:lnTo>
                  <a:lnTo>
                    <a:pt x="1868" y="3946"/>
                  </a:lnTo>
                  <a:lnTo>
                    <a:pt x="1911" y="3952"/>
                  </a:lnTo>
                  <a:lnTo>
                    <a:pt x="1955" y="3958"/>
                  </a:lnTo>
                  <a:lnTo>
                    <a:pt x="1999" y="3962"/>
                  </a:lnTo>
                  <a:lnTo>
                    <a:pt x="2043" y="3966"/>
                  </a:lnTo>
                  <a:lnTo>
                    <a:pt x="2088" y="3969"/>
                  </a:lnTo>
                  <a:lnTo>
                    <a:pt x="2132" y="3970"/>
                  </a:lnTo>
                  <a:lnTo>
                    <a:pt x="2178" y="3971"/>
                  </a:lnTo>
                  <a:lnTo>
                    <a:pt x="2223" y="3970"/>
                  </a:lnTo>
                  <a:lnTo>
                    <a:pt x="2268" y="3969"/>
                  </a:lnTo>
                  <a:lnTo>
                    <a:pt x="2313" y="3966"/>
                  </a:lnTo>
                  <a:lnTo>
                    <a:pt x="2357" y="3962"/>
                  </a:lnTo>
                  <a:lnTo>
                    <a:pt x="2402" y="3957"/>
                  </a:lnTo>
                  <a:lnTo>
                    <a:pt x="2445" y="3952"/>
                  </a:lnTo>
                  <a:lnTo>
                    <a:pt x="2488" y="3945"/>
                  </a:lnTo>
                  <a:lnTo>
                    <a:pt x="2531" y="3937"/>
                  </a:lnTo>
                  <a:lnTo>
                    <a:pt x="2573" y="3929"/>
                  </a:lnTo>
                  <a:lnTo>
                    <a:pt x="2616" y="3918"/>
                  </a:lnTo>
                  <a:lnTo>
                    <a:pt x="2656" y="3908"/>
                  </a:lnTo>
                  <a:lnTo>
                    <a:pt x="2698" y="3895"/>
                  </a:lnTo>
                  <a:lnTo>
                    <a:pt x="2739" y="3883"/>
                  </a:lnTo>
                  <a:lnTo>
                    <a:pt x="2780" y="3868"/>
                  </a:lnTo>
                  <a:lnTo>
                    <a:pt x="2820" y="3853"/>
                  </a:lnTo>
                  <a:lnTo>
                    <a:pt x="2860" y="3837"/>
                  </a:lnTo>
                  <a:lnTo>
                    <a:pt x="2900" y="3820"/>
                  </a:lnTo>
                  <a:lnTo>
                    <a:pt x="2938" y="3801"/>
                  </a:lnTo>
                  <a:lnTo>
                    <a:pt x="2977" y="3782"/>
                  </a:lnTo>
                  <a:lnTo>
                    <a:pt x="3016" y="3761"/>
                  </a:lnTo>
                  <a:lnTo>
                    <a:pt x="3053" y="3740"/>
                  </a:lnTo>
                  <a:lnTo>
                    <a:pt x="3091" y="3717"/>
                  </a:lnTo>
                  <a:lnTo>
                    <a:pt x="3128" y="3694"/>
                  </a:lnTo>
                  <a:lnTo>
                    <a:pt x="3165" y="3669"/>
                  </a:lnTo>
                  <a:lnTo>
                    <a:pt x="3201" y="3644"/>
                  </a:lnTo>
                  <a:lnTo>
                    <a:pt x="3238" y="3618"/>
                  </a:lnTo>
                  <a:lnTo>
                    <a:pt x="3273" y="3589"/>
                  </a:lnTo>
                  <a:lnTo>
                    <a:pt x="3309" y="3561"/>
                  </a:lnTo>
                  <a:lnTo>
                    <a:pt x="3343" y="3531"/>
                  </a:lnTo>
                  <a:lnTo>
                    <a:pt x="3379" y="3500"/>
                  </a:lnTo>
                  <a:lnTo>
                    <a:pt x="3412" y="3468"/>
                  </a:lnTo>
                  <a:lnTo>
                    <a:pt x="3447" y="3436"/>
                  </a:lnTo>
                  <a:lnTo>
                    <a:pt x="3478" y="3404"/>
                  </a:lnTo>
                  <a:lnTo>
                    <a:pt x="3508" y="3373"/>
                  </a:lnTo>
                  <a:lnTo>
                    <a:pt x="3537" y="3340"/>
                  </a:lnTo>
                  <a:lnTo>
                    <a:pt x="3567" y="3307"/>
                  </a:lnTo>
                  <a:lnTo>
                    <a:pt x="3594" y="3274"/>
                  </a:lnTo>
                  <a:lnTo>
                    <a:pt x="3620" y="3240"/>
                  </a:lnTo>
                  <a:lnTo>
                    <a:pt x="3646" y="3205"/>
                  </a:lnTo>
                  <a:lnTo>
                    <a:pt x="3670" y="3170"/>
                  </a:lnTo>
                  <a:lnTo>
                    <a:pt x="3694" y="3136"/>
                  </a:lnTo>
                  <a:lnTo>
                    <a:pt x="3716" y="3099"/>
                  </a:lnTo>
                  <a:lnTo>
                    <a:pt x="3738" y="3064"/>
                  </a:lnTo>
                  <a:lnTo>
                    <a:pt x="3759" y="3026"/>
                  </a:lnTo>
                  <a:lnTo>
                    <a:pt x="3778" y="2989"/>
                  </a:lnTo>
                  <a:lnTo>
                    <a:pt x="3796" y="2952"/>
                  </a:lnTo>
                  <a:lnTo>
                    <a:pt x="3814" y="2913"/>
                  </a:lnTo>
                  <a:lnTo>
                    <a:pt x="3831" y="2874"/>
                  </a:lnTo>
                  <a:lnTo>
                    <a:pt x="3845" y="2834"/>
                  </a:lnTo>
                  <a:lnTo>
                    <a:pt x="3860" y="2794"/>
                  </a:lnTo>
                  <a:lnTo>
                    <a:pt x="3874" y="2755"/>
                  </a:lnTo>
                  <a:lnTo>
                    <a:pt x="3886" y="2714"/>
                  </a:lnTo>
                  <a:lnTo>
                    <a:pt x="3898" y="2672"/>
                  </a:lnTo>
                  <a:lnTo>
                    <a:pt x="3908" y="2630"/>
                  </a:lnTo>
                  <a:lnTo>
                    <a:pt x="3917" y="2588"/>
                  </a:lnTo>
                  <a:lnTo>
                    <a:pt x="3927" y="2545"/>
                  </a:lnTo>
                  <a:lnTo>
                    <a:pt x="3934" y="2502"/>
                  </a:lnTo>
                  <a:lnTo>
                    <a:pt x="3940" y="2458"/>
                  </a:lnTo>
                  <a:lnTo>
                    <a:pt x="3946" y="2413"/>
                  </a:lnTo>
                  <a:lnTo>
                    <a:pt x="3951" y="2369"/>
                  </a:lnTo>
                  <a:lnTo>
                    <a:pt x="3954" y="2323"/>
                  </a:lnTo>
                  <a:lnTo>
                    <a:pt x="3956" y="2278"/>
                  </a:lnTo>
                  <a:lnTo>
                    <a:pt x="3958" y="2231"/>
                  </a:lnTo>
                  <a:lnTo>
                    <a:pt x="3958" y="2185"/>
                  </a:lnTo>
                  <a:lnTo>
                    <a:pt x="3958" y="2138"/>
                  </a:lnTo>
                  <a:lnTo>
                    <a:pt x="3956" y="2092"/>
                  </a:lnTo>
                  <a:lnTo>
                    <a:pt x="3954" y="2047"/>
                  </a:lnTo>
                  <a:lnTo>
                    <a:pt x="3950" y="2000"/>
                  </a:lnTo>
                  <a:lnTo>
                    <a:pt x="3946" y="1956"/>
                  </a:lnTo>
                  <a:lnTo>
                    <a:pt x="3940" y="1911"/>
                  </a:lnTo>
                  <a:lnTo>
                    <a:pt x="3933" y="1867"/>
                  </a:lnTo>
                  <a:lnTo>
                    <a:pt x="3926" y="1824"/>
                  </a:lnTo>
                  <a:lnTo>
                    <a:pt x="3917" y="1781"/>
                  </a:lnTo>
                  <a:lnTo>
                    <a:pt x="3908" y="1739"/>
                  </a:lnTo>
                  <a:lnTo>
                    <a:pt x="3897" y="1697"/>
                  </a:lnTo>
                  <a:lnTo>
                    <a:pt x="3885" y="1655"/>
                  </a:lnTo>
                  <a:lnTo>
                    <a:pt x="3873" y="1614"/>
                  </a:lnTo>
                  <a:lnTo>
                    <a:pt x="3859" y="1573"/>
                  </a:lnTo>
                  <a:lnTo>
                    <a:pt x="3844" y="1532"/>
                  </a:lnTo>
                  <a:lnTo>
                    <a:pt x="3829" y="1492"/>
                  </a:lnTo>
                  <a:lnTo>
                    <a:pt x="3812" y="1454"/>
                  </a:lnTo>
                  <a:lnTo>
                    <a:pt x="3794" y="1414"/>
                  </a:lnTo>
                  <a:lnTo>
                    <a:pt x="3774" y="1375"/>
                  </a:lnTo>
                  <a:lnTo>
                    <a:pt x="3756" y="1337"/>
                  </a:lnTo>
                  <a:lnTo>
                    <a:pt x="3735" y="1300"/>
                  </a:lnTo>
                  <a:lnTo>
                    <a:pt x="3713" y="1262"/>
                  </a:lnTo>
                  <a:lnTo>
                    <a:pt x="3690" y="1225"/>
                  </a:lnTo>
                  <a:lnTo>
                    <a:pt x="3666" y="1190"/>
                  </a:lnTo>
                  <a:lnTo>
                    <a:pt x="3641" y="1153"/>
                  </a:lnTo>
                  <a:lnTo>
                    <a:pt x="3615" y="1117"/>
                  </a:lnTo>
                  <a:lnTo>
                    <a:pt x="3588" y="1083"/>
                  </a:lnTo>
                  <a:lnTo>
                    <a:pt x="3560" y="1048"/>
                  </a:lnTo>
                  <a:lnTo>
                    <a:pt x="3531" y="1014"/>
                  </a:lnTo>
                  <a:lnTo>
                    <a:pt x="3501" y="980"/>
                  </a:lnTo>
                  <a:lnTo>
                    <a:pt x="3471" y="947"/>
                  </a:lnTo>
                  <a:lnTo>
                    <a:pt x="3438" y="914"/>
                  </a:lnTo>
                  <a:lnTo>
                    <a:pt x="3406" y="882"/>
                  </a:lnTo>
                  <a:lnTo>
                    <a:pt x="3373" y="851"/>
                  </a:lnTo>
                  <a:lnTo>
                    <a:pt x="3339" y="821"/>
                  </a:lnTo>
                  <a:lnTo>
                    <a:pt x="3305" y="792"/>
                  </a:lnTo>
                  <a:lnTo>
                    <a:pt x="3270" y="764"/>
                  </a:lnTo>
                  <a:lnTo>
                    <a:pt x="3236" y="737"/>
                  </a:lnTo>
                  <a:lnTo>
                    <a:pt x="3200" y="711"/>
                  </a:lnTo>
                  <a:lnTo>
                    <a:pt x="3165" y="686"/>
                  </a:lnTo>
                  <a:lnTo>
                    <a:pt x="3128" y="662"/>
                  </a:lnTo>
                  <a:lnTo>
                    <a:pt x="3092" y="639"/>
                  </a:lnTo>
                  <a:lnTo>
                    <a:pt x="3055" y="617"/>
                  </a:lnTo>
                  <a:lnTo>
                    <a:pt x="3018" y="597"/>
                  </a:lnTo>
                  <a:lnTo>
                    <a:pt x="2979" y="577"/>
                  </a:lnTo>
                  <a:lnTo>
                    <a:pt x="2941" y="558"/>
                  </a:lnTo>
                  <a:lnTo>
                    <a:pt x="2903" y="540"/>
                  </a:lnTo>
                  <a:lnTo>
                    <a:pt x="2863" y="523"/>
                  </a:lnTo>
                  <a:lnTo>
                    <a:pt x="2823" y="507"/>
                  </a:lnTo>
                  <a:lnTo>
                    <a:pt x="2784" y="492"/>
                  </a:lnTo>
                  <a:lnTo>
                    <a:pt x="2743" y="478"/>
                  </a:lnTo>
                  <a:lnTo>
                    <a:pt x="2702" y="466"/>
                  </a:lnTo>
                  <a:lnTo>
                    <a:pt x="2661" y="454"/>
                  </a:lnTo>
                  <a:lnTo>
                    <a:pt x="2619" y="444"/>
                  </a:lnTo>
                  <a:lnTo>
                    <a:pt x="2577" y="433"/>
                  </a:lnTo>
                  <a:lnTo>
                    <a:pt x="2534" y="425"/>
                  </a:lnTo>
                  <a:lnTo>
                    <a:pt x="2492" y="418"/>
                  </a:lnTo>
                  <a:lnTo>
                    <a:pt x="2448" y="410"/>
                  </a:lnTo>
                  <a:lnTo>
                    <a:pt x="2404" y="405"/>
                  </a:lnTo>
                  <a:lnTo>
                    <a:pt x="2360" y="401"/>
                  </a:lnTo>
                  <a:lnTo>
                    <a:pt x="2315" y="397"/>
                  </a:lnTo>
                  <a:lnTo>
                    <a:pt x="2269" y="395"/>
                  </a:lnTo>
                  <a:lnTo>
                    <a:pt x="2224" y="393"/>
                  </a:lnTo>
                  <a:lnTo>
                    <a:pt x="2178" y="393"/>
                  </a:lnTo>
                  <a:lnTo>
                    <a:pt x="2131" y="393"/>
                  </a:lnTo>
                  <a:lnTo>
                    <a:pt x="2087" y="395"/>
                  </a:lnTo>
                  <a:lnTo>
                    <a:pt x="2041" y="397"/>
                  </a:lnTo>
                  <a:lnTo>
                    <a:pt x="1997" y="401"/>
                  </a:lnTo>
                  <a:lnTo>
                    <a:pt x="1952" y="405"/>
                  </a:lnTo>
                  <a:lnTo>
                    <a:pt x="1908" y="411"/>
                  </a:lnTo>
                  <a:lnTo>
                    <a:pt x="1865" y="418"/>
                  </a:lnTo>
                  <a:lnTo>
                    <a:pt x="1822" y="425"/>
                  </a:lnTo>
                  <a:lnTo>
                    <a:pt x="1780" y="434"/>
                  </a:lnTo>
                  <a:lnTo>
                    <a:pt x="1738" y="444"/>
                  </a:lnTo>
                  <a:lnTo>
                    <a:pt x="1696" y="454"/>
                  </a:lnTo>
                  <a:lnTo>
                    <a:pt x="1654" y="466"/>
                  </a:lnTo>
                  <a:lnTo>
                    <a:pt x="1614" y="479"/>
                  </a:lnTo>
                  <a:lnTo>
                    <a:pt x="1574" y="493"/>
                  </a:lnTo>
                  <a:lnTo>
                    <a:pt x="1534" y="508"/>
                  </a:lnTo>
                  <a:lnTo>
                    <a:pt x="1495" y="523"/>
                  </a:lnTo>
                  <a:lnTo>
                    <a:pt x="1456" y="540"/>
                  </a:lnTo>
                  <a:lnTo>
                    <a:pt x="1417" y="558"/>
                  </a:lnTo>
                  <a:lnTo>
                    <a:pt x="1379" y="577"/>
                  </a:lnTo>
                  <a:lnTo>
                    <a:pt x="1341" y="598"/>
                  </a:lnTo>
                  <a:lnTo>
                    <a:pt x="1305" y="619"/>
                  </a:lnTo>
                  <a:lnTo>
                    <a:pt x="1268" y="641"/>
                  </a:lnTo>
                  <a:lnTo>
                    <a:pt x="1232" y="664"/>
                  </a:lnTo>
                  <a:lnTo>
                    <a:pt x="1196" y="688"/>
                  </a:lnTo>
                  <a:lnTo>
                    <a:pt x="1161" y="713"/>
                  </a:lnTo>
                  <a:lnTo>
                    <a:pt x="1125" y="738"/>
                  </a:lnTo>
                  <a:lnTo>
                    <a:pt x="1091" y="765"/>
                  </a:lnTo>
                  <a:lnTo>
                    <a:pt x="1057" y="794"/>
                  </a:lnTo>
                  <a:lnTo>
                    <a:pt x="1024" y="823"/>
                  </a:lnTo>
                  <a:lnTo>
                    <a:pt x="990" y="853"/>
                  </a:lnTo>
                  <a:lnTo>
                    <a:pt x="958" y="885"/>
                  </a:lnTo>
                  <a:lnTo>
                    <a:pt x="926" y="917"/>
                  </a:lnTo>
                  <a:close/>
                  <a:moveTo>
                    <a:pt x="1862" y="1971"/>
                  </a:moveTo>
                  <a:lnTo>
                    <a:pt x="1852" y="1950"/>
                  </a:lnTo>
                  <a:lnTo>
                    <a:pt x="1840" y="1929"/>
                  </a:lnTo>
                  <a:lnTo>
                    <a:pt x="1829" y="1910"/>
                  </a:lnTo>
                  <a:lnTo>
                    <a:pt x="1816" y="1894"/>
                  </a:lnTo>
                  <a:lnTo>
                    <a:pt x="1803" y="1877"/>
                  </a:lnTo>
                  <a:lnTo>
                    <a:pt x="1789" y="1862"/>
                  </a:lnTo>
                  <a:lnTo>
                    <a:pt x="1775" y="1850"/>
                  </a:lnTo>
                  <a:lnTo>
                    <a:pt x="1760" y="1837"/>
                  </a:lnTo>
                  <a:lnTo>
                    <a:pt x="1744" y="1827"/>
                  </a:lnTo>
                  <a:lnTo>
                    <a:pt x="1728" y="1818"/>
                  </a:lnTo>
                  <a:lnTo>
                    <a:pt x="1712" y="1810"/>
                  </a:lnTo>
                  <a:lnTo>
                    <a:pt x="1694" y="1803"/>
                  </a:lnTo>
                  <a:lnTo>
                    <a:pt x="1676" y="1799"/>
                  </a:lnTo>
                  <a:lnTo>
                    <a:pt x="1657" y="1795"/>
                  </a:lnTo>
                  <a:lnTo>
                    <a:pt x="1638" y="1793"/>
                  </a:lnTo>
                  <a:lnTo>
                    <a:pt x="1618" y="1793"/>
                  </a:lnTo>
                  <a:lnTo>
                    <a:pt x="1600" y="1793"/>
                  </a:lnTo>
                  <a:lnTo>
                    <a:pt x="1582" y="1794"/>
                  </a:lnTo>
                  <a:lnTo>
                    <a:pt x="1567" y="1796"/>
                  </a:lnTo>
                  <a:lnTo>
                    <a:pt x="1550" y="1799"/>
                  </a:lnTo>
                  <a:lnTo>
                    <a:pt x="1534" y="1802"/>
                  </a:lnTo>
                  <a:lnTo>
                    <a:pt x="1520" y="1807"/>
                  </a:lnTo>
                  <a:lnTo>
                    <a:pt x="1505" y="1812"/>
                  </a:lnTo>
                  <a:lnTo>
                    <a:pt x="1491" y="1817"/>
                  </a:lnTo>
                  <a:lnTo>
                    <a:pt x="1479" y="1823"/>
                  </a:lnTo>
                  <a:lnTo>
                    <a:pt x="1465" y="1831"/>
                  </a:lnTo>
                  <a:lnTo>
                    <a:pt x="1454" y="1839"/>
                  </a:lnTo>
                  <a:lnTo>
                    <a:pt x="1442" y="1847"/>
                  </a:lnTo>
                  <a:lnTo>
                    <a:pt x="1431" y="1857"/>
                  </a:lnTo>
                  <a:lnTo>
                    <a:pt x="1421" y="1867"/>
                  </a:lnTo>
                  <a:lnTo>
                    <a:pt x="1411" y="1878"/>
                  </a:lnTo>
                  <a:lnTo>
                    <a:pt x="1402" y="1890"/>
                  </a:lnTo>
                  <a:lnTo>
                    <a:pt x="1393" y="1903"/>
                  </a:lnTo>
                  <a:lnTo>
                    <a:pt x="1385" y="1916"/>
                  </a:lnTo>
                  <a:lnTo>
                    <a:pt x="1378" y="1930"/>
                  </a:lnTo>
                  <a:lnTo>
                    <a:pt x="1370" y="1945"/>
                  </a:lnTo>
                  <a:lnTo>
                    <a:pt x="1364" y="1961"/>
                  </a:lnTo>
                  <a:lnTo>
                    <a:pt x="1358" y="1976"/>
                  </a:lnTo>
                  <a:lnTo>
                    <a:pt x="1353" y="1994"/>
                  </a:lnTo>
                  <a:lnTo>
                    <a:pt x="1347" y="2012"/>
                  </a:lnTo>
                  <a:lnTo>
                    <a:pt x="1343" y="2030"/>
                  </a:lnTo>
                  <a:lnTo>
                    <a:pt x="1340" y="2050"/>
                  </a:lnTo>
                  <a:lnTo>
                    <a:pt x="1337" y="2070"/>
                  </a:lnTo>
                  <a:lnTo>
                    <a:pt x="1334" y="2091"/>
                  </a:lnTo>
                  <a:lnTo>
                    <a:pt x="1333" y="2113"/>
                  </a:lnTo>
                  <a:lnTo>
                    <a:pt x="1331" y="2135"/>
                  </a:lnTo>
                  <a:lnTo>
                    <a:pt x="1330" y="2158"/>
                  </a:lnTo>
                  <a:lnTo>
                    <a:pt x="1330" y="2182"/>
                  </a:lnTo>
                  <a:lnTo>
                    <a:pt x="1330" y="2206"/>
                  </a:lnTo>
                  <a:lnTo>
                    <a:pt x="1331" y="2229"/>
                  </a:lnTo>
                  <a:lnTo>
                    <a:pt x="1333" y="2251"/>
                  </a:lnTo>
                  <a:lnTo>
                    <a:pt x="1334" y="2273"/>
                  </a:lnTo>
                  <a:lnTo>
                    <a:pt x="1337" y="2294"/>
                  </a:lnTo>
                  <a:lnTo>
                    <a:pt x="1340" y="2314"/>
                  </a:lnTo>
                  <a:lnTo>
                    <a:pt x="1343" y="2334"/>
                  </a:lnTo>
                  <a:lnTo>
                    <a:pt x="1347" y="2351"/>
                  </a:lnTo>
                  <a:lnTo>
                    <a:pt x="1353" y="2369"/>
                  </a:lnTo>
                  <a:lnTo>
                    <a:pt x="1358" y="2387"/>
                  </a:lnTo>
                  <a:lnTo>
                    <a:pt x="1364" y="2403"/>
                  </a:lnTo>
                  <a:lnTo>
                    <a:pt x="1370" y="2418"/>
                  </a:lnTo>
                  <a:lnTo>
                    <a:pt x="1378" y="2433"/>
                  </a:lnTo>
                  <a:lnTo>
                    <a:pt x="1385" y="2448"/>
                  </a:lnTo>
                  <a:lnTo>
                    <a:pt x="1393" y="2460"/>
                  </a:lnTo>
                  <a:lnTo>
                    <a:pt x="1402" y="2473"/>
                  </a:lnTo>
                  <a:lnTo>
                    <a:pt x="1411" y="2485"/>
                  </a:lnTo>
                  <a:lnTo>
                    <a:pt x="1421" y="2496"/>
                  </a:lnTo>
                  <a:lnTo>
                    <a:pt x="1431" y="2506"/>
                  </a:lnTo>
                  <a:lnTo>
                    <a:pt x="1442" y="2516"/>
                  </a:lnTo>
                  <a:lnTo>
                    <a:pt x="1454" y="2524"/>
                  </a:lnTo>
                  <a:lnTo>
                    <a:pt x="1465" y="2533"/>
                  </a:lnTo>
                  <a:lnTo>
                    <a:pt x="1479" y="2540"/>
                  </a:lnTo>
                  <a:lnTo>
                    <a:pt x="1491" y="2546"/>
                  </a:lnTo>
                  <a:lnTo>
                    <a:pt x="1505" y="2551"/>
                  </a:lnTo>
                  <a:lnTo>
                    <a:pt x="1520" y="2557"/>
                  </a:lnTo>
                  <a:lnTo>
                    <a:pt x="1534" y="2561"/>
                  </a:lnTo>
                  <a:lnTo>
                    <a:pt x="1550" y="2564"/>
                  </a:lnTo>
                  <a:lnTo>
                    <a:pt x="1567" y="2567"/>
                  </a:lnTo>
                  <a:lnTo>
                    <a:pt x="1582" y="2569"/>
                  </a:lnTo>
                  <a:lnTo>
                    <a:pt x="1600" y="2570"/>
                  </a:lnTo>
                  <a:lnTo>
                    <a:pt x="1618" y="2570"/>
                  </a:lnTo>
                  <a:lnTo>
                    <a:pt x="1641" y="2569"/>
                  </a:lnTo>
                  <a:lnTo>
                    <a:pt x="1664" y="2567"/>
                  </a:lnTo>
                  <a:lnTo>
                    <a:pt x="1685" y="2564"/>
                  </a:lnTo>
                  <a:lnTo>
                    <a:pt x="1705" y="2559"/>
                  </a:lnTo>
                  <a:lnTo>
                    <a:pt x="1725" y="2551"/>
                  </a:lnTo>
                  <a:lnTo>
                    <a:pt x="1745" y="2544"/>
                  </a:lnTo>
                  <a:lnTo>
                    <a:pt x="1763" y="2534"/>
                  </a:lnTo>
                  <a:lnTo>
                    <a:pt x="1781" y="2523"/>
                  </a:lnTo>
                  <a:lnTo>
                    <a:pt x="1797" y="2511"/>
                  </a:lnTo>
                  <a:lnTo>
                    <a:pt x="1813" y="2496"/>
                  </a:lnTo>
                  <a:lnTo>
                    <a:pt x="1828" y="2481"/>
                  </a:lnTo>
                  <a:lnTo>
                    <a:pt x="1841" y="2463"/>
                  </a:lnTo>
                  <a:lnTo>
                    <a:pt x="1855" y="2446"/>
                  </a:lnTo>
                  <a:lnTo>
                    <a:pt x="1867" y="2426"/>
                  </a:lnTo>
                  <a:lnTo>
                    <a:pt x="1879" y="2404"/>
                  </a:lnTo>
                  <a:lnTo>
                    <a:pt x="1889" y="2381"/>
                  </a:lnTo>
                  <a:lnTo>
                    <a:pt x="2155" y="2523"/>
                  </a:lnTo>
                  <a:lnTo>
                    <a:pt x="2143" y="2544"/>
                  </a:lnTo>
                  <a:lnTo>
                    <a:pt x="2130" y="2564"/>
                  </a:lnTo>
                  <a:lnTo>
                    <a:pt x="2118" y="2584"/>
                  </a:lnTo>
                  <a:lnTo>
                    <a:pt x="2104" y="2603"/>
                  </a:lnTo>
                  <a:lnTo>
                    <a:pt x="2091" y="2621"/>
                  </a:lnTo>
                  <a:lnTo>
                    <a:pt x="2077" y="2638"/>
                  </a:lnTo>
                  <a:lnTo>
                    <a:pt x="2062" y="2655"/>
                  </a:lnTo>
                  <a:lnTo>
                    <a:pt x="2048" y="2671"/>
                  </a:lnTo>
                  <a:lnTo>
                    <a:pt x="2033" y="2687"/>
                  </a:lnTo>
                  <a:lnTo>
                    <a:pt x="2018" y="2701"/>
                  </a:lnTo>
                  <a:lnTo>
                    <a:pt x="2002" y="2716"/>
                  </a:lnTo>
                  <a:lnTo>
                    <a:pt x="1985" y="2729"/>
                  </a:lnTo>
                  <a:lnTo>
                    <a:pt x="1970" y="2742"/>
                  </a:lnTo>
                  <a:lnTo>
                    <a:pt x="1952" y="2755"/>
                  </a:lnTo>
                  <a:lnTo>
                    <a:pt x="1935" y="2766"/>
                  </a:lnTo>
                  <a:lnTo>
                    <a:pt x="1917" y="2778"/>
                  </a:lnTo>
                  <a:lnTo>
                    <a:pt x="1900" y="2787"/>
                  </a:lnTo>
                  <a:lnTo>
                    <a:pt x="1881" y="2797"/>
                  </a:lnTo>
                  <a:lnTo>
                    <a:pt x="1862" y="2806"/>
                  </a:lnTo>
                  <a:lnTo>
                    <a:pt x="1843" y="2814"/>
                  </a:lnTo>
                  <a:lnTo>
                    <a:pt x="1823" y="2822"/>
                  </a:lnTo>
                  <a:lnTo>
                    <a:pt x="1804" y="2829"/>
                  </a:lnTo>
                  <a:lnTo>
                    <a:pt x="1784" y="2835"/>
                  </a:lnTo>
                  <a:lnTo>
                    <a:pt x="1763" y="2841"/>
                  </a:lnTo>
                  <a:lnTo>
                    <a:pt x="1742" y="2846"/>
                  </a:lnTo>
                  <a:lnTo>
                    <a:pt x="1720" y="2850"/>
                  </a:lnTo>
                  <a:lnTo>
                    <a:pt x="1699" y="2854"/>
                  </a:lnTo>
                  <a:lnTo>
                    <a:pt x="1676" y="2856"/>
                  </a:lnTo>
                  <a:lnTo>
                    <a:pt x="1654" y="2859"/>
                  </a:lnTo>
                  <a:lnTo>
                    <a:pt x="1631" y="2860"/>
                  </a:lnTo>
                  <a:lnTo>
                    <a:pt x="1608" y="2861"/>
                  </a:lnTo>
                  <a:lnTo>
                    <a:pt x="1584" y="2861"/>
                  </a:lnTo>
                  <a:lnTo>
                    <a:pt x="1548" y="2861"/>
                  </a:lnTo>
                  <a:lnTo>
                    <a:pt x="1513" y="2859"/>
                  </a:lnTo>
                  <a:lnTo>
                    <a:pt x="1479" y="2855"/>
                  </a:lnTo>
                  <a:lnTo>
                    <a:pt x="1446" y="2851"/>
                  </a:lnTo>
                  <a:lnTo>
                    <a:pt x="1412" y="2845"/>
                  </a:lnTo>
                  <a:lnTo>
                    <a:pt x="1381" y="2836"/>
                  </a:lnTo>
                  <a:lnTo>
                    <a:pt x="1351" y="2827"/>
                  </a:lnTo>
                  <a:lnTo>
                    <a:pt x="1320" y="2816"/>
                  </a:lnTo>
                  <a:lnTo>
                    <a:pt x="1291" y="2805"/>
                  </a:lnTo>
                  <a:lnTo>
                    <a:pt x="1264" y="2791"/>
                  </a:lnTo>
                  <a:lnTo>
                    <a:pt x="1237" y="2777"/>
                  </a:lnTo>
                  <a:lnTo>
                    <a:pt x="1210" y="2761"/>
                  </a:lnTo>
                  <a:lnTo>
                    <a:pt x="1185" y="2743"/>
                  </a:lnTo>
                  <a:lnTo>
                    <a:pt x="1161" y="2724"/>
                  </a:lnTo>
                  <a:lnTo>
                    <a:pt x="1138" y="2703"/>
                  </a:lnTo>
                  <a:lnTo>
                    <a:pt x="1115" y="2681"/>
                  </a:lnTo>
                  <a:lnTo>
                    <a:pt x="1093" y="2658"/>
                  </a:lnTo>
                  <a:lnTo>
                    <a:pt x="1073" y="2634"/>
                  </a:lnTo>
                  <a:lnTo>
                    <a:pt x="1054" y="2609"/>
                  </a:lnTo>
                  <a:lnTo>
                    <a:pt x="1037" y="2583"/>
                  </a:lnTo>
                  <a:lnTo>
                    <a:pt x="1022" y="2556"/>
                  </a:lnTo>
                  <a:lnTo>
                    <a:pt x="1007" y="2527"/>
                  </a:lnTo>
                  <a:lnTo>
                    <a:pt x="994" y="2497"/>
                  </a:lnTo>
                  <a:lnTo>
                    <a:pt x="982" y="2467"/>
                  </a:lnTo>
                  <a:lnTo>
                    <a:pt x="972" y="2435"/>
                  </a:lnTo>
                  <a:lnTo>
                    <a:pt x="963" y="2403"/>
                  </a:lnTo>
                  <a:lnTo>
                    <a:pt x="955" y="2369"/>
                  </a:lnTo>
                  <a:lnTo>
                    <a:pt x="949" y="2334"/>
                  </a:lnTo>
                  <a:lnTo>
                    <a:pt x="945" y="2298"/>
                  </a:lnTo>
                  <a:lnTo>
                    <a:pt x="940" y="2261"/>
                  </a:lnTo>
                  <a:lnTo>
                    <a:pt x="938" y="2222"/>
                  </a:lnTo>
                  <a:lnTo>
                    <a:pt x="938" y="2184"/>
                  </a:lnTo>
                  <a:lnTo>
                    <a:pt x="938" y="2145"/>
                  </a:lnTo>
                  <a:lnTo>
                    <a:pt x="940" y="2108"/>
                  </a:lnTo>
                  <a:lnTo>
                    <a:pt x="945" y="2072"/>
                  </a:lnTo>
                  <a:lnTo>
                    <a:pt x="950" y="2036"/>
                  </a:lnTo>
                  <a:lnTo>
                    <a:pt x="956" y="2001"/>
                  </a:lnTo>
                  <a:lnTo>
                    <a:pt x="963" y="1968"/>
                  </a:lnTo>
                  <a:lnTo>
                    <a:pt x="973" y="1935"/>
                  </a:lnTo>
                  <a:lnTo>
                    <a:pt x="983" y="1904"/>
                  </a:lnTo>
                  <a:lnTo>
                    <a:pt x="996" y="1874"/>
                  </a:lnTo>
                  <a:lnTo>
                    <a:pt x="1009" y="1844"/>
                  </a:lnTo>
                  <a:lnTo>
                    <a:pt x="1024" y="1816"/>
                  </a:lnTo>
                  <a:lnTo>
                    <a:pt x="1041" y="1789"/>
                  </a:lnTo>
                  <a:lnTo>
                    <a:pt x="1058" y="1762"/>
                  </a:lnTo>
                  <a:lnTo>
                    <a:pt x="1077" y="1736"/>
                  </a:lnTo>
                  <a:lnTo>
                    <a:pt x="1098" y="1712"/>
                  </a:lnTo>
                  <a:lnTo>
                    <a:pt x="1120" y="1689"/>
                  </a:lnTo>
                  <a:lnTo>
                    <a:pt x="1143" y="1666"/>
                  </a:lnTo>
                  <a:lnTo>
                    <a:pt x="1167" y="1646"/>
                  </a:lnTo>
                  <a:lnTo>
                    <a:pt x="1192" y="1626"/>
                  </a:lnTo>
                  <a:lnTo>
                    <a:pt x="1217" y="1609"/>
                  </a:lnTo>
                  <a:lnTo>
                    <a:pt x="1242" y="1592"/>
                  </a:lnTo>
                  <a:lnTo>
                    <a:pt x="1269" y="1577"/>
                  </a:lnTo>
                  <a:lnTo>
                    <a:pt x="1296" y="1564"/>
                  </a:lnTo>
                  <a:lnTo>
                    <a:pt x="1324" y="1551"/>
                  </a:lnTo>
                  <a:lnTo>
                    <a:pt x="1353" y="1541"/>
                  </a:lnTo>
                  <a:lnTo>
                    <a:pt x="1383" y="1531"/>
                  </a:lnTo>
                  <a:lnTo>
                    <a:pt x="1412" y="1524"/>
                  </a:lnTo>
                  <a:lnTo>
                    <a:pt x="1443" y="1518"/>
                  </a:lnTo>
                  <a:lnTo>
                    <a:pt x="1475" y="1512"/>
                  </a:lnTo>
                  <a:lnTo>
                    <a:pt x="1507" y="1508"/>
                  </a:lnTo>
                  <a:lnTo>
                    <a:pt x="1541" y="1506"/>
                  </a:lnTo>
                  <a:lnTo>
                    <a:pt x="1574" y="1506"/>
                  </a:lnTo>
                  <a:lnTo>
                    <a:pt x="1599" y="1506"/>
                  </a:lnTo>
                  <a:lnTo>
                    <a:pt x="1623" y="1507"/>
                  </a:lnTo>
                  <a:lnTo>
                    <a:pt x="1647" y="1508"/>
                  </a:lnTo>
                  <a:lnTo>
                    <a:pt x="1671" y="1510"/>
                  </a:lnTo>
                  <a:lnTo>
                    <a:pt x="1694" y="1513"/>
                  </a:lnTo>
                  <a:lnTo>
                    <a:pt x="1716" y="1516"/>
                  </a:lnTo>
                  <a:lnTo>
                    <a:pt x="1739" y="1521"/>
                  </a:lnTo>
                  <a:lnTo>
                    <a:pt x="1761" y="1526"/>
                  </a:lnTo>
                  <a:lnTo>
                    <a:pt x="1782" y="1531"/>
                  </a:lnTo>
                  <a:lnTo>
                    <a:pt x="1803" y="1536"/>
                  </a:lnTo>
                  <a:lnTo>
                    <a:pt x="1823" y="1543"/>
                  </a:lnTo>
                  <a:lnTo>
                    <a:pt x="1843" y="1550"/>
                  </a:lnTo>
                  <a:lnTo>
                    <a:pt x="1863" y="1558"/>
                  </a:lnTo>
                  <a:lnTo>
                    <a:pt x="1882" y="1567"/>
                  </a:lnTo>
                  <a:lnTo>
                    <a:pt x="1901" y="1575"/>
                  </a:lnTo>
                  <a:lnTo>
                    <a:pt x="1918" y="1585"/>
                  </a:lnTo>
                  <a:lnTo>
                    <a:pt x="1936" y="1595"/>
                  </a:lnTo>
                  <a:lnTo>
                    <a:pt x="1954" y="1607"/>
                  </a:lnTo>
                  <a:lnTo>
                    <a:pt x="1971" y="1618"/>
                  </a:lnTo>
                  <a:lnTo>
                    <a:pt x="1987" y="1630"/>
                  </a:lnTo>
                  <a:lnTo>
                    <a:pt x="2003" y="1642"/>
                  </a:lnTo>
                  <a:lnTo>
                    <a:pt x="2019" y="1656"/>
                  </a:lnTo>
                  <a:lnTo>
                    <a:pt x="2034" y="1669"/>
                  </a:lnTo>
                  <a:lnTo>
                    <a:pt x="2049" y="1684"/>
                  </a:lnTo>
                  <a:lnTo>
                    <a:pt x="2062" y="1700"/>
                  </a:lnTo>
                  <a:lnTo>
                    <a:pt x="2076" y="1716"/>
                  </a:lnTo>
                  <a:lnTo>
                    <a:pt x="2090" y="1732"/>
                  </a:lnTo>
                  <a:lnTo>
                    <a:pt x="2103" y="1749"/>
                  </a:lnTo>
                  <a:lnTo>
                    <a:pt x="2115" y="1767"/>
                  </a:lnTo>
                  <a:lnTo>
                    <a:pt x="2127" y="1785"/>
                  </a:lnTo>
                  <a:lnTo>
                    <a:pt x="2139" y="1803"/>
                  </a:lnTo>
                  <a:lnTo>
                    <a:pt x="2150" y="1823"/>
                  </a:lnTo>
                  <a:lnTo>
                    <a:pt x="1862" y="1971"/>
                  </a:lnTo>
                  <a:close/>
                  <a:moveTo>
                    <a:pt x="3114" y="1971"/>
                  </a:moveTo>
                  <a:lnTo>
                    <a:pt x="3102" y="1950"/>
                  </a:lnTo>
                  <a:lnTo>
                    <a:pt x="3092" y="1929"/>
                  </a:lnTo>
                  <a:lnTo>
                    <a:pt x="3080" y="1910"/>
                  </a:lnTo>
                  <a:lnTo>
                    <a:pt x="3068" y="1894"/>
                  </a:lnTo>
                  <a:lnTo>
                    <a:pt x="3055" y="1877"/>
                  </a:lnTo>
                  <a:lnTo>
                    <a:pt x="3042" y="1862"/>
                  </a:lnTo>
                  <a:lnTo>
                    <a:pt x="3027" y="1850"/>
                  </a:lnTo>
                  <a:lnTo>
                    <a:pt x="3012" y="1837"/>
                  </a:lnTo>
                  <a:lnTo>
                    <a:pt x="2997" y="1827"/>
                  </a:lnTo>
                  <a:lnTo>
                    <a:pt x="2981" y="1818"/>
                  </a:lnTo>
                  <a:lnTo>
                    <a:pt x="2965" y="1810"/>
                  </a:lnTo>
                  <a:lnTo>
                    <a:pt x="2948" y="1803"/>
                  </a:lnTo>
                  <a:lnTo>
                    <a:pt x="2930" y="1799"/>
                  </a:lnTo>
                  <a:lnTo>
                    <a:pt x="2912" y="1795"/>
                  </a:lnTo>
                  <a:lnTo>
                    <a:pt x="2893" y="1793"/>
                  </a:lnTo>
                  <a:lnTo>
                    <a:pt x="2874" y="1793"/>
                  </a:lnTo>
                  <a:lnTo>
                    <a:pt x="2856" y="1793"/>
                  </a:lnTo>
                  <a:lnTo>
                    <a:pt x="2838" y="1794"/>
                  </a:lnTo>
                  <a:lnTo>
                    <a:pt x="2821" y="1796"/>
                  </a:lnTo>
                  <a:lnTo>
                    <a:pt x="2805" y="1799"/>
                  </a:lnTo>
                  <a:lnTo>
                    <a:pt x="2789" y="1802"/>
                  </a:lnTo>
                  <a:lnTo>
                    <a:pt x="2774" y="1807"/>
                  </a:lnTo>
                  <a:lnTo>
                    <a:pt x="2760" y="1812"/>
                  </a:lnTo>
                  <a:lnTo>
                    <a:pt x="2745" y="1817"/>
                  </a:lnTo>
                  <a:lnTo>
                    <a:pt x="2732" y="1823"/>
                  </a:lnTo>
                  <a:lnTo>
                    <a:pt x="2719" y="1831"/>
                  </a:lnTo>
                  <a:lnTo>
                    <a:pt x="2707" y="1839"/>
                  </a:lnTo>
                  <a:lnTo>
                    <a:pt x="2695" y="1847"/>
                  </a:lnTo>
                  <a:lnTo>
                    <a:pt x="2684" y="1857"/>
                  </a:lnTo>
                  <a:lnTo>
                    <a:pt x="2673" y="1867"/>
                  </a:lnTo>
                  <a:lnTo>
                    <a:pt x="2663" y="1878"/>
                  </a:lnTo>
                  <a:lnTo>
                    <a:pt x="2653" y="1890"/>
                  </a:lnTo>
                  <a:lnTo>
                    <a:pt x="2645" y="1903"/>
                  </a:lnTo>
                  <a:lnTo>
                    <a:pt x="2637" y="1916"/>
                  </a:lnTo>
                  <a:lnTo>
                    <a:pt x="2628" y="1930"/>
                  </a:lnTo>
                  <a:lnTo>
                    <a:pt x="2621" y="1945"/>
                  </a:lnTo>
                  <a:lnTo>
                    <a:pt x="2615" y="1961"/>
                  </a:lnTo>
                  <a:lnTo>
                    <a:pt x="2608" y="1976"/>
                  </a:lnTo>
                  <a:lnTo>
                    <a:pt x="2603" y="1994"/>
                  </a:lnTo>
                  <a:lnTo>
                    <a:pt x="2599" y="2012"/>
                  </a:lnTo>
                  <a:lnTo>
                    <a:pt x="2594" y="2030"/>
                  </a:lnTo>
                  <a:lnTo>
                    <a:pt x="2591" y="2050"/>
                  </a:lnTo>
                  <a:lnTo>
                    <a:pt x="2588" y="2070"/>
                  </a:lnTo>
                  <a:lnTo>
                    <a:pt x="2584" y="2091"/>
                  </a:lnTo>
                  <a:lnTo>
                    <a:pt x="2582" y="2113"/>
                  </a:lnTo>
                  <a:lnTo>
                    <a:pt x="2581" y="2135"/>
                  </a:lnTo>
                  <a:lnTo>
                    <a:pt x="2580" y="2158"/>
                  </a:lnTo>
                  <a:lnTo>
                    <a:pt x="2580" y="2182"/>
                  </a:lnTo>
                  <a:lnTo>
                    <a:pt x="2580" y="2206"/>
                  </a:lnTo>
                  <a:lnTo>
                    <a:pt x="2581" y="2229"/>
                  </a:lnTo>
                  <a:lnTo>
                    <a:pt x="2582" y="2251"/>
                  </a:lnTo>
                  <a:lnTo>
                    <a:pt x="2584" y="2273"/>
                  </a:lnTo>
                  <a:lnTo>
                    <a:pt x="2588" y="2294"/>
                  </a:lnTo>
                  <a:lnTo>
                    <a:pt x="2591" y="2314"/>
                  </a:lnTo>
                  <a:lnTo>
                    <a:pt x="2594" y="2334"/>
                  </a:lnTo>
                  <a:lnTo>
                    <a:pt x="2599" y="2351"/>
                  </a:lnTo>
                  <a:lnTo>
                    <a:pt x="2603" y="2369"/>
                  </a:lnTo>
                  <a:lnTo>
                    <a:pt x="2608" y="2387"/>
                  </a:lnTo>
                  <a:lnTo>
                    <a:pt x="2615" y="2403"/>
                  </a:lnTo>
                  <a:lnTo>
                    <a:pt x="2621" y="2418"/>
                  </a:lnTo>
                  <a:lnTo>
                    <a:pt x="2628" y="2433"/>
                  </a:lnTo>
                  <a:lnTo>
                    <a:pt x="2637" y="2448"/>
                  </a:lnTo>
                  <a:lnTo>
                    <a:pt x="2645" y="2460"/>
                  </a:lnTo>
                  <a:lnTo>
                    <a:pt x="2653" y="2473"/>
                  </a:lnTo>
                  <a:lnTo>
                    <a:pt x="2663" y="2485"/>
                  </a:lnTo>
                  <a:lnTo>
                    <a:pt x="2673" y="2496"/>
                  </a:lnTo>
                  <a:lnTo>
                    <a:pt x="2684" y="2506"/>
                  </a:lnTo>
                  <a:lnTo>
                    <a:pt x="2695" y="2516"/>
                  </a:lnTo>
                  <a:lnTo>
                    <a:pt x="2707" y="2524"/>
                  </a:lnTo>
                  <a:lnTo>
                    <a:pt x="2719" y="2533"/>
                  </a:lnTo>
                  <a:lnTo>
                    <a:pt x="2732" y="2540"/>
                  </a:lnTo>
                  <a:lnTo>
                    <a:pt x="2745" y="2546"/>
                  </a:lnTo>
                  <a:lnTo>
                    <a:pt x="2760" y="2551"/>
                  </a:lnTo>
                  <a:lnTo>
                    <a:pt x="2774" y="2557"/>
                  </a:lnTo>
                  <a:lnTo>
                    <a:pt x="2789" y="2561"/>
                  </a:lnTo>
                  <a:lnTo>
                    <a:pt x="2805" y="2564"/>
                  </a:lnTo>
                  <a:lnTo>
                    <a:pt x="2821" y="2567"/>
                  </a:lnTo>
                  <a:lnTo>
                    <a:pt x="2838" y="2569"/>
                  </a:lnTo>
                  <a:lnTo>
                    <a:pt x="2856" y="2570"/>
                  </a:lnTo>
                  <a:lnTo>
                    <a:pt x="2874" y="2570"/>
                  </a:lnTo>
                  <a:lnTo>
                    <a:pt x="2898" y="2569"/>
                  </a:lnTo>
                  <a:lnTo>
                    <a:pt x="2920" y="2567"/>
                  </a:lnTo>
                  <a:lnTo>
                    <a:pt x="2941" y="2564"/>
                  </a:lnTo>
                  <a:lnTo>
                    <a:pt x="2962" y="2559"/>
                  </a:lnTo>
                  <a:lnTo>
                    <a:pt x="2982" y="2551"/>
                  </a:lnTo>
                  <a:lnTo>
                    <a:pt x="3001" y="2544"/>
                  </a:lnTo>
                  <a:lnTo>
                    <a:pt x="3019" y="2534"/>
                  </a:lnTo>
                  <a:lnTo>
                    <a:pt x="3035" y="2523"/>
                  </a:lnTo>
                  <a:lnTo>
                    <a:pt x="3052" y="2511"/>
                  </a:lnTo>
                  <a:lnTo>
                    <a:pt x="3067" y="2496"/>
                  </a:lnTo>
                  <a:lnTo>
                    <a:pt x="3081" y="2481"/>
                  </a:lnTo>
                  <a:lnTo>
                    <a:pt x="3095" y="2463"/>
                  </a:lnTo>
                  <a:lnTo>
                    <a:pt x="3107" y="2446"/>
                  </a:lnTo>
                  <a:lnTo>
                    <a:pt x="3120" y="2426"/>
                  </a:lnTo>
                  <a:lnTo>
                    <a:pt x="3130" y="2404"/>
                  </a:lnTo>
                  <a:lnTo>
                    <a:pt x="3140" y="2381"/>
                  </a:lnTo>
                  <a:lnTo>
                    <a:pt x="3412" y="2523"/>
                  </a:lnTo>
                  <a:lnTo>
                    <a:pt x="3400" y="2544"/>
                  </a:lnTo>
                  <a:lnTo>
                    <a:pt x="3388" y="2564"/>
                  </a:lnTo>
                  <a:lnTo>
                    <a:pt x="3375" y="2584"/>
                  </a:lnTo>
                  <a:lnTo>
                    <a:pt x="3362" y="2603"/>
                  </a:lnTo>
                  <a:lnTo>
                    <a:pt x="3349" y="2621"/>
                  </a:lnTo>
                  <a:lnTo>
                    <a:pt x="3334" y="2638"/>
                  </a:lnTo>
                  <a:lnTo>
                    <a:pt x="3320" y="2655"/>
                  </a:lnTo>
                  <a:lnTo>
                    <a:pt x="3306" y="2671"/>
                  </a:lnTo>
                  <a:lnTo>
                    <a:pt x="3290" y="2687"/>
                  </a:lnTo>
                  <a:lnTo>
                    <a:pt x="3275" y="2701"/>
                  </a:lnTo>
                  <a:lnTo>
                    <a:pt x="3259" y="2716"/>
                  </a:lnTo>
                  <a:lnTo>
                    <a:pt x="3243" y="2729"/>
                  </a:lnTo>
                  <a:lnTo>
                    <a:pt x="3226" y="2742"/>
                  </a:lnTo>
                  <a:lnTo>
                    <a:pt x="3210" y="2755"/>
                  </a:lnTo>
                  <a:lnTo>
                    <a:pt x="3192" y="2766"/>
                  </a:lnTo>
                  <a:lnTo>
                    <a:pt x="3175" y="2778"/>
                  </a:lnTo>
                  <a:lnTo>
                    <a:pt x="3156" y="2787"/>
                  </a:lnTo>
                  <a:lnTo>
                    <a:pt x="3139" y="2797"/>
                  </a:lnTo>
                  <a:lnTo>
                    <a:pt x="3120" y="2806"/>
                  </a:lnTo>
                  <a:lnTo>
                    <a:pt x="3101" y="2814"/>
                  </a:lnTo>
                  <a:lnTo>
                    <a:pt x="3081" y="2822"/>
                  </a:lnTo>
                  <a:lnTo>
                    <a:pt x="3061" y="2829"/>
                  </a:lnTo>
                  <a:lnTo>
                    <a:pt x="3042" y="2835"/>
                  </a:lnTo>
                  <a:lnTo>
                    <a:pt x="3021" y="2841"/>
                  </a:lnTo>
                  <a:lnTo>
                    <a:pt x="3000" y="2846"/>
                  </a:lnTo>
                  <a:lnTo>
                    <a:pt x="2978" y="2850"/>
                  </a:lnTo>
                  <a:lnTo>
                    <a:pt x="2957" y="2854"/>
                  </a:lnTo>
                  <a:lnTo>
                    <a:pt x="2934" y="2856"/>
                  </a:lnTo>
                  <a:lnTo>
                    <a:pt x="2912" y="2859"/>
                  </a:lnTo>
                  <a:lnTo>
                    <a:pt x="2889" y="2860"/>
                  </a:lnTo>
                  <a:lnTo>
                    <a:pt x="2866" y="2861"/>
                  </a:lnTo>
                  <a:lnTo>
                    <a:pt x="2842" y="2861"/>
                  </a:lnTo>
                  <a:lnTo>
                    <a:pt x="2807" y="2861"/>
                  </a:lnTo>
                  <a:lnTo>
                    <a:pt x="2771" y="2859"/>
                  </a:lnTo>
                  <a:lnTo>
                    <a:pt x="2737" y="2855"/>
                  </a:lnTo>
                  <a:lnTo>
                    <a:pt x="2703" y="2851"/>
                  </a:lnTo>
                  <a:lnTo>
                    <a:pt x="2671" y="2845"/>
                  </a:lnTo>
                  <a:lnTo>
                    <a:pt x="2640" y="2836"/>
                  </a:lnTo>
                  <a:lnTo>
                    <a:pt x="2608" y="2827"/>
                  </a:lnTo>
                  <a:lnTo>
                    <a:pt x="2579" y="2816"/>
                  </a:lnTo>
                  <a:lnTo>
                    <a:pt x="2550" y="2805"/>
                  </a:lnTo>
                  <a:lnTo>
                    <a:pt x="2522" y="2791"/>
                  </a:lnTo>
                  <a:lnTo>
                    <a:pt x="2495" y="2777"/>
                  </a:lnTo>
                  <a:lnTo>
                    <a:pt x="2469" y="2761"/>
                  </a:lnTo>
                  <a:lnTo>
                    <a:pt x="2444" y="2743"/>
                  </a:lnTo>
                  <a:lnTo>
                    <a:pt x="2420" y="2724"/>
                  </a:lnTo>
                  <a:lnTo>
                    <a:pt x="2395" y="2703"/>
                  </a:lnTo>
                  <a:lnTo>
                    <a:pt x="2374" y="2681"/>
                  </a:lnTo>
                  <a:lnTo>
                    <a:pt x="2352" y="2658"/>
                  </a:lnTo>
                  <a:lnTo>
                    <a:pt x="2332" y="2634"/>
                  </a:lnTo>
                  <a:lnTo>
                    <a:pt x="2313" y="2609"/>
                  </a:lnTo>
                  <a:lnTo>
                    <a:pt x="2296" y="2583"/>
                  </a:lnTo>
                  <a:lnTo>
                    <a:pt x="2281" y="2556"/>
                  </a:lnTo>
                  <a:lnTo>
                    <a:pt x="2266" y="2527"/>
                  </a:lnTo>
                  <a:lnTo>
                    <a:pt x="2252" y="2497"/>
                  </a:lnTo>
                  <a:lnTo>
                    <a:pt x="2241" y="2467"/>
                  </a:lnTo>
                  <a:lnTo>
                    <a:pt x="2231" y="2435"/>
                  </a:lnTo>
                  <a:lnTo>
                    <a:pt x="2222" y="2403"/>
                  </a:lnTo>
                  <a:lnTo>
                    <a:pt x="2214" y="2369"/>
                  </a:lnTo>
                  <a:lnTo>
                    <a:pt x="2209" y="2334"/>
                  </a:lnTo>
                  <a:lnTo>
                    <a:pt x="2203" y="2298"/>
                  </a:lnTo>
                  <a:lnTo>
                    <a:pt x="2200" y="2261"/>
                  </a:lnTo>
                  <a:lnTo>
                    <a:pt x="2198" y="2222"/>
                  </a:lnTo>
                  <a:lnTo>
                    <a:pt x="2197" y="2184"/>
                  </a:lnTo>
                  <a:lnTo>
                    <a:pt x="2198" y="2145"/>
                  </a:lnTo>
                  <a:lnTo>
                    <a:pt x="2200" y="2108"/>
                  </a:lnTo>
                  <a:lnTo>
                    <a:pt x="2203" y="2072"/>
                  </a:lnTo>
                  <a:lnTo>
                    <a:pt x="2209" y="2036"/>
                  </a:lnTo>
                  <a:lnTo>
                    <a:pt x="2215" y="2001"/>
                  </a:lnTo>
                  <a:lnTo>
                    <a:pt x="2222" y="1968"/>
                  </a:lnTo>
                  <a:lnTo>
                    <a:pt x="2232" y="1935"/>
                  </a:lnTo>
                  <a:lnTo>
                    <a:pt x="2242" y="1904"/>
                  </a:lnTo>
                  <a:lnTo>
                    <a:pt x="2254" y="1874"/>
                  </a:lnTo>
                  <a:lnTo>
                    <a:pt x="2267" y="1844"/>
                  </a:lnTo>
                  <a:lnTo>
                    <a:pt x="2282" y="1816"/>
                  </a:lnTo>
                  <a:lnTo>
                    <a:pt x="2298" y="1789"/>
                  </a:lnTo>
                  <a:lnTo>
                    <a:pt x="2315" y="1762"/>
                  </a:lnTo>
                  <a:lnTo>
                    <a:pt x="2334" y="1736"/>
                  </a:lnTo>
                  <a:lnTo>
                    <a:pt x="2355" y="1712"/>
                  </a:lnTo>
                  <a:lnTo>
                    <a:pt x="2377" y="1689"/>
                  </a:lnTo>
                  <a:lnTo>
                    <a:pt x="2399" y="1666"/>
                  </a:lnTo>
                  <a:lnTo>
                    <a:pt x="2423" y="1646"/>
                  </a:lnTo>
                  <a:lnTo>
                    <a:pt x="2447" y="1626"/>
                  </a:lnTo>
                  <a:lnTo>
                    <a:pt x="2472" y="1609"/>
                  </a:lnTo>
                  <a:lnTo>
                    <a:pt x="2498" y="1592"/>
                  </a:lnTo>
                  <a:lnTo>
                    <a:pt x="2524" y="1577"/>
                  </a:lnTo>
                  <a:lnTo>
                    <a:pt x="2551" y="1564"/>
                  </a:lnTo>
                  <a:lnTo>
                    <a:pt x="2579" y="1551"/>
                  </a:lnTo>
                  <a:lnTo>
                    <a:pt x="2608" y="1541"/>
                  </a:lnTo>
                  <a:lnTo>
                    <a:pt x="2638" y="1531"/>
                  </a:lnTo>
                  <a:lnTo>
                    <a:pt x="2668" y="1524"/>
                  </a:lnTo>
                  <a:lnTo>
                    <a:pt x="2699" y="1518"/>
                  </a:lnTo>
                  <a:lnTo>
                    <a:pt x="2732" y="1512"/>
                  </a:lnTo>
                  <a:lnTo>
                    <a:pt x="2764" y="1508"/>
                  </a:lnTo>
                  <a:lnTo>
                    <a:pt x="2797" y="1506"/>
                  </a:lnTo>
                  <a:lnTo>
                    <a:pt x="2832" y="1506"/>
                  </a:lnTo>
                  <a:lnTo>
                    <a:pt x="2857" y="1506"/>
                  </a:lnTo>
                  <a:lnTo>
                    <a:pt x="2881" y="1507"/>
                  </a:lnTo>
                  <a:lnTo>
                    <a:pt x="2905" y="1508"/>
                  </a:lnTo>
                  <a:lnTo>
                    <a:pt x="2929" y="1510"/>
                  </a:lnTo>
                  <a:lnTo>
                    <a:pt x="2952" y="1513"/>
                  </a:lnTo>
                  <a:lnTo>
                    <a:pt x="2975" y="1516"/>
                  </a:lnTo>
                  <a:lnTo>
                    <a:pt x="2997" y="1521"/>
                  </a:lnTo>
                  <a:lnTo>
                    <a:pt x="3019" y="1526"/>
                  </a:lnTo>
                  <a:lnTo>
                    <a:pt x="3040" y="1531"/>
                  </a:lnTo>
                  <a:lnTo>
                    <a:pt x="3060" y="1536"/>
                  </a:lnTo>
                  <a:lnTo>
                    <a:pt x="3081" y="1543"/>
                  </a:lnTo>
                  <a:lnTo>
                    <a:pt x="3101" y="1550"/>
                  </a:lnTo>
                  <a:lnTo>
                    <a:pt x="3120" y="1558"/>
                  </a:lnTo>
                  <a:lnTo>
                    <a:pt x="3140" y="1567"/>
                  </a:lnTo>
                  <a:lnTo>
                    <a:pt x="3159" y="1575"/>
                  </a:lnTo>
                  <a:lnTo>
                    <a:pt x="3176" y="1585"/>
                  </a:lnTo>
                  <a:lnTo>
                    <a:pt x="3194" y="1595"/>
                  </a:lnTo>
                  <a:lnTo>
                    <a:pt x="3211" y="1607"/>
                  </a:lnTo>
                  <a:lnTo>
                    <a:pt x="3229" y="1618"/>
                  </a:lnTo>
                  <a:lnTo>
                    <a:pt x="3244" y="1630"/>
                  </a:lnTo>
                  <a:lnTo>
                    <a:pt x="3261" y="1642"/>
                  </a:lnTo>
                  <a:lnTo>
                    <a:pt x="3277" y="1656"/>
                  </a:lnTo>
                  <a:lnTo>
                    <a:pt x="3291" y="1669"/>
                  </a:lnTo>
                  <a:lnTo>
                    <a:pt x="3306" y="1684"/>
                  </a:lnTo>
                  <a:lnTo>
                    <a:pt x="3320" y="1700"/>
                  </a:lnTo>
                  <a:lnTo>
                    <a:pt x="3334" y="1716"/>
                  </a:lnTo>
                  <a:lnTo>
                    <a:pt x="3346" y="1732"/>
                  </a:lnTo>
                  <a:lnTo>
                    <a:pt x="3360" y="1749"/>
                  </a:lnTo>
                  <a:lnTo>
                    <a:pt x="3373" y="1767"/>
                  </a:lnTo>
                  <a:lnTo>
                    <a:pt x="3384" y="1785"/>
                  </a:lnTo>
                  <a:lnTo>
                    <a:pt x="3396" y="1803"/>
                  </a:lnTo>
                  <a:lnTo>
                    <a:pt x="3407" y="1823"/>
                  </a:lnTo>
                  <a:lnTo>
                    <a:pt x="3114" y="1971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0150475" y="6088063"/>
              <a:ext cx="1893888" cy="665162"/>
            </a:xfrm>
            <a:custGeom>
              <a:avLst/>
              <a:gdLst>
                <a:gd name="T0" fmla="*/ 281 w 16702"/>
                <a:gd name="T1" fmla="*/ 2 h 5866"/>
                <a:gd name="T2" fmla="*/ 220 w 16702"/>
                <a:gd name="T3" fmla="*/ 14 h 5866"/>
                <a:gd name="T4" fmla="*/ 164 w 16702"/>
                <a:gd name="T5" fmla="*/ 38 h 5866"/>
                <a:gd name="T6" fmla="*/ 114 w 16702"/>
                <a:gd name="T7" fmla="*/ 71 h 5866"/>
                <a:gd name="T8" fmla="*/ 72 w 16702"/>
                <a:gd name="T9" fmla="*/ 114 h 5866"/>
                <a:gd name="T10" fmla="*/ 38 w 16702"/>
                <a:gd name="T11" fmla="*/ 164 h 5866"/>
                <a:gd name="T12" fmla="*/ 14 w 16702"/>
                <a:gd name="T13" fmla="*/ 221 h 5866"/>
                <a:gd name="T14" fmla="*/ 2 w 16702"/>
                <a:gd name="T15" fmla="*/ 282 h 5866"/>
                <a:gd name="T16" fmla="*/ 0 w 16702"/>
                <a:gd name="T17" fmla="*/ 5802 h 5866"/>
                <a:gd name="T18" fmla="*/ 8 w 16702"/>
                <a:gd name="T19" fmla="*/ 5829 h 5866"/>
                <a:gd name="T20" fmla="*/ 26 w 16702"/>
                <a:gd name="T21" fmla="*/ 5850 h 5866"/>
                <a:gd name="T22" fmla="*/ 50 w 16702"/>
                <a:gd name="T23" fmla="*/ 5863 h 5866"/>
                <a:gd name="T24" fmla="*/ 16631 w 16702"/>
                <a:gd name="T25" fmla="*/ 5866 h 5866"/>
                <a:gd name="T26" fmla="*/ 16659 w 16702"/>
                <a:gd name="T27" fmla="*/ 5861 h 5866"/>
                <a:gd name="T28" fmla="*/ 16681 w 16702"/>
                <a:gd name="T29" fmla="*/ 5845 h 5866"/>
                <a:gd name="T30" fmla="*/ 16697 w 16702"/>
                <a:gd name="T31" fmla="*/ 5823 h 5866"/>
                <a:gd name="T32" fmla="*/ 16702 w 16702"/>
                <a:gd name="T33" fmla="*/ 5795 h 5866"/>
                <a:gd name="T34" fmla="*/ 16699 w 16702"/>
                <a:gd name="T35" fmla="*/ 266 h 5866"/>
                <a:gd name="T36" fmla="*/ 16683 w 16702"/>
                <a:gd name="T37" fmla="*/ 206 h 5866"/>
                <a:gd name="T38" fmla="*/ 16657 w 16702"/>
                <a:gd name="T39" fmla="*/ 151 h 5866"/>
                <a:gd name="T40" fmla="*/ 16621 w 16702"/>
                <a:gd name="T41" fmla="*/ 103 h 5866"/>
                <a:gd name="T42" fmla="*/ 16577 w 16702"/>
                <a:gd name="T43" fmla="*/ 63 h 5866"/>
                <a:gd name="T44" fmla="*/ 16525 w 16702"/>
                <a:gd name="T45" fmla="*/ 31 h 5866"/>
                <a:gd name="T46" fmla="*/ 16467 w 16702"/>
                <a:gd name="T47" fmla="*/ 9 h 5866"/>
                <a:gd name="T48" fmla="*/ 16406 w 16702"/>
                <a:gd name="T49" fmla="*/ 0 h 5866"/>
                <a:gd name="T50" fmla="*/ 16407 w 16702"/>
                <a:gd name="T51" fmla="*/ 142 h 5866"/>
                <a:gd name="T52" fmla="*/ 16471 w 16702"/>
                <a:gd name="T53" fmla="*/ 162 h 5866"/>
                <a:gd name="T54" fmla="*/ 16521 w 16702"/>
                <a:gd name="T55" fmla="*/ 204 h 5866"/>
                <a:gd name="T56" fmla="*/ 16553 w 16702"/>
                <a:gd name="T57" fmla="*/ 263 h 5866"/>
                <a:gd name="T58" fmla="*/ 16561 w 16702"/>
                <a:gd name="T59" fmla="*/ 338 h 5866"/>
                <a:gd name="T60" fmla="*/ 16561 w 16702"/>
                <a:gd name="T61" fmla="*/ 874 h 5866"/>
                <a:gd name="T62" fmla="*/ 16561 w 16702"/>
                <a:gd name="T63" fmla="*/ 1905 h 5866"/>
                <a:gd name="T64" fmla="*/ 16561 w 16702"/>
                <a:gd name="T65" fmla="*/ 3171 h 5866"/>
                <a:gd name="T66" fmla="*/ 5070 w 16702"/>
                <a:gd name="T67" fmla="*/ 4114 h 5866"/>
                <a:gd name="T68" fmla="*/ 4895 w 16702"/>
                <a:gd name="T69" fmla="*/ 4388 h 5866"/>
                <a:gd name="T70" fmla="*/ 4685 w 16702"/>
                <a:gd name="T71" fmla="*/ 4636 h 5866"/>
                <a:gd name="T72" fmla="*/ 4446 w 16702"/>
                <a:gd name="T73" fmla="*/ 4855 h 5866"/>
                <a:gd name="T74" fmla="*/ 4180 w 16702"/>
                <a:gd name="T75" fmla="*/ 5042 h 5866"/>
                <a:gd name="T76" fmla="*/ 3889 w 16702"/>
                <a:gd name="T77" fmla="*/ 5192 h 5866"/>
                <a:gd name="T78" fmla="*/ 3578 w 16702"/>
                <a:gd name="T79" fmla="*/ 5303 h 5866"/>
                <a:gd name="T80" fmla="*/ 3250 w 16702"/>
                <a:gd name="T81" fmla="*/ 5373 h 5866"/>
                <a:gd name="T82" fmla="*/ 2906 w 16702"/>
                <a:gd name="T83" fmla="*/ 5397 h 5866"/>
                <a:gd name="T84" fmla="*/ 2563 w 16702"/>
                <a:gd name="T85" fmla="*/ 5373 h 5866"/>
                <a:gd name="T86" fmla="*/ 2235 w 16702"/>
                <a:gd name="T87" fmla="*/ 5303 h 5866"/>
                <a:gd name="T88" fmla="*/ 1923 w 16702"/>
                <a:gd name="T89" fmla="*/ 5192 h 5866"/>
                <a:gd name="T90" fmla="*/ 1633 w 16702"/>
                <a:gd name="T91" fmla="*/ 5042 h 5866"/>
                <a:gd name="T92" fmla="*/ 1366 w 16702"/>
                <a:gd name="T93" fmla="*/ 4856 h 5866"/>
                <a:gd name="T94" fmla="*/ 1127 w 16702"/>
                <a:gd name="T95" fmla="*/ 4637 h 5866"/>
                <a:gd name="T96" fmla="*/ 919 w 16702"/>
                <a:gd name="T97" fmla="*/ 4388 h 5866"/>
                <a:gd name="T98" fmla="*/ 742 w 16702"/>
                <a:gd name="T99" fmla="*/ 4114 h 5866"/>
                <a:gd name="T100" fmla="*/ 141 w 16702"/>
                <a:gd name="T101" fmla="*/ 3171 h 5866"/>
                <a:gd name="T102" fmla="*/ 141 w 16702"/>
                <a:gd name="T103" fmla="*/ 1905 h 5866"/>
                <a:gd name="T104" fmla="*/ 141 w 16702"/>
                <a:gd name="T105" fmla="*/ 874 h 5866"/>
                <a:gd name="T106" fmla="*/ 141 w 16702"/>
                <a:gd name="T107" fmla="*/ 338 h 5866"/>
                <a:gd name="T108" fmla="*/ 149 w 16702"/>
                <a:gd name="T109" fmla="*/ 263 h 5866"/>
                <a:gd name="T110" fmla="*/ 181 w 16702"/>
                <a:gd name="T111" fmla="*/ 204 h 5866"/>
                <a:gd name="T112" fmla="*/ 231 w 16702"/>
                <a:gd name="T113" fmla="*/ 162 h 5866"/>
                <a:gd name="T114" fmla="*/ 295 w 16702"/>
                <a:gd name="T115" fmla="*/ 142 h 5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702" h="5866">
                  <a:moveTo>
                    <a:pt x="16390" y="0"/>
                  </a:moveTo>
                  <a:lnTo>
                    <a:pt x="313" y="0"/>
                  </a:lnTo>
                  <a:lnTo>
                    <a:pt x="296" y="0"/>
                  </a:lnTo>
                  <a:lnTo>
                    <a:pt x="281" y="2"/>
                  </a:lnTo>
                  <a:lnTo>
                    <a:pt x="265" y="3"/>
                  </a:lnTo>
                  <a:lnTo>
                    <a:pt x="249" y="6"/>
                  </a:lnTo>
                  <a:lnTo>
                    <a:pt x="235" y="9"/>
                  </a:lnTo>
                  <a:lnTo>
                    <a:pt x="220" y="14"/>
                  </a:lnTo>
                  <a:lnTo>
                    <a:pt x="206" y="19"/>
                  </a:lnTo>
                  <a:lnTo>
                    <a:pt x="191" y="25"/>
                  </a:lnTo>
                  <a:lnTo>
                    <a:pt x="177" y="31"/>
                  </a:lnTo>
                  <a:lnTo>
                    <a:pt x="164" y="38"/>
                  </a:lnTo>
                  <a:lnTo>
                    <a:pt x="150" y="45"/>
                  </a:lnTo>
                  <a:lnTo>
                    <a:pt x="138" y="53"/>
                  </a:lnTo>
                  <a:lnTo>
                    <a:pt x="125" y="63"/>
                  </a:lnTo>
                  <a:lnTo>
                    <a:pt x="114" y="71"/>
                  </a:lnTo>
                  <a:lnTo>
                    <a:pt x="102" y="82"/>
                  </a:lnTo>
                  <a:lnTo>
                    <a:pt x="92" y="92"/>
                  </a:lnTo>
                  <a:lnTo>
                    <a:pt x="81" y="103"/>
                  </a:lnTo>
                  <a:lnTo>
                    <a:pt x="72" y="114"/>
                  </a:lnTo>
                  <a:lnTo>
                    <a:pt x="63" y="126"/>
                  </a:lnTo>
                  <a:lnTo>
                    <a:pt x="53" y="138"/>
                  </a:lnTo>
                  <a:lnTo>
                    <a:pt x="45" y="151"/>
                  </a:lnTo>
                  <a:lnTo>
                    <a:pt x="38" y="164"/>
                  </a:lnTo>
                  <a:lnTo>
                    <a:pt x="31" y="178"/>
                  </a:lnTo>
                  <a:lnTo>
                    <a:pt x="25" y="192"/>
                  </a:lnTo>
                  <a:lnTo>
                    <a:pt x="19" y="206"/>
                  </a:lnTo>
                  <a:lnTo>
                    <a:pt x="14" y="221"/>
                  </a:lnTo>
                  <a:lnTo>
                    <a:pt x="9" y="236"/>
                  </a:lnTo>
                  <a:lnTo>
                    <a:pt x="6" y="250"/>
                  </a:lnTo>
                  <a:lnTo>
                    <a:pt x="3" y="266"/>
                  </a:lnTo>
                  <a:lnTo>
                    <a:pt x="2" y="282"/>
                  </a:lnTo>
                  <a:lnTo>
                    <a:pt x="0" y="297"/>
                  </a:lnTo>
                  <a:lnTo>
                    <a:pt x="0" y="313"/>
                  </a:lnTo>
                  <a:lnTo>
                    <a:pt x="0" y="5795"/>
                  </a:lnTo>
                  <a:lnTo>
                    <a:pt x="0" y="5802"/>
                  </a:lnTo>
                  <a:lnTo>
                    <a:pt x="1" y="5809"/>
                  </a:lnTo>
                  <a:lnTo>
                    <a:pt x="3" y="5817"/>
                  </a:lnTo>
                  <a:lnTo>
                    <a:pt x="5" y="5823"/>
                  </a:lnTo>
                  <a:lnTo>
                    <a:pt x="8" y="5829"/>
                  </a:lnTo>
                  <a:lnTo>
                    <a:pt x="13" y="5835"/>
                  </a:lnTo>
                  <a:lnTo>
                    <a:pt x="16" y="5840"/>
                  </a:lnTo>
                  <a:lnTo>
                    <a:pt x="21" y="5845"/>
                  </a:lnTo>
                  <a:lnTo>
                    <a:pt x="26" y="5850"/>
                  </a:lnTo>
                  <a:lnTo>
                    <a:pt x="31" y="5853"/>
                  </a:lnTo>
                  <a:lnTo>
                    <a:pt x="37" y="5858"/>
                  </a:lnTo>
                  <a:lnTo>
                    <a:pt x="43" y="5861"/>
                  </a:lnTo>
                  <a:lnTo>
                    <a:pt x="50" y="5863"/>
                  </a:lnTo>
                  <a:lnTo>
                    <a:pt x="56" y="5865"/>
                  </a:lnTo>
                  <a:lnTo>
                    <a:pt x="64" y="5866"/>
                  </a:lnTo>
                  <a:lnTo>
                    <a:pt x="71" y="5866"/>
                  </a:lnTo>
                  <a:lnTo>
                    <a:pt x="16631" y="5866"/>
                  </a:lnTo>
                  <a:lnTo>
                    <a:pt x="16638" y="5866"/>
                  </a:lnTo>
                  <a:lnTo>
                    <a:pt x="16646" y="5865"/>
                  </a:lnTo>
                  <a:lnTo>
                    <a:pt x="16652" y="5863"/>
                  </a:lnTo>
                  <a:lnTo>
                    <a:pt x="16659" y="5861"/>
                  </a:lnTo>
                  <a:lnTo>
                    <a:pt x="16665" y="5858"/>
                  </a:lnTo>
                  <a:lnTo>
                    <a:pt x="16671" y="5853"/>
                  </a:lnTo>
                  <a:lnTo>
                    <a:pt x="16676" y="5850"/>
                  </a:lnTo>
                  <a:lnTo>
                    <a:pt x="16681" y="5845"/>
                  </a:lnTo>
                  <a:lnTo>
                    <a:pt x="16686" y="5840"/>
                  </a:lnTo>
                  <a:lnTo>
                    <a:pt x="16689" y="5835"/>
                  </a:lnTo>
                  <a:lnTo>
                    <a:pt x="16694" y="5829"/>
                  </a:lnTo>
                  <a:lnTo>
                    <a:pt x="16697" y="5823"/>
                  </a:lnTo>
                  <a:lnTo>
                    <a:pt x="16699" y="5817"/>
                  </a:lnTo>
                  <a:lnTo>
                    <a:pt x="16701" y="5809"/>
                  </a:lnTo>
                  <a:lnTo>
                    <a:pt x="16702" y="5802"/>
                  </a:lnTo>
                  <a:lnTo>
                    <a:pt x="16702" y="5795"/>
                  </a:lnTo>
                  <a:lnTo>
                    <a:pt x="16702" y="313"/>
                  </a:lnTo>
                  <a:lnTo>
                    <a:pt x="16702" y="297"/>
                  </a:lnTo>
                  <a:lnTo>
                    <a:pt x="16700" y="282"/>
                  </a:lnTo>
                  <a:lnTo>
                    <a:pt x="16699" y="266"/>
                  </a:lnTo>
                  <a:lnTo>
                    <a:pt x="16696" y="250"/>
                  </a:lnTo>
                  <a:lnTo>
                    <a:pt x="16693" y="236"/>
                  </a:lnTo>
                  <a:lnTo>
                    <a:pt x="16688" y="221"/>
                  </a:lnTo>
                  <a:lnTo>
                    <a:pt x="16683" y="206"/>
                  </a:lnTo>
                  <a:lnTo>
                    <a:pt x="16677" y="192"/>
                  </a:lnTo>
                  <a:lnTo>
                    <a:pt x="16671" y="178"/>
                  </a:lnTo>
                  <a:lnTo>
                    <a:pt x="16664" y="164"/>
                  </a:lnTo>
                  <a:lnTo>
                    <a:pt x="16657" y="151"/>
                  </a:lnTo>
                  <a:lnTo>
                    <a:pt x="16649" y="138"/>
                  </a:lnTo>
                  <a:lnTo>
                    <a:pt x="16639" y="126"/>
                  </a:lnTo>
                  <a:lnTo>
                    <a:pt x="16631" y="114"/>
                  </a:lnTo>
                  <a:lnTo>
                    <a:pt x="16621" y="103"/>
                  </a:lnTo>
                  <a:lnTo>
                    <a:pt x="16610" y="92"/>
                  </a:lnTo>
                  <a:lnTo>
                    <a:pt x="16600" y="82"/>
                  </a:lnTo>
                  <a:lnTo>
                    <a:pt x="16588" y="71"/>
                  </a:lnTo>
                  <a:lnTo>
                    <a:pt x="16577" y="63"/>
                  </a:lnTo>
                  <a:lnTo>
                    <a:pt x="16564" y="53"/>
                  </a:lnTo>
                  <a:lnTo>
                    <a:pt x="16552" y="45"/>
                  </a:lnTo>
                  <a:lnTo>
                    <a:pt x="16538" y="38"/>
                  </a:lnTo>
                  <a:lnTo>
                    <a:pt x="16525" y="31"/>
                  </a:lnTo>
                  <a:lnTo>
                    <a:pt x="16511" y="25"/>
                  </a:lnTo>
                  <a:lnTo>
                    <a:pt x="16496" y="19"/>
                  </a:lnTo>
                  <a:lnTo>
                    <a:pt x="16482" y="14"/>
                  </a:lnTo>
                  <a:lnTo>
                    <a:pt x="16467" y="9"/>
                  </a:lnTo>
                  <a:lnTo>
                    <a:pt x="16453" y="6"/>
                  </a:lnTo>
                  <a:lnTo>
                    <a:pt x="16437" y="3"/>
                  </a:lnTo>
                  <a:lnTo>
                    <a:pt x="16421" y="2"/>
                  </a:lnTo>
                  <a:lnTo>
                    <a:pt x="16406" y="0"/>
                  </a:lnTo>
                  <a:lnTo>
                    <a:pt x="16390" y="0"/>
                  </a:lnTo>
                  <a:close/>
                  <a:moveTo>
                    <a:pt x="313" y="141"/>
                  </a:moveTo>
                  <a:lnTo>
                    <a:pt x="16390" y="141"/>
                  </a:lnTo>
                  <a:lnTo>
                    <a:pt x="16407" y="142"/>
                  </a:lnTo>
                  <a:lnTo>
                    <a:pt x="16424" y="146"/>
                  </a:lnTo>
                  <a:lnTo>
                    <a:pt x="16440" y="150"/>
                  </a:lnTo>
                  <a:lnTo>
                    <a:pt x="16456" y="155"/>
                  </a:lnTo>
                  <a:lnTo>
                    <a:pt x="16471" y="162"/>
                  </a:lnTo>
                  <a:lnTo>
                    <a:pt x="16485" y="171"/>
                  </a:lnTo>
                  <a:lnTo>
                    <a:pt x="16498" y="181"/>
                  </a:lnTo>
                  <a:lnTo>
                    <a:pt x="16510" y="192"/>
                  </a:lnTo>
                  <a:lnTo>
                    <a:pt x="16521" y="204"/>
                  </a:lnTo>
                  <a:lnTo>
                    <a:pt x="16531" y="218"/>
                  </a:lnTo>
                  <a:lnTo>
                    <a:pt x="16540" y="231"/>
                  </a:lnTo>
                  <a:lnTo>
                    <a:pt x="16548" y="247"/>
                  </a:lnTo>
                  <a:lnTo>
                    <a:pt x="16553" y="263"/>
                  </a:lnTo>
                  <a:lnTo>
                    <a:pt x="16557" y="279"/>
                  </a:lnTo>
                  <a:lnTo>
                    <a:pt x="16560" y="296"/>
                  </a:lnTo>
                  <a:lnTo>
                    <a:pt x="16561" y="313"/>
                  </a:lnTo>
                  <a:lnTo>
                    <a:pt x="16561" y="338"/>
                  </a:lnTo>
                  <a:lnTo>
                    <a:pt x="16561" y="412"/>
                  </a:lnTo>
                  <a:lnTo>
                    <a:pt x="16561" y="528"/>
                  </a:lnTo>
                  <a:lnTo>
                    <a:pt x="16561" y="683"/>
                  </a:lnTo>
                  <a:lnTo>
                    <a:pt x="16561" y="874"/>
                  </a:lnTo>
                  <a:lnTo>
                    <a:pt x="16561" y="1096"/>
                  </a:lnTo>
                  <a:lnTo>
                    <a:pt x="16561" y="1344"/>
                  </a:lnTo>
                  <a:lnTo>
                    <a:pt x="16561" y="1615"/>
                  </a:lnTo>
                  <a:lnTo>
                    <a:pt x="16561" y="1905"/>
                  </a:lnTo>
                  <a:lnTo>
                    <a:pt x="16561" y="2210"/>
                  </a:lnTo>
                  <a:lnTo>
                    <a:pt x="16561" y="2526"/>
                  </a:lnTo>
                  <a:lnTo>
                    <a:pt x="16561" y="2847"/>
                  </a:lnTo>
                  <a:lnTo>
                    <a:pt x="16561" y="3171"/>
                  </a:lnTo>
                  <a:lnTo>
                    <a:pt x="16561" y="3492"/>
                  </a:lnTo>
                  <a:lnTo>
                    <a:pt x="16561" y="3809"/>
                  </a:lnTo>
                  <a:lnTo>
                    <a:pt x="16561" y="4114"/>
                  </a:lnTo>
                  <a:lnTo>
                    <a:pt x="5070" y="4114"/>
                  </a:lnTo>
                  <a:lnTo>
                    <a:pt x="5029" y="4185"/>
                  </a:lnTo>
                  <a:lnTo>
                    <a:pt x="4987" y="4254"/>
                  </a:lnTo>
                  <a:lnTo>
                    <a:pt x="4942" y="4322"/>
                  </a:lnTo>
                  <a:lnTo>
                    <a:pt x="4895" y="4388"/>
                  </a:lnTo>
                  <a:lnTo>
                    <a:pt x="4846" y="4453"/>
                  </a:lnTo>
                  <a:lnTo>
                    <a:pt x="4793" y="4516"/>
                  </a:lnTo>
                  <a:lnTo>
                    <a:pt x="4740" y="4578"/>
                  </a:lnTo>
                  <a:lnTo>
                    <a:pt x="4685" y="4636"/>
                  </a:lnTo>
                  <a:lnTo>
                    <a:pt x="4629" y="4694"/>
                  </a:lnTo>
                  <a:lnTo>
                    <a:pt x="4569" y="4750"/>
                  </a:lnTo>
                  <a:lnTo>
                    <a:pt x="4508" y="4804"/>
                  </a:lnTo>
                  <a:lnTo>
                    <a:pt x="4446" y="4855"/>
                  </a:lnTo>
                  <a:lnTo>
                    <a:pt x="4382" y="4905"/>
                  </a:lnTo>
                  <a:lnTo>
                    <a:pt x="4316" y="4953"/>
                  </a:lnTo>
                  <a:lnTo>
                    <a:pt x="4249" y="4999"/>
                  </a:lnTo>
                  <a:lnTo>
                    <a:pt x="4180" y="5042"/>
                  </a:lnTo>
                  <a:lnTo>
                    <a:pt x="4109" y="5082"/>
                  </a:lnTo>
                  <a:lnTo>
                    <a:pt x="4037" y="5122"/>
                  </a:lnTo>
                  <a:lnTo>
                    <a:pt x="3964" y="5158"/>
                  </a:lnTo>
                  <a:lnTo>
                    <a:pt x="3889" y="5192"/>
                  </a:lnTo>
                  <a:lnTo>
                    <a:pt x="3813" y="5224"/>
                  </a:lnTo>
                  <a:lnTo>
                    <a:pt x="3736" y="5253"/>
                  </a:lnTo>
                  <a:lnTo>
                    <a:pt x="3658" y="5279"/>
                  </a:lnTo>
                  <a:lnTo>
                    <a:pt x="3578" y="5303"/>
                  </a:lnTo>
                  <a:lnTo>
                    <a:pt x="3497" y="5325"/>
                  </a:lnTo>
                  <a:lnTo>
                    <a:pt x="3416" y="5344"/>
                  </a:lnTo>
                  <a:lnTo>
                    <a:pt x="3333" y="5360"/>
                  </a:lnTo>
                  <a:lnTo>
                    <a:pt x="3250" y="5373"/>
                  </a:lnTo>
                  <a:lnTo>
                    <a:pt x="3165" y="5383"/>
                  </a:lnTo>
                  <a:lnTo>
                    <a:pt x="3079" y="5390"/>
                  </a:lnTo>
                  <a:lnTo>
                    <a:pt x="2993" y="5396"/>
                  </a:lnTo>
                  <a:lnTo>
                    <a:pt x="2906" y="5397"/>
                  </a:lnTo>
                  <a:lnTo>
                    <a:pt x="2820" y="5396"/>
                  </a:lnTo>
                  <a:lnTo>
                    <a:pt x="2733" y="5390"/>
                  </a:lnTo>
                  <a:lnTo>
                    <a:pt x="2647" y="5383"/>
                  </a:lnTo>
                  <a:lnTo>
                    <a:pt x="2563" y="5373"/>
                  </a:lnTo>
                  <a:lnTo>
                    <a:pt x="2479" y="5360"/>
                  </a:lnTo>
                  <a:lnTo>
                    <a:pt x="2397" y="5344"/>
                  </a:lnTo>
                  <a:lnTo>
                    <a:pt x="2315" y="5325"/>
                  </a:lnTo>
                  <a:lnTo>
                    <a:pt x="2235" y="5303"/>
                  </a:lnTo>
                  <a:lnTo>
                    <a:pt x="2155" y="5279"/>
                  </a:lnTo>
                  <a:lnTo>
                    <a:pt x="2076" y="5253"/>
                  </a:lnTo>
                  <a:lnTo>
                    <a:pt x="1999" y="5224"/>
                  </a:lnTo>
                  <a:lnTo>
                    <a:pt x="1923" y="5192"/>
                  </a:lnTo>
                  <a:lnTo>
                    <a:pt x="1849" y="5158"/>
                  </a:lnTo>
                  <a:lnTo>
                    <a:pt x="1776" y="5122"/>
                  </a:lnTo>
                  <a:lnTo>
                    <a:pt x="1704" y="5084"/>
                  </a:lnTo>
                  <a:lnTo>
                    <a:pt x="1633" y="5042"/>
                  </a:lnTo>
                  <a:lnTo>
                    <a:pt x="1564" y="4999"/>
                  </a:lnTo>
                  <a:lnTo>
                    <a:pt x="1497" y="4954"/>
                  </a:lnTo>
                  <a:lnTo>
                    <a:pt x="1431" y="4905"/>
                  </a:lnTo>
                  <a:lnTo>
                    <a:pt x="1366" y="4856"/>
                  </a:lnTo>
                  <a:lnTo>
                    <a:pt x="1304" y="4804"/>
                  </a:lnTo>
                  <a:lnTo>
                    <a:pt x="1243" y="4750"/>
                  </a:lnTo>
                  <a:lnTo>
                    <a:pt x="1185" y="4695"/>
                  </a:lnTo>
                  <a:lnTo>
                    <a:pt x="1127" y="4637"/>
                  </a:lnTo>
                  <a:lnTo>
                    <a:pt x="1072" y="4578"/>
                  </a:lnTo>
                  <a:lnTo>
                    <a:pt x="1019" y="4516"/>
                  </a:lnTo>
                  <a:lnTo>
                    <a:pt x="968" y="4453"/>
                  </a:lnTo>
                  <a:lnTo>
                    <a:pt x="919" y="4388"/>
                  </a:lnTo>
                  <a:lnTo>
                    <a:pt x="871" y="4322"/>
                  </a:lnTo>
                  <a:lnTo>
                    <a:pt x="826" y="4254"/>
                  </a:lnTo>
                  <a:lnTo>
                    <a:pt x="783" y="4185"/>
                  </a:lnTo>
                  <a:lnTo>
                    <a:pt x="742" y="4114"/>
                  </a:lnTo>
                  <a:lnTo>
                    <a:pt x="141" y="4114"/>
                  </a:lnTo>
                  <a:lnTo>
                    <a:pt x="141" y="3809"/>
                  </a:lnTo>
                  <a:lnTo>
                    <a:pt x="141" y="3492"/>
                  </a:lnTo>
                  <a:lnTo>
                    <a:pt x="141" y="3171"/>
                  </a:lnTo>
                  <a:lnTo>
                    <a:pt x="141" y="2847"/>
                  </a:lnTo>
                  <a:lnTo>
                    <a:pt x="141" y="2526"/>
                  </a:lnTo>
                  <a:lnTo>
                    <a:pt x="141" y="2210"/>
                  </a:lnTo>
                  <a:lnTo>
                    <a:pt x="141" y="1905"/>
                  </a:lnTo>
                  <a:lnTo>
                    <a:pt x="141" y="1615"/>
                  </a:lnTo>
                  <a:lnTo>
                    <a:pt x="141" y="1344"/>
                  </a:lnTo>
                  <a:lnTo>
                    <a:pt x="141" y="1096"/>
                  </a:lnTo>
                  <a:lnTo>
                    <a:pt x="141" y="874"/>
                  </a:lnTo>
                  <a:lnTo>
                    <a:pt x="141" y="683"/>
                  </a:lnTo>
                  <a:lnTo>
                    <a:pt x="141" y="528"/>
                  </a:lnTo>
                  <a:lnTo>
                    <a:pt x="141" y="412"/>
                  </a:lnTo>
                  <a:lnTo>
                    <a:pt x="141" y="338"/>
                  </a:lnTo>
                  <a:lnTo>
                    <a:pt x="141" y="313"/>
                  </a:lnTo>
                  <a:lnTo>
                    <a:pt x="142" y="296"/>
                  </a:lnTo>
                  <a:lnTo>
                    <a:pt x="145" y="279"/>
                  </a:lnTo>
                  <a:lnTo>
                    <a:pt x="149" y="263"/>
                  </a:lnTo>
                  <a:lnTo>
                    <a:pt x="154" y="247"/>
                  </a:lnTo>
                  <a:lnTo>
                    <a:pt x="162" y="231"/>
                  </a:lnTo>
                  <a:lnTo>
                    <a:pt x="170" y="218"/>
                  </a:lnTo>
                  <a:lnTo>
                    <a:pt x="181" y="204"/>
                  </a:lnTo>
                  <a:lnTo>
                    <a:pt x="192" y="192"/>
                  </a:lnTo>
                  <a:lnTo>
                    <a:pt x="204" y="181"/>
                  </a:lnTo>
                  <a:lnTo>
                    <a:pt x="217" y="171"/>
                  </a:lnTo>
                  <a:lnTo>
                    <a:pt x="231" y="162"/>
                  </a:lnTo>
                  <a:lnTo>
                    <a:pt x="246" y="155"/>
                  </a:lnTo>
                  <a:lnTo>
                    <a:pt x="262" y="150"/>
                  </a:lnTo>
                  <a:lnTo>
                    <a:pt x="279" y="146"/>
                  </a:lnTo>
                  <a:lnTo>
                    <a:pt x="295" y="142"/>
                  </a:lnTo>
                  <a:lnTo>
                    <a:pt x="313" y="141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11047413" y="6607175"/>
              <a:ext cx="88900" cy="104775"/>
            </a:xfrm>
            <a:custGeom>
              <a:avLst/>
              <a:gdLst>
                <a:gd name="T0" fmla="*/ 498 w 773"/>
                <a:gd name="T1" fmla="*/ 4 h 925"/>
                <a:gd name="T2" fmla="*/ 569 w 773"/>
                <a:gd name="T3" fmla="*/ 15 h 925"/>
                <a:gd name="T4" fmla="*/ 605 w 773"/>
                <a:gd name="T5" fmla="*/ 28 h 925"/>
                <a:gd name="T6" fmla="*/ 638 w 773"/>
                <a:gd name="T7" fmla="*/ 44 h 925"/>
                <a:gd name="T8" fmla="*/ 666 w 773"/>
                <a:gd name="T9" fmla="*/ 65 h 925"/>
                <a:gd name="T10" fmla="*/ 690 w 773"/>
                <a:gd name="T11" fmla="*/ 90 h 925"/>
                <a:gd name="T12" fmla="*/ 708 w 773"/>
                <a:gd name="T13" fmla="*/ 121 h 925"/>
                <a:gd name="T14" fmla="*/ 721 w 773"/>
                <a:gd name="T15" fmla="*/ 156 h 925"/>
                <a:gd name="T16" fmla="*/ 728 w 773"/>
                <a:gd name="T17" fmla="*/ 198 h 925"/>
                <a:gd name="T18" fmla="*/ 729 w 773"/>
                <a:gd name="T19" fmla="*/ 247 h 925"/>
                <a:gd name="T20" fmla="*/ 721 w 773"/>
                <a:gd name="T21" fmla="*/ 294 h 925"/>
                <a:gd name="T22" fmla="*/ 705 w 773"/>
                <a:gd name="T23" fmla="*/ 335 h 925"/>
                <a:gd name="T24" fmla="*/ 680 w 773"/>
                <a:gd name="T25" fmla="*/ 369 h 925"/>
                <a:gd name="T26" fmla="*/ 646 w 773"/>
                <a:gd name="T27" fmla="*/ 398 h 925"/>
                <a:gd name="T28" fmla="*/ 604 w 773"/>
                <a:gd name="T29" fmla="*/ 423 h 925"/>
                <a:gd name="T30" fmla="*/ 662 w 773"/>
                <a:gd name="T31" fmla="*/ 447 h 925"/>
                <a:gd name="T32" fmla="*/ 707 w 773"/>
                <a:gd name="T33" fmla="*/ 480 h 925"/>
                <a:gd name="T34" fmla="*/ 742 w 773"/>
                <a:gd name="T35" fmla="*/ 525 h 925"/>
                <a:gd name="T36" fmla="*/ 763 w 773"/>
                <a:gd name="T37" fmla="*/ 577 h 925"/>
                <a:gd name="T38" fmla="*/ 773 w 773"/>
                <a:gd name="T39" fmla="*/ 636 h 925"/>
                <a:gd name="T40" fmla="*/ 772 w 773"/>
                <a:gd name="T41" fmla="*/ 691 h 925"/>
                <a:gd name="T42" fmla="*/ 763 w 773"/>
                <a:gd name="T43" fmla="*/ 738 h 925"/>
                <a:gd name="T44" fmla="*/ 746 w 773"/>
                <a:gd name="T45" fmla="*/ 779 h 925"/>
                <a:gd name="T46" fmla="*/ 723 w 773"/>
                <a:gd name="T47" fmla="*/ 814 h 925"/>
                <a:gd name="T48" fmla="*/ 695 w 773"/>
                <a:gd name="T49" fmla="*/ 845 h 925"/>
                <a:gd name="T50" fmla="*/ 662 w 773"/>
                <a:gd name="T51" fmla="*/ 870 h 925"/>
                <a:gd name="T52" fmla="*/ 624 w 773"/>
                <a:gd name="T53" fmla="*/ 890 h 925"/>
                <a:gd name="T54" fmla="*/ 583 w 773"/>
                <a:gd name="T55" fmla="*/ 905 h 925"/>
                <a:gd name="T56" fmla="*/ 509 w 773"/>
                <a:gd name="T57" fmla="*/ 921 h 925"/>
                <a:gd name="T58" fmla="*/ 0 w 773"/>
                <a:gd name="T59" fmla="*/ 925 h 925"/>
                <a:gd name="T60" fmla="*/ 435 w 773"/>
                <a:gd name="T61" fmla="*/ 0 h 925"/>
                <a:gd name="T62" fmla="*/ 435 w 773"/>
                <a:gd name="T63" fmla="*/ 373 h 925"/>
                <a:gd name="T64" fmla="*/ 468 w 773"/>
                <a:gd name="T65" fmla="*/ 365 h 925"/>
                <a:gd name="T66" fmla="*/ 498 w 773"/>
                <a:gd name="T67" fmla="*/ 349 h 925"/>
                <a:gd name="T68" fmla="*/ 520 w 773"/>
                <a:gd name="T69" fmla="*/ 325 h 925"/>
                <a:gd name="T70" fmla="*/ 531 w 773"/>
                <a:gd name="T71" fmla="*/ 292 h 925"/>
                <a:gd name="T72" fmla="*/ 532 w 773"/>
                <a:gd name="T73" fmla="*/ 250 h 925"/>
                <a:gd name="T74" fmla="*/ 522 w 773"/>
                <a:gd name="T75" fmla="*/ 212 h 925"/>
                <a:gd name="T76" fmla="*/ 500 w 773"/>
                <a:gd name="T77" fmla="*/ 186 h 925"/>
                <a:gd name="T78" fmla="*/ 469 w 773"/>
                <a:gd name="T79" fmla="*/ 170 h 925"/>
                <a:gd name="T80" fmla="*/ 433 w 773"/>
                <a:gd name="T81" fmla="*/ 162 h 925"/>
                <a:gd name="T82" fmla="*/ 393 w 773"/>
                <a:gd name="T83" fmla="*/ 159 h 925"/>
                <a:gd name="T84" fmla="*/ 409 w 773"/>
                <a:gd name="T85" fmla="*/ 374 h 925"/>
                <a:gd name="T86" fmla="*/ 450 w 773"/>
                <a:gd name="T87" fmla="*/ 766 h 925"/>
                <a:gd name="T88" fmla="*/ 490 w 773"/>
                <a:gd name="T89" fmla="*/ 758 h 925"/>
                <a:gd name="T90" fmla="*/ 525 w 773"/>
                <a:gd name="T91" fmla="*/ 742 h 925"/>
                <a:gd name="T92" fmla="*/ 552 w 773"/>
                <a:gd name="T93" fmla="*/ 716 h 925"/>
                <a:gd name="T94" fmla="*/ 568 w 773"/>
                <a:gd name="T95" fmla="*/ 678 h 925"/>
                <a:gd name="T96" fmla="*/ 570 w 773"/>
                <a:gd name="T97" fmla="*/ 629 h 925"/>
                <a:gd name="T98" fmla="*/ 560 w 773"/>
                <a:gd name="T99" fmla="*/ 585 h 925"/>
                <a:gd name="T100" fmla="*/ 539 w 773"/>
                <a:gd name="T101" fmla="*/ 552 h 925"/>
                <a:gd name="T102" fmla="*/ 509 w 773"/>
                <a:gd name="T103" fmla="*/ 530 h 925"/>
                <a:gd name="T104" fmla="*/ 470 w 773"/>
                <a:gd name="T105" fmla="*/ 518 h 925"/>
                <a:gd name="T106" fmla="*/ 425 w 773"/>
                <a:gd name="T107" fmla="*/ 514 h 925"/>
                <a:gd name="T108" fmla="*/ 420 w 773"/>
                <a:gd name="T109" fmla="*/ 767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3" h="925">
                  <a:moveTo>
                    <a:pt x="435" y="0"/>
                  </a:moveTo>
                  <a:lnTo>
                    <a:pt x="466" y="1"/>
                  </a:lnTo>
                  <a:lnTo>
                    <a:pt x="498" y="4"/>
                  </a:lnTo>
                  <a:lnTo>
                    <a:pt x="527" y="8"/>
                  </a:lnTo>
                  <a:lnTo>
                    <a:pt x="555" y="12"/>
                  </a:lnTo>
                  <a:lnTo>
                    <a:pt x="569" y="15"/>
                  </a:lnTo>
                  <a:lnTo>
                    <a:pt x="581" y="19"/>
                  </a:lnTo>
                  <a:lnTo>
                    <a:pt x="594" y="23"/>
                  </a:lnTo>
                  <a:lnTo>
                    <a:pt x="605" y="28"/>
                  </a:lnTo>
                  <a:lnTo>
                    <a:pt x="617" y="33"/>
                  </a:lnTo>
                  <a:lnTo>
                    <a:pt x="627" y="38"/>
                  </a:lnTo>
                  <a:lnTo>
                    <a:pt x="638" y="44"/>
                  </a:lnTo>
                  <a:lnTo>
                    <a:pt x="648" y="51"/>
                  </a:lnTo>
                  <a:lnTo>
                    <a:pt x="657" y="57"/>
                  </a:lnTo>
                  <a:lnTo>
                    <a:pt x="666" y="65"/>
                  </a:lnTo>
                  <a:lnTo>
                    <a:pt x="674" y="73"/>
                  </a:lnTo>
                  <a:lnTo>
                    <a:pt x="682" y="81"/>
                  </a:lnTo>
                  <a:lnTo>
                    <a:pt x="690" y="90"/>
                  </a:lnTo>
                  <a:lnTo>
                    <a:pt x="696" y="100"/>
                  </a:lnTo>
                  <a:lnTo>
                    <a:pt x="702" y="110"/>
                  </a:lnTo>
                  <a:lnTo>
                    <a:pt x="708" y="121"/>
                  </a:lnTo>
                  <a:lnTo>
                    <a:pt x="713" y="132"/>
                  </a:lnTo>
                  <a:lnTo>
                    <a:pt x="718" y="144"/>
                  </a:lnTo>
                  <a:lnTo>
                    <a:pt x="721" y="156"/>
                  </a:lnTo>
                  <a:lnTo>
                    <a:pt x="724" y="170"/>
                  </a:lnTo>
                  <a:lnTo>
                    <a:pt x="726" y="184"/>
                  </a:lnTo>
                  <a:lnTo>
                    <a:pt x="728" y="198"/>
                  </a:lnTo>
                  <a:lnTo>
                    <a:pt x="729" y="214"/>
                  </a:lnTo>
                  <a:lnTo>
                    <a:pt x="729" y="230"/>
                  </a:lnTo>
                  <a:lnTo>
                    <a:pt x="729" y="247"/>
                  </a:lnTo>
                  <a:lnTo>
                    <a:pt x="727" y="263"/>
                  </a:lnTo>
                  <a:lnTo>
                    <a:pt x="725" y="279"/>
                  </a:lnTo>
                  <a:lnTo>
                    <a:pt x="721" y="294"/>
                  </a:lnTo>
                  <a:lnTo>
                    <a:pt x="717" y="308"/>
                  </a:lnTo>
                  <a:lnTo>
                    <a:pt x="712" y="322"/>
                  </a:lnTo>
                  <a:lnTo>
                    <a:pt x="705" y="335"/>
                  </a:lnTo>
                  <a:lnTo>
                    <a:pt x="698" y="346"/>
                  </a:lnTo>
                  <a:lnTo>
                    <a:pt x="690" y="358"/>
                  </a:lnTo>
                  <a:lnTo>
                    <a:pt x="680" y="369"/>
                  </a:lnTo>
                  <a:lnTo>
                    <a:pt x="670" y="379"/>
                  </a:lnTo>
                  <a:lnTo>
                    <a:pt x="658" y="389"/>
                  </a:lnTo>
                  <a:lnTo>
                    <a:pt x="646" y="398"/>
                  </a:lnTo>
                  <a:lnTo>
                    <a:pt x="633" y="407"/>
                  </a:lnTo>
                  <a:lnTo>
                    <a:pt x="619" y="415"/>
                  </a:lnTo>
                  <a:lnTo>
                    <a:pt x="604" y="423"/>
                  </a:lnTo>
                  <a:lnTo>
                    <a:pt x="625" y="430"/>
                  </a:lnTo>
                  <a:lnTo>
                    <a:pt x="644" y="437"/>
                  </a:lnTo>
                  <a:lnTo>
                    <a:pt x="662" y="447"/>
                  </a:lnTo>
                  <a:lnTo>
                    <a:pt x="678" y="457"/>
                  </a:lnTo>
                  <a:lnTo>
                    <a:pt x="694" y="468"/>
                  </a:lnTo>
                  <a:lnTo>
                    <a:pt x="707" y="480"/>
                  </a:lnTo>
                  <a:lnTo>
                    <a:pt x="720" y="494"/>
                  </a:lnTo>
                  <a:lnTo>
                    <a:pt x="731" y="509"/>
                  </a:lnTo>
                  <a:lnTo>
                    <a:pt x="742" y="525"/>
                  </a:lnTo>
                  <a:lnTo>
                    <a:pt x="750" y="541"/>
                  </a:lnTo>
                  <a:lnTo>
                    <a:pt x="758" y="559"/>
                  </a:lnTo>
                  <a:lnTo>
                    <a:pt x="763" y="577"/>
                  </a:lnTo>
                  <a:lnTo>
                    <a:pt x="768" y="595"/>
                  </a:lnTo>
                  <a:lnTo>
                    <a:pt x="771" y="615"/>
                  </a:lnTo>
                  <a:lnTo>
                    <a:pt x="773" y="636"/>
                  </a:lnTo>
                  <a:lnTo>
                    <a:pt x="773" y="657"/>
                  </a:lnTo>
                  <a:lnTo>
                    <a:pt x="773" y="675"/>
                  </a:lnTo>
                  <a:lnTo>
                    <a:pt x="772" y="691"/>
                  </a:lnTo>
                  <a:lnTo>
                    <a:pt x="770" y="707"/>
                  </a:lnTo>
                  <a:lnTo>
                    <a:pt x="767" y="723"/>
                  </a:lnTo>
                  <a:lnTo>
                    <a:pt x="763" y="738"/>
                  </a:lnTo>
                  <a:lnTo>
                    <a:pt x="759" y="751"/>
                  </a:lnTo>
                  <a:lnTo>
                    <a:pt x="753" y="765"/>
                  </a:lnTo>
                  <a:lnTo>
                    <a:pt x="746" y="779"/>
                  </a:lnTo>
                  <a:lnTo>
                    <a:pt x="740" y="791"/>
                  </a:lnTo>
                  <a:lnTo>
                    <a:pt x="731" y="803"/>
                  </a:lnTo>
                  <a:lnTo>
                    <a:pt x="723" y="814"/>
                  </a:lnTo>
                  <a:lnTo>
                    <a:pt x="715" y="825"/>
                  </a:lnTo>
                  <a:lnTo>
                    <a:pt x="705" y="835"/>
                  </a:lnTo>
                  <a:lnTo>
                    <a:pt x="695" y="845"/>
                  </a:lnTo>
                  <a:lnTo>
                    <a:pt x="684" y="854"/>
                  </a:lnTo>
                  <a:lnTo>
                    <a:pt x="673" y="862"/>
                  </a:lnTo>
                  <a:lnTo>
                    <a:pt x="662" y="870"/>
                  </a:lnTo>
                  <a:lnTo>
                    <a:pt x="650" y="877"/>
                  </a:lnTo>
                  <a:lnTo>
                    <a:pt x="638" y="883"/>
                  </a:lnTo>
                  <a:lnTo>
                    <a:pt x="624" y="890"/>
                  </a:lnTo>
                  <a:lnTo>
                    <a:pt x="611" y="896"/>
                  </a:lnTo>
                  <a:lnTo>
                    <a:pt x="598" y="901"/>
                  </a:lnTo>
                  <a:lnTo>
                    <a:pt x="583" y="905"/>
                  </a:lnTo>
                  <a:lnTo>
                    <a:pt x="569" y="910"/>
                  </a:lnTo>
                  <a:lnTo>
                    <a:pt x="539" y="917"/>
                  </a:lnTo>
                  <a:lnTo>
                    <a:pt x="509" y="921"/>
                  </a:lnTo>
                  <a:lnTo>
                    <a:pt x="479" y="924"/>
                  </a:lnTo>
                  <a:lnTo>
                    <a:pt x="448" y="925"/>
                  </a:lnTo>
                  <a:lnTo>
                    <a:pt x="0" y="925"/>
                  </a:lnTo>
                  <a:lnTo>
                    <a:pt x="0" y="0"/>
                  </a:lnTo>
                  <a:lnTo>
                    <a:pt x="435" y="0"/>
                  </a:lnTo>
                  <a:lnTo>
                    <a:pt x="435" y="0"/>
                  </a:lnTo>
                  <a:close/>
                  <a:moveTo>
                    <a:pt x="409" y="374"/>
                  </a:moveTo>
                  <a:lnTo>
                    <a:pt x="421" y="374"/>
                  </a:lnTo>
                  <a:lnTo>
                    <a:pt x="435" y="373"/>
                  </a:lnTo>
                  <a:lnTo>
                    <a:pt x="446" y="371"/>
                  </a:lnTo>
                  <a:lnTo>
                    <a:pt x="458" y="368"/>
                  </a:lnTo>
                  <a:lnTo>
                    <a:pt x="468" y="365"/>
                  </a:lnTo>
                  <a:lnTo>
                    <a:pt x="479" y="360"/>
                  </a:lnTo>
                  <a:lnTo>
                    <a:pt x="489" y="354"/>
                  </a:lnTo>
                  <a:lnTo>
                    <a:pt x="498" y="349"/>
                  </a:lnTo>
                  <a:lnTo>
                    <a:pt x="506" y="342"/>
                  </a:lnTo>
                  <a:lnTo>
                    <a:pt x="513" y="333"/>
                  </a:lnTo>
                  <a:lnTo>
                    <a:pt x="520" y="325"/>
                  </a:lnTo>
                  <a:lnTo>
                    <a:pt x="524" y="315"/>
                  </a:lnTo>
                  <a:lnTo>
                    <a:pt x="528" y="304"/>
                  </a:lnTo>
                  <a:lnTo>
                    <a:pt x="531" y="292"/>
                  </a:lnTo>
                  <a:lnTo>
                    <a:pt x="532" y="279"/>
                  </a:lnTo>
                  <a:lnTo>
                    <a:pt x="533" y="265"/>
                  </a:lnTo>
                  <a:lnTo>
                    <a:pt x="532" y="250"/>
                  </a:lnTo>
                  <a:lnTo>
                    <a:pt x="530" y="235"/>
                  </a:lnTo>
                  <a:lnTo>
                    <a:pt x="526" y="222"/>
                  </a:lnTo>
                  <a:lnTo>
                    <a:pt x="522" y="212"/>
                  </a:lnTo>
                  <a:lnTo>
                    <a:pt x="514" y="203"/>
                  </a:lnTo>
                  <a:lnTo>
                    <a:pt x="507" y="193"/>
                  </a:lnTo>
                  <a:lnTo>
                    <a:pt x="500" y="186"/>
                  </a:lnTo>
                  <a:lnTo>
                    <a:pt x="490" y="180"/>
                  </a:lnTo>
                  <a:lnTo>
                    <a:pt x="480" y="174"/>
                  </a:lnTo>
                  <a:lnTo>
                    <a:pt x="469" y="170"/>
                  </a:lnTo>
                  <a:lnTo>
                    <a:pt x="458" y="166"/>
                  </a:lnTo>
                  <a:lnTo>
                    <a:pt x="445" y="164"/>
                  </a:lnTo>
                  <a:lnTo>
                    <a:pt x="433" y="162"/>
                  </a:lnTo>
                  <a:lnTo>
                    <a:pt x="419" y="160"/>
                  </a:lnTo>
                  <a:lnTo>
                    <a:pt x="407" y="160"/>
                  </a:lnTo>
                  <a:lnTo>
                    <a:pt x="393" y="159"/>
                  </a:lnTo>
                  <a:lnTo>
                    <a:pt x="203" y="159"/>
                  </a:lnTo>
                  <a:lnTo>
                    <a:pt x="203" y="374"/>
                  </a:lnTo>
                  <a:lnTo>
                    <a:pt x="409" y="374"/>
                  </a:lnTo>
                  <a:close/>
                  <a:moveTo>
                    <a:pt x="420" y="767"/>
                  </a:moveTo>
                  <a:lnTo>
                    <a:pt x="435" y="767"/>
                  </a:lnTo>
                  <a:lnTo>
                    <a:pt x="450" y="766"/>
                  </a:lnTo>
                  <a:lnTo>
                    <a:pt x="463" y="764"/>
                  </a:lnTo>
                  <a:lnTo>
                    <a:pt x="478" y="762"/>
                  </a:lnTo>
                  <a:lnTo>
                    <a:pt x="490" y="758"/>
                  </a:lnTo>
                  <a:lnTo>
                    <a:pt x="503" y="754"/>
                  </a:lnTo>
                  <a:lnTo>
                    <a:pt x="514" y="748"/>
                  </a:lnTo>
                  <a:lnTo>
                    <a:pt x="525" y="742"/>
                  </a:lnTo>
                  <a:lnTo>
                    <a:pt x="535" y="735"/>
                  </a:lnTo>
                  <a:lnTo>
                    <a:pt x="544" y="726"/>
                  </a:lnTo>
                  <a:lnTo>
                    <a:pt x="552" y="716"/>
                  </a:lnTo>
                  <a:lnTo>
                    <a:pt x="558" y="705"/>
                  </a:lnTo>
                  <a:lnTo>
                    <a:pt x="563" y="693"/>
                  </a:lnTo>
                  <a:lnTo>
                    <a:pt x="568" y="678"/>
                  </a:lnTo>
                  <a:lnTo>
                    <a:pt x="570" y="662"/>
                  </a:lnTo>
                  <a:lnTo>
                    <a:pt x="571" y="646"/>
                  </a:lnTo>
                  <a:lnTo>
                    <a:pt x="570" y="629"/>
                  </a:lnTo>
                  <a:lnTo>
                    <a:pt x="568" y="612"/>
                  </a:lnTo>
                  <a:lnTo>
                    <a:pt x="564" y="597"/>
                  </a:lnTo>
                  <a:lnTo>
                    <a:pt x="560" y="585"/>
                  </a:lnTo>
                  <a:lnTo>
                    <a:pt x="555" y="572"/>
                  </a:lnTo>
                  <a:lnTo>
                    <a:pt x="548" y="562"/>
                  </a:lnTo>
                  <a:lnTo>
                    <a:pt x="539" y="552"/>
                  </a:lnTo>
                  <a:lnTo>
                    <a:pt x="530" y="544"/>
                  </a:lnTo>
                  <a:lnTo>
                    <a:pt x="520" y="537"/>
                  </a:lnTo>
                  <a:lnTo>
                    <a:pt x="509" y="530"/>
                  </a:lnTo>
                  <a:lnTo>
                    <a:pt x="497" y="525"/>
                  </a:lnTo>
                  <a:lnTo>
                    <a:pt x="484" y="521"/>
                  </a:lnTo>
                  <a:lnTo>
                    <a:pt x="470" y="518"/>
                  </a:lnTo>
                  <a:lnTo>
                    <a:pt x="456" y="516"/>
                  </a:lnTo>
                  <a:lnTo>
                    <a:pt x="440" y="514"/>
                  </a:lnTo>
                  <a:lnTo>
                    <a:pt x="425" y="514"/>
                  </a:lnTo>
                  <a:lnTo>
                    <a:pt x="203" y="514"/>
                  </a:lnTo>
                  <a:lnTo>
                    <a:pt x="203" y="767"/>
                  </a:lnTo>
                  <a:lnTo>
                    <a:pt x="420" y="767"/>
                  </a:lnTo>
                  <a:lnTo>
                    <a:pt x="420" y="76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1139488" y="6607175"/>
              <a:ext cx="100013" cy="104775"/>
            </a:xfrm>
            <a:custGeom>
              <a:avLst/>
              <a:gdLst>
                <a:gd name="T0" fmla="*/ 0 w 883"/>
                <a:gd name="T1" fmla="*/ 0 h 925"/>
                <a:gd name="T2" fmla="*/ 227 w 883"/>
                <a:gd name="T3" fmla="*/ 0 h 925"/>
                <a:gd name="T4" fmla="*/ 442 w 883"/>
                <a:gd name="T5" fmla="*/ 366 h 925"/>
                <a:gd name="T6" fmla="*/ 657 w 883"/>
                <a:gd name="T7" fmla="*/ 0 h 925"/>
                <a:gd name="T8" fmla="*/ 883 w 883"/>
                <a:gd name="T9" fmla="*/ 0 h 925"/>
                <a:gd name="T10" fmla="*/ 542 w 883"/>
                <a:gd name="T11" fmla="*/ 570 h 925"/>
                <a:gd name="T12" fmla="*/ 542 w 883"/>
                <a:gd name="T13" fmla="*/ 925 h 925"/>
                <a:gd name="T14" fmla="*/ 338 w 883"/>
                <a:gd name="T15" fmla="*/ 925 h 925"/>
                <a:gd name="T16" fmla="*/ 338 w 883"/>
                <a:gd name="T17" fmla="*/ 565 h 925"/>
                <a:gd name="T18" fmla="*/ 0 w 883"/>
                <a:gd name="T19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3" h="925">
                  <a:moveTo>
                    <a:pt x="0" y="0"/>
                  </a:moveTo>
                  <a:lnTo>
                    <a:pt x="227" y="0"/>
                  </a:lnTo>
                  <a:lnTo>
                    <a:pt x="442" y="366"/>
                  </a:lnTo>
                  <a:lnTo>
                    <a:pt x="657" y="0"/>
                  </a:lnTo>
                  <a:lnTo>
                    <a:pt x="883" y="0"/>
                  </a:lnTo>
                  <a:lnTo>
                    <a:pt x="542" y="570"/>
                  </a:lnTo>
                  <a:lnTo>
                    <a:pt x="542" y="925"/>
                  </a:lnTo>
                  <a:lnTo>
                    <a:pt x="338" y="925"/>
                  </a:lnTo>
                  <a:lnTo>
                    <a:pt x="338" y="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1491913" y="6607175"/>
              <a:ext cx="88900" cy="104775"/>
            </a:xfrm>
            <a:custGeom>
              <a:avLst/>
              <a:gdLst>
                <a:gd name="T0" fmla="*/ 202 w 780"/>
                <a:gd name="T1" fmla="*/ 0 h 925"/>
                <a:gd name="T2" fmla="*/ 588 w 780"/>
                <a:gd name="T3" fmla="*/ 622 h 925"/>
                <a:gd name="T4" fmla="*/ 590 w 780"/>
                <a:gd name="T5" fmla="*/ 622 h 925"/>
                <a:gd name="T6" fmla="*/ 590 w 780"/>
                <a:gd name="T7" fmla="*/ 0 h 925"/>
                <a:gd name="T8" fmla="*/ 780 w 780"/>
                <a:gd name="T9" fmla="*/ 0 h 925"/>
                <a:gd name="T10" fmla="*/ 780 w 780"/>
                <a:gd name="T11" fmla="*/ 925 h 925"/>
                <a:gd name="T12" fmla="*/ 576 w 780"/>
                <a:gd name="T13" fmla="*/ 925 h 925"/>
                <a:gd name="T14" fmla="*/ 193 w 780"/>
                <a:gd name="T15" fmla="*/ 306 h 925"/>
                <a:gd name="T16" fmla="*/ 191 w 780"/>
                <a:gd name="T17" fmla="*/ 306 h 925"/>
                <a:gd name="T18" fmla="*/ 191 w 780"/>
                <a:gd name="T19" fmla="*/ 925 h 925"/>
                <a:gd name="T20" fmla="*/ 0 w 780"/>
                <a:gd name="T21" fmla="*/ 925 h 925"/>
                <a:gd name="T22" fmla="*/ 0 w 780"/>
                <a:gd name="T23" fmla="*/ 0 h 925"/>
                <a:gd name="T24" fmla="*/ 202 w 780"/>
                <a:gd name="T25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0" h="925">
                  <a:moveTo>
                    <a:pt x="202" y="0"/>
                  </a:moveTo>
                  <a:lnTo>
                    <a:pt x="588" y="622"/>
                  </a:lnTo>
                  <a:lnTo>
                    <a:pt x="590" y="622"/>
                  </a:lnTo>
                  <a:lnTo>
                    <a:pt x="590" y="0"/>
                  </a:lnTo>
                  <a:lnTo>
                    <a:pt x="780" y="0"/>
                  </a:lnTo>
                  <a:lnTo>
                    <a:pt x="780" y="925"/>
                  </a:lnTo>
                  <a:lnTo>
                    <a:pt x="576" y="925"/>
                  </a:lnTo>
                  <a:lnTo>
                    <a:pt x="193" y="306"/>
                  </a:lnTo>
                  <a:lnTo>
                    <a:pt x="191" y="306"/>
                  </a:lnTo>
                  <a:lnTo>
                    <a:pt x="191" y="925"/>
                  </a:lnTo>
                  <a:lnTo>
                    <a:pt x="0" y="925"/>
                  </a:lnTo>
                  <a:lnTo>
                    <a:pt x="0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1595100" y="6604000"/>
              <a:ext cx="98425" cy="109537"/>
            </a:xfrm>
            <a:custGeom>
              <a:avLst/>
              <a:gdLst>
                <a:gd name="T0" fmla="*/ 599 w 859"/>
                <a:gd name="T1" fmla="*/ 230 h 968"/>
                <a:gd name="T2" fmla="*/ 541 w 859"/>
                <a:gd name="T3" fmla="*/ 190 h 968"/>
                <a:gd name="T4" fmla="*/ 472 w 859"/>
                <a:gd name="T5" fmla="*/ 172 h 968"/>
                <a:gd name="T6" fmla="*/ 405 w 859"/>
                <a:gd name="T7" fmla="*/ 175 h 968"/>
                <a:gd name="T8" fmla="*/ 349 w 859"/>
                <a:gd name="T9" fmla="*/ 192 h 968"/>
                <a:gd name="T10" fmla="*/ 303 w 859"/>
                <a:gd name="T11" fmla="*/ 220 h 968"/>
                <a:gd name="T12" fmla="*/ 267 w 859"/>
                <a:gd name="T13" fmla="*/ 258 h 968"/>
                <a:gd name="T14" fmla="*/ 239 w 859"/>
                <a:gd name="T15" fmla="*/ 304 h 968"/>
                <a:gd name="T16" fmla="*/ 220 w 859"/>
                <a:gd name="T17" fmla="*/ 357 h 968"/>
                <a:gd name="T18" fmla="*/ 203 w 859"/>
                <a:gd name="T19" fmla="*/ 458 h 968"/>
                <a:gd name="T20" fmla="*/ 210 w 859"/>
                <a:gd name="T21" fmla="*/ 574 h 968"/>
                <a:gd name="T22" fmla="*/ 228 w 859"/>
                <a:gd name="T23" fmla="*/ 641 h 968"/>
                <a:gd name="T24" fmla="*/ 252 w 859"/>
                <a:gd name="T25" fmla="*/ 690 h 968"/>
                <a:gd name="T26" fmla="*/ 284 w 859"/>
                <a:gd name="T27" fmla="*/ 732 h 968"/>
                <a:gd name="T28" fmla="*/ 325 w 859"/>
                <a:gd name="T29" fmla="*/ 764 h 968"/>
                <a:gd name="T30" fmla="*/ 376 w 859"/>
                <a:gd name="T31" fmla="*/ 787 h 968"/>
                <a:gd name="T32" fmla="*/ 436 w 859"/>
                <a:gd name="T33" fmla="*/ 798 h 968"/>
                <a:gd name="T34" fmla="*/ 516 w 859"/>
                <a:gd name="T35" fmla="*/ 790 h 968"/>
                <a:gd name="T36" fmla="*/ 561 w 859"/>
                <a:gd name="T37" fmla="*/ 771 h 968"/>
                <a:gd name="T38" fmla="*/ 592 w 859"/>
                <a:gd name="T39" fmla="*/ 747 h 968"/>
                <a:gd name="T40" fmla="*/ 631 w 859"/>
                <a:gd name="T41" fmla="*/ 693 h 968"/>
                <a:gd name="T42" fmla="*/ 658 w 859"/>
                <a:gd name="T43" fmla="*/ 613 h 968"/>
                <a:gd name="T44" fmla="*/ 853 w 859"/>
                <a:gd name="T45" fmla="*/ 633 h 968"/>
                <a:gd name="T46" fmla="*/ 833 w 859"/>
                <a:gd name="T47" fmla="*/ 712 h 968"/>
                <a:gd name="T48" fmla="*/ 801 w 859"/>
                <a:gd name="T49" fmla="*/ 781 h 968"/>
                <a:gd name="T50" fmla="*/ 759 w 859"/>
                <a:gd name="T51" fmla="*/ 840 h 968"/>
                <a:gd name="T52" fmla="*/ 705 w 859"/>
                <a:gd name="T53" fmla="*/ 890 h 968"/>
                <a:gd name="T54" fmla="*/ 644 w 859"/>
                <a:gd name="T55" fmla="*/ 927 h 968"/>
                <a:gd name="T56" fmla="*/ 573 w 859"/>
                <a:gd name="T57" fmla="*/ 954 h 968"/>
                <a:gd name="T58" fmla="*/ 495 w 859"/>
                <a:gd name="T59" fmla="*/ 966 h 968"/>
                <a:gd name="T60" fmla="*/ 402 w 859"/>
                <a:gd name="T61" fmla="*/ 966 h 968"/>
                <a:gd name="T62" fmla="*/ 306 w 859"/>
                <a:gd name="T63" fmla="*/ 947 h 968"/>
                <a:gd name="T64" fmla="*/ 222 w 859"/>
                <a:gd name="T65" fmla="*/ 911 h 968"/>
                <a:gd name="T66" fmla="*/ 150 w 859"/>
                <a:gd name="T67" fmla="*/ 860 h 968"/>
                <a:gd name="T68" fmla="*/ 92 w 859"/>
                <a:gd name="T69" fmla="*/ 795 h 968"/>
                <a:gd name="T70" fmla="*/ 48 w 859"/>
                <a:gd name="T71" fmla="*/ 719 h 968"/>
                <a:gd name="T72" fmla="*/ 16 w 859"/>
                <a:gd name="T73" fmla="*/ 633 h 968"/>
                <a:gd name="T74" fmla="*/ 1 w 859"/>
                <a:gd name="T75" fmla="*/ 538 h 968"/>
                <a:gd name="T76" fmla="*/ 1 w 859"/>
                <a:gd name="T77" fmla="*/ 437 h 968"/>
                <a:gd name="T78" fmla="*/ 16 w 859"/>
                <a:gd name="T79" fmla="*/ 342 h 968"/>
                <a:gd name="T80" fmla="*/ 48 w 859"/>
                <a:gd name="T81" fmla="*/ 253 h 968"/>
                <a:gd name="T82" fmla="*/ 92 w 859"/>
                <a:gd name="T83" fmla="*/ 175 h 968"/>
                <a:gd name="T84" fmla="*/ 150 w 859"/>
                <a:gd name="T85" fmla="*/ 110 h 968"/>
                <a:gd name="T86" fmla="*/ 222 w 859"/>
                <a:gd name="T87" fmla="*/ 58 h 968"/>
                <a:gd name="T88" fmla="*/ 306 w 859"/>
                <a:gd name="T89" fmla="*/ 21 h 968"/>
                <a:gd name="T90" fmla="*/ 402 w 859"/>
                <a:gd name="T91" fmla="*/ 2 h 968"/>
                <a:gd name="T92" fmla="*/ 490 w 859"/>
                <a:gd name="T93" fmla="*/ 1 h 968"/>
                <a:gd name="T94" fmla="*/ 562 w 859"/>
                <a:gd name="T95" fmla="*/ 12 h 968"/>
                <a:gd name="T96" fmla="*/ 630 w 859"/>
                <a:gd name="T97" fmla="*/ 34 h 968"/>
                <a:gd name="T98" fmla="*/ 691 w 859"/>
                <a:gd name="T99" fmla="*/ 66 h 968"/>
                <a:gd name="T100" fmla="*/ 744 w 859"/>
                <a:gd name="T101" fmla="*/ 108 h 968"/>
                <a:gd name="T102" fmla="*/ 788 w 859"/>
                <a:gd name="T103" fmla="*/ 161 h 968"/>
                <a:gd name="T104" fmla="*/ 822 w 859"/>
                <a:gd name="T105" fmla="*/ 222 h 968"/>
                <a:gd name="T106" fmla="*/ 844 w 859"/>
                <a:gd name="T107" fmla="*/ 294 h 968"/>
                <a:gd name="T108" fmla="*/ 651 w 859"/>
                <a:gd name="T109" fmla="*/ 316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9" h="968">
                  <a:moveTo>
                    <a:pt x="631" y="270"/>
                  </a:moveTo>
                  <a:lnTo>
                    <a:pt x="622" y="255"/>
                  </a:lnTo>
                  <a:lnTo>
                    <a:pt x="610" y="241"/>
                  </a:lnTo>
                  <a:lnTo>
                    <a:pt x="599" y="230"/>
                  </a:lnTo>
                  <a:lnTo>
                    <a:pt x="585" y="218"/>
                  </a:lnTo>
                  <a:lnTo>
                    <a:pt x="572" y="208"/>
                  </a:lnTo>
                  <a:lnTo>
                    <a:pt x="557" y="198"/>
                  </a:lnTo>
                  <a:lnTo>
                    <a:pt x="541" y="190"/>
                  </a:lnTo>
                  <a:lnTo>
                    <a:pt x="525" y="184"/>
                  </a:lnTo>
                  <a:lnTo>
                    <a:pt x="507" y="178"/>
                  </a:lnTo>
                  <a:lnTo>
                    <a:pt x="489" y="174"/>
                  </a:lnTo>
                  <a:lnTo>
                    <a:pt x="472" y="172"/>
                  </a:lnTo>
                  <a:lnTo>
                    <a:pt x="453" y="171"/>
                  </a:lnTo>
                  <a:lnTo>
                    <a:pt x="436" y="171"/>
                  </a:lnTo>
                  <a:lnTo>
                    <a:pt x="420" y="173"/>
                  </a:lnTo>
                  <a:lnTo>
                    <a:pt x="405" y="175"/>
                  </a:lnTo>
                  <a:lnTo>
                    <a:pt x="390" y="177"/>
                  </a:lnTo>
                  <a:lnTo>
                    <a:pt x="376" y="182"/>
                  </a:lnTo>
                  <a:lnTo>
                    <a:pt x="362" y="186"/>
                  </a:lnTo>
                  <a:lnTo>
                    <a:pt x="349" y="192"/>
                  </a:lnTo>
                  <a:lnTo>
                    <a:pt x="337" y="197"/>
                  </a:lnTo>
                  <a:lnTo>
                    <a:pt x="325" y="205"/>
                  </a:lnTo>
                  <a:lnTo>
                    <a:pt x="314" y="212"/>
                  </a:lnTo>
                  <a:lnTo>
                    <a:pt x="303" y="220"/>
                  </a:lnTo>
                  <a:lnTo>
                    <a:pt x="293" y="229"/>
                  </a:lnTo>
                  <a:lnTo>
                    <a:pt x="284" y="238"/>
                  </a:lnTo>
                  <a:lnTo>
                    <a:pt x="275" y="248"/>
                  </a:lnTo>
                  <a:lnTo>
                    <a:pt x="267" y="258"/>
                  </a:lnTo>
                  <a:lnTo>
                    <a:pt x="260" y="269"/>
                  </a:lnTo>
                  <a:lnTo>
                    <a:pt x="252" y="280"/>
                  </a:lnTo>
                  <a:lnTo>
                    <a:pt x="245" y="292"/>
                  </a:lnTo>
                  <a:lnTo>
                    <a:pt x="239" y="304"/>
                  </a:lnTo>
                  <a:lnTo>
                    <a:pt x="234" y="317"/>
                  </a:lnTo>
                  <a:lnTo>
                    <a:pt x="228" y="329"/>
                  </a:lnTo>
                  <a:lnTo>
                    <a:pt x="224" y="343"/>
                  </a:lnTo>
                  <a:lnTo>
                    <a:pt x="220" y="357"/>
                  </a:lnTo>
                  <a:lnTo>
                    <a:pt x="216" y="370"/>
                  </a:lnTo>
                  <a:lnTo>
                    <a:pt x="210" y="399"/>
                  </a:lnTo>
                  <a:lnTo>
                    <a:pt x="205" y="429"/>
                  </a:lnTo>
                  <a:lnTo>
                    <a:pt x="203" y="458"/>
                  </a:lnTo>
                  <a:lnTo>
                    <a:pt x="202" y="489"/>
                  </a:lnTo>
                  <a:lnTo>
                    <a:pt x="203" y="518"/>
                  </a:lnTo>
                  <a:lnTo>
                    <a:pt x="205" y="546"/>
                  </a:lnTo>
                  <a:lnTo>
                    <a:pt x="210" y="574"/>
                  </a:lnTo>
                  <a:lnTo>
                    <a:pt x="216" y="602"/>
                  </a:lnTo>
                  <a:lnTo>
                    <a:pt x="220" y="615"/>
                  </a:lnTo>
                  <a:lnTo>
                    <a:pt x="224" y="629"/>
                  </a:lnTo>
                  <a:lnTo>
                    <a:pt x="228" y="641"/>
                  </a:lnTo>
                  <a:lnTo>
                    <a:pt x="234" y="654"/>
                  </a:lnTo>
                  <a:lnTo>
                    <a:pt x="239" y="667"/>
                  </a:lnTo>
                  <a:lnTo>
                    <a:pt x="245" y="678"/>
                  </a:lnTo>
                  <a:lnTo>
                    <a:pt x="252" y="690"/>
                  </a:lnTo>
                  <a:lnTo>
                    <a:pt x="260" y="701"/>
                  </a:lnTo>
                  <a:lnTo>
                    <a:pt x="267" y="712"/>
                  </a:lnTo>
                  <a:lnTo>
                    <a:pt x="275" y="722"/>
                  </a:lnTo>
                  <a:lnTo>
                    <a:pt x="284" y="732"/>
                  </a:lnTo>
                  <a:lnTo>
                    <a:pt x="293" y="740"/>
                  </a:lnTo>
                  <a:lnTo>
                    <a:pt x="303" y="749"/>
                  </a:lnTo>
                  <a:lnTo>
                    <a:pt x="314" y="757"/>
                  </a:lnTo>
                  <a:lnTo>
                    <a:pt x="325" y="764"/>
                  </a:lnTo>
                  <a:lnTo>
                    <a:pt x="337" y="771"/>
                  </a:lnTo>
                  <a:lnTo>
                    <a:pt x="349" y="778"/>
                  </a:lnTo>
                  <a:lnTo>
                    <a:pt x="362" y="783"/>
                  </a:lnTo>
                  <a:lnTo>
                    <a:pt x="376" y="787"/>
                  </a:lnTo>
                  <a:lnTo>
                    <a:pt x="390" y="791"/>
                  </a:lnTo>
                  <a:lnTo>
                    <a:pt x="405" y="794"/>
                  </a:lnTo>
                  <a:lnTo>
                    <a:pt x="420" y="796"/>
                  </a:lnTo>
                  <a:lnTo>
                    <a:pt x="436" y="798"/>
                  </a:lnTo>
                  <a:lnTo>
                    <a:pt x="453" y="798"/>
                  </a:lnTo>
                  <a:lnTo>
                    <a:pt x="476" y="798"/>
                  </a:lnTo>
                  <a:lnTo>
                    <a:pt x="497" y="794"/>
                  </a:lnTo>
                  <a:lnTo>
                    <a:pt x="516" y="790"/>
                  </a:lnTo>
                  <a:lnTo>
                    <a:pt x="535" y="784"/>
                  </a:lnTo>
                  <a:lnTo>
                    <a:pt x="545" y="780"/>
                  </a:lnTo>
                  <a:lnTo>
                    <a:pt x="553" y="776"/>
                  </a:lnTo>
                  <a:lnTo>
                    <a:pt x="561" y="771"/>
                  </a:lnTo>
                  <a:lnTo>
                    <a:pt x="570" y="766"/>
                  </a:lnTo>
                  <a:lnTo>
                    <a:pt x="577" y="760"/>
                  </a:lnTo>
                  <a:lnTo>
                    <a:pt x="584" y="755"/>
                  </a:lnTo>
                  <a:lnTo>
                    <a:pt x="592" y="747"/>
                  </a:lnTo>
                  <a:lnTo>
                    <a:pt x="598" y="741"/>
                  </a:lnTo>
                  <a:lnTo>
                    <a:pt x="610" y="726"/>
                  </a:lnTo>
                  <a:lnTo>
                    <a:pt x="622" y="711"/>
                  </a:lnTo>
                  <a:lnTo>
                    <a:pt x="631" y="693"/>
                  </a:lnTo>
                  <a:lnTo>
                    <a:pt x="641" y="675"/>
                  </a:lnTo>
                  <a:lnTo>
                    <a:pt x="648" y="655"/>
                  </a:lnTo>
                  <a:lnTo>
                    <a:pt x="653" y="635"/>
                  </a:lnTo>
                  <a:lnTo>
                    <a:pt x="658" y="613"/>
                  </a:lnTo>
                  <a:lnTo>
                    <a:pt x="663" y="590"/>
                  </a:lnTo>
                  <a:lnTo>
                    <a:pt x="859" y="590"/>
                  </a:lnTo>
                  <a:lnTo>
                    <a:pt x="856" y="612"/>
                  </a:lnTo>
                  <a:lnTo>
                    <a:pt x="853" y="633"/>
                  </a:lnTo>
                  <a:lnTo>
                    <a:pt x="849" y="653"/>
                  </a:lnTo>
                  <a:lnTo>
                    <a:pt x="844" y="673"/>
                  </a:lnTo>
                  <a:lnTo>
                    <a:pt x="839" y="693"/>
                  </a:lnTo>
                  <a:lnTo>
                    <a:pt x="833" y="712"/>
                  </a:lnTo>
                  <a:lnTo>
                    <a:pt x="826" y="729"/>
                  </a:lnTo>
                  <a:lnTo>
                    <a:pt x="818" y="747"/>
                  </a:lnTo>
                  <a:lnTo>
                    <a:pt x="810" y="764"/>
                  </a:lnTo>
                  <a:lnTo>
                    <a:pt x="801" y="781"/>
                  </a:lnTo>
                  <a:lnTo>
                    <a:pt x="791" y="796"/>
                  </a:lnTo>
                  <a:lnTo>
                    <a:pt x="781" y="812"/>
                  </a:lnTo>
                  <a:lnTo>
                    <a:pt x="770" y="827"/>
                  </a:lnTo>
                  <a:lnTo>
                    <a:pt x="759" y="840"/>
                  </a:lnTo>
                  <a:lnTo>
                    <a:pt x="746" y="854"/>
                  </a:lnTo>
                  <a:lnTo>
                    <a:pt x="734" y="867"/>
                  </a:lnTo>
                  <a:lnTo>
                    <a:pt x="720" y="879"/>
                  </a:lnTo>
                  <a:lnTo>
                    <a:pt x="705" y="890"/>
                  </a:lnTo>
                  <a:lnTo>
                    <a:pt x="691" y="900"/>
                  </a:lnTo>
                  <a:lnTo>
                    <a:pt x="676" y="911"/>
                  </a:lnTo>
                  <a:lnTo>
                    <a:pt x="659" y="919"/>
                  </a:lnTo>
                  <a:lnTo>
                    <a:pt x="644" y="927"/>
                  </a:lnTo>
                  <a:lnTo>
                    <a:pt x="627" y="935"/>
                  </a:lnTo>
                  <a:lnTo>
                    <a:pt x="609" y="942"/>
                  </a:lnTo>
                  <a:lnTo>
                    <a:pt x="592" y="948"/>
                  </a:lnTo>
                  <a:lnTo>
                    <a:pt x="573" y="954"/>
                  </a:lnTo>
                  <a:lnTo>
                    <a:pt x="554" y="958"/>
                  </a:lnTo>
                  <a:lnTo>
                    <a:pt x="534" y="962"/>
                  </a:lnTo>
                  <a:lnTo>
                    <a:pt x="514" y="964"/>
                  </a:lnTo>
                  <a:lnTo>
                    <a:pt x="495" y="966"/>
                  </a:lnTo>
                  <a:lnTo>
                    <a:pt x="474" y="967"/>
                  </a:lnTo>
                  <a:lnTo>
                    <a:pt x="453" y="968"/>
                  </a:lnTo>
                  <a:lnTo>
                    <a:pt x="427" y="967"/>
                  </a:lnTo>
                  <a:lnTo>
                    <a:pt x="402" y="966"/>
                  </a:lnTo>
                  <a:lnTo>
                    <a:pt x="377" y="963"/>
                  </a:lnTo>
                  <a:lnTo>
                    <a:pt x="353" y="959"/>
                  </a:lnTo>
                  <a:lnTo>
                    <a:pt x="329" y="954"/>
                  </a:lnTo>
                  <a:lnTo>
                    <a:pt x="306" y="947"/>
                  </a:lnTo>
                  <a:lnTo>
                    <a:pt x="284" y="940"/>
                  </a:lnTo>
                  <a:lnTo>
                    <a:pt x="263" y="932"/>
                  </a:lnTo>
                  <a:lnTo>
                    <a:pt x="242" y="921"/>
                  </a:lnTo>
                  <a:lnTo>
                    <a:pt x="222" y="911"/>
                  </a:lnTo>
                  <a:lnTo>
                    <a:pt x="202" y="899"/>
                  </a:lnTo>
                  <a:lnTo>
                    <a:pt x="184" y="888"/>
                  </a:lnTo>
                  <a:lnTo>
                    <a:pt x="167" y="874"/>
                  </a:lnTo>
                  <a:lnTo>
                    <a:pt x="150" y="860"/>
                  </a:lnTo>
                  <a:lnTo>
                    <a:pt x="134" y="845"/>
                  </a:lnTo>
                  <a:lnTo>
                    <a:pt x="120" y="829"/>
                  </a:lnTo>
                  <a:lnTo>
                    <a:pt x="105" y="813"/>
                  </a:lnTo>
                  <a:lnTo>
                    <a:pt x="92" y="795"/>
                  </a:lnTo>
                  <a:lnTo>
                    <a:pt x="80" y="778"/>
                  </a:lnTo>
                  <a:lnTo>
                    <a:pt x="68" y="759"/>
                  </a:lnTo>
                  <a:lnTo>
                    <a:pt x="57" y="740"/>
                  </a:lnTo>
                  <a:lnTo>
                    <a:pt x="48" y="719"/>
                  </a:lnTo>
                  <a:lnTo>
                    <a:pt x="38" y="699"/>
                  </a:lnTo>
                  <a:lnTo>
                    <a:pt x="30" y="677"/>
                  </a:lnTo>
                  <a:lnTo>
                    <a:pt x="23" y="655"/>
                  </a:lnTo>
                  <a:lnTo>
                    <a:pt x="16" y="633"/>
                  </a:lnTo>
                  <a:lnTo>
                    <a:pt x="11" y="610"/>
                  </a:lnTo>
                  <a:lnTo>
                    <a:pt x="7" y="586"/>
                  </a:lnTo>
                  <a:lnTo>
                    <a:pt x="4" y="563"/>
                  </a:lnTo>
                  <a:lnTo>
                    <a:pt x="1" y="538"/>
                  </a:lnTo>
                  <a:lnTo>
                    <a:pt x="0" y="514"/>
                  </a:lnTo>
                  <a:lnTo>
                    <a:pt x="0" y="489"/>
                  </a:lnTo>
                  <a:lnTo>
                    <a:pt x="0" y="462"/>
                  </a:lnTo>
                  <a:lnTo>
                    <a:pt x="1" y="437"/>
                  </a:lnTo>
                  <a:lnTo>
                    <a:pt x="4" y="413"/>
                  </a:lnTo>
                  <a:lnTo>
                    <a:pt x="7" y="389"/>
                  </a:lnTo>
                  <a:lnTo>
                    <a:pt x="11" y="365"/>
                  </a:lnTo>
                  <a:lnTo>
                    <a:pt x="16" y="342"/>
                  </a:lnTo>
                  <a:lnTo>
                    <a:pt x="23" y="319"/>
                  </a:lnTo>
                  <a:lnTo>
                    <a:pt x="30" y="296"/>
                  </a:lnTo>
                  <a:lnTo>
                    <a:pt x="38" y="274"/>
                  </a:lnTo>
                  <a:lnTo>
                    <a:pt x="48" y="253"/>
                  </a:lnTo>
                  <a:lnTo>
                    <a:pt x="57" y="233"/>
                  </a:lnTo>
                  <a:lnTo>
                    <a:pt x="68" y="213"/>
                  </a:lnTo>
                  <a:lnTo>
                    <a:pt x="80" y="194"/>
                  </a:lnTo>
                  <a:lnTo>
                    <a:pt x="92" y="175"/>
                  </a:lnTo>
                  <a:lnTo>
                    <a:pt x="105" y="158"/>
                  </a:lnTo>
                  <a:lnTo>
                    <a:pt x="120" y="141"/>
                  </a:lnTo>
                  <a:lnTo>
                    <a:pt x="134" y="125"/>
                  </a:lnTo>
                  <a:lnTo>
                    <a:pt x="150" y="110"/>
                  </a:lnTo>
                  <a:lnTo>
                    <a:pt x="167" y="96"/>
                  </a:lnTo>
                  <a:lnTo>
                    <a:pt x="184" y="82"/>
                  </a:lnTo>
                  <a:lnTo>
                    <a:pt x="202" y="70"/>
                  </a:lnTo>
                  <a:lnTo>
                    <a:pt x="222" y="58"/>
                  </a:lnTo>
                  <a:lnTo>
                    <a:pt x="242" y="48"/>
                  </a:lnTo>
                  <a:lnTo>
                    <a:pt x="263" y="37"/>
                  </a:lnTo>
                  <a:lnTo>
                    <a:pt x="284" y="29"/>
                  </a:lnTo>
                  <a:lnTo>
                    <a:pt x="306" y="21"/>
                  </a:lnTo>
                  <a:lnTo>
                    <a:pt x="329" y="15"/>
                  </a:lnTo>
                  <a:lnTo>
                    <a:pt x="353" y="10"/>
                  </a:lnTo>
                  <a:lnTo>
                    <a:pt x="377" y="6"/>
                  </a:lnTo>
                  <a:lnTo>
                    <a:pt x="402" y="2"/>
                  </a:lnTo>
                  <a:lnTo>
                    <a:pt x="427" y="0"/>
                  </a:lnTo>
                  <a:lnTo>
                    <a:pt x="453" y="0"/>
                  </a:lnTo>
                  <a:lnTo>
                    <a:pt x="472" y="0"/>
                  </a:lnTo>
                  <a:lnTo>
                    <a:pt x="490" y="1"/>
                  </a:lnTo>
                  <a:lnTo>
                    <a:pt x="509" y="2"/>
                  </a:lnTo>
                  <a:lnTo>
                    <a:pt x="527" y="6"/>
                  </a:lnTo>
                  <a:lnTo>
                    <a:pt x="545" y="9"/>
                  </a:lnTo>
                  <a:lnTo>
                    <a:pt x="562" y="12"/>
                  </a:lnTo>
                  <a:lnTo>
                    <a:pt x="580" y="17"/>
                  </a:lnTo>
                  <a:lnTo>
                    <a:pt x="597" y="22"/>
                  </a:lnTo>
                  <a:lnTo>
                    <a:pt x="614" y="28"/>
                  </a:lnTo>
                  <a:lnTo>
                    <a:pt x="630" y="34"/>
                  </a:lnTo>
                  <a:lnTo>
                    <a:pt x="646" y="41"/>
                  </a:lnTo>
                  <a:lnTo>
                    <a:pt x="662" y="49"/>
                  </a:lnTo>
                  <a:lnTo>
                    <a:pt x="676" y="57"/>
                  </a:lnTo>
                  <a:lnTo>
                    <a:pt x="691" y="66"/>
                  </a:lnTo>
                  <a:lnTo>
                    <a:pt x="704" y="76"/>
                  </a:lnTo>
                  <a:lnTo>
                    <a:pt x="718" y="86"/>
                  </a:lnTo>
                  <a:lnTo>
                    <a:pt x="731" y="97"/>
                  </a:lnTo>
                  <a:lnTo>
                    <a:pt x="744" y="108"/>
                  </a:lnTo>
                  <a:lnTo>
                    <a:pt x="755" y="121"/>
                  </a:lnTo>
                  <a:lnTo>
                    <a:pt x="767" y="133"/>
                  </a:lnTo>
                  <a:lnTo>
                    <a:pt x="778" y="147"/>
                  </a:lnTo>
                  <a:lnTo>
                    <a:pt x="788" y="161"/>
                  </a:lnTo>
                  <a:lnTo>
                    <a:pt x="797" y="175"/>
                  </a:lnTo>
                  <a:lnTo>
                    <a:pt x="807" y="191"/>
                  </a:lnTo>
                  <a:lnTo>
                    <a:pt x="815" y="207"/>
                  </a:lnTo>
                  <a:lnTo>
                    <a:pt x="822" y="222"/>
                  </a:lnTo>
                  <a:lnTo>
                    <a:pt x="830" y="240"/>
                  </a:lnTo>
                  <a:lnTo>
                    <a:pt x="835" y="257"/>
                  </a:lnTo>
                  <a:lnTo>
                    <a:pt x="840" y="276"/>
                  </a:lnTo>
                  <a:lnTo>
                    <a:pt x="844" y="294"/>
                  </a:lnTo>
                  <a:lnTo>
                    <a:pt x="848" y="314"/>
                  </a:lnTo>
                  <a:lnTo>
                    <a:pt x="850" y="333"/>
                  </a:lnTo>
                  <a:lnTo>
                    <a:pt x="654" y="333"/>
                  </a:lnTo>
                  <a:lnTo>
                    <a:pt x="651" y="316"/>
                  </a:lnTo>
                  <a:lnTo>
                    <a:pt x="646" y="300"/>
                  </a:lnTo>
                  <a:lnTo>
                    <a:pt x="640" y="284"/>
                  </a:lnTo>
                  <a:lnTo>
                    <a:pt x="631" y="27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1441113" y="6167438"/>
              <a:ext cx="314325" cy="315912"/>
            </a:xfrm>
            <a:custGeom>
              <a:avLst/>
              <a:gdLst>
                <a:gd name="T0" fmla="*/ 2766 w 2772"/>
                <a:gd name="T1" fmla="*/ 1534 h 2784"/>
                <a:gd name="T2" fmla="*/ 2729 w 2772"/>
                <a:gd name="T3" fmla="*/ 1740 h 2784"/>
                <a:gd name="T4" fmla="*/ 2663 w 2772"/>
                <a:gd name="T5" fmla="*/ 1933 h 2784"/>
                <a:gd name="T6" fmla="*/ 2573 w 2772"/>
                <a:gd name="T7" fmla="*/ 2114 h 2784"/>
                <a:gd name="T8" fmla="*/ 2457 w 2772"/>
                <a:gd name="T9" fmla="*/ 2277 h 2784"/>
                <a:gd name="T10" fmla="*/ 2319 w 2772"/>
                <a:gd name="T11" fmla="*/ 2423 h 2784"/>
                <a:gd name="T12" fmla="*/ 2162 w 2772"/>
                <a:gd name="T13" fmla="*/ 2546 h 2784"/>
                <a:gd name="T14" fmla="*/ 1988 w 2772"/>
                <a:gd name="T15" fmla="*/ 2647 h 2784"/>
                <a:gd name="T16" fmla="*/ 1799 w 2772"/>
                <a:gd name="T17" fmla="*/ 2721 h 2784"/>
                <a:gd name="T18" fmla="*/ 1599 w 2772"/>
                <a:gd name="T19" fmla="*/ 2768 h 2784"/>
                <a:gd name="T20" fmla="*/ 1387 w 2772"/>
                <a:gd name="T21" fmla="*/ 2784 h 2784"/>
                <a:gd name="T22" fmla="*/ 1176 w 2772"/>
                <a:gd name="T23" fmla="*/ 2768 h 2784"/>
                <a:gd name="T24" fmla="*/ 974 w 2772"/>
                <a:gd name="T25" fmla="*/ 2722 h 2784"/>
                <a:gd name="T26" fmla="*/ 786 w 2772"/>
                <a:gd name="T27" fmla="*/ 2648 h 2784"/>
                <a:gd name="T28" fmla="*/ 612 w 2772"/>
                <a:gd name="T29" fmla="*/ 2547 h 2784"/>
                <a:gd name="T30" fmla="*/ 455 w 2772"/>
                <a:gd name="T31" fmla="*/ 2424 h 2784"/>
                <a:gd name="T32" fmla="*/ 317 w 2772"/>
                <a:gd name="T33" fmla="*/ 2279 h 2784"/>
                <a:gd name="T34" fmla="*/ 201 w 2772"/>
                <a:gd name="T35" fmla="*/ 2116 h 2784"/>
                <a:gd name="T36" fmla="*/ 109 w 2772"/>
                <a:gd name="T37" fmla="*/ 1936 h 2784"/>
                <a:gd name="T38" fmla="*/ 43 w 2772"/>
                <a:gd name="T39" fmla="*/ 1742 h 2784"/>
                <a:gd name="T40" fmla="*/ 7 w 2772"/>
                <a:gd name="T41" fmla="*/ 1536 h 2784"/>
                <a:gd name="T42" fmla="*/ 0 w 2772"/>
                <a:gd name="T43" fmla="*/ 1393 h 2784"/>
                <a:gd name="T44" fmla="*/ 7 w 2772"/>
                <a:gd name="T45" fmla="*/ 1250 h 2784"/>
                <a:gd name="T46" fmla="*/ 43 w 2772"/>
                <a:gd name="T47" fmla="*/ 1044 h 2784"/>
                <a:gd name="T48" fmla="*/ 108 w 2772"/>
                <a:gd name="T49" fmla="*/ 850 h 2784"/>
                <a:gd name="T50" fmla="*/ 200 w 2772"/>
                <a:gd name="T51" fmla="*/ 671 h 2784"/>
                <a:gd name="T52" fmla="*/ 316 w 2772"/>
                <a:gd name="T53" fmla="*/ 507 h 2784"/>
                <a:gd name="T54" fmla="*/ 454 w 2772"/>
                <a:gd name="T55" fmla="*/ 362 h 2784"/>
                <a:gd name="T56" fmla="*/ 610 w 2772"/>
                <a:gd name="T57" fmla="*/ 239 h 2784"/>
                <a:gd name="T58" fmla="*/ 784 w 2772"/>
                <a:gd name="T59" fmla="*/ 138 h 2784"/>
                <a:gd name="T60" fmla="*/ 972 w 2772"/>
                <a:gd name="T61" fmla="*/ 63 h 2784"/>
                <a:gd name="T62" fmla="*/ 1174 w 2772"/>
                <a:gd name="T63" fmla="*/ 16 h 2784"/>
                <a:gd name="T64" fmla="*/ 1385 w 2772"/>
                <a:gd name="T65" fmla="*/ 0 h 2784"/>
                <a:gd name="T66" fmla="*/ 1597 w 2772"/>
                <a:gd name="T67" fmla="*/ 16 h 2784"/>
                <a:gd name="T68" fmla="*/ 1797 w 2772"/>
                <a:gd name="T69" fmla="*/ 63 h 2784"/>
                <a:gd name="T70" fmla="*/ 1986 w 2772"/>
                <a:gd name="T71" fmla="*/ 137 h 2784"/>
                <a:gd name="T72" fmla="*/ 2160 w 2772"/>
                <a:gd name="T73" fmla="*/ 238 h 2784"/>
                <a:gd name="T74" fmla="*/ 2318 w 2772"/>
                <a:gd name="T75" fmla="*/ 361 h 2784"/>
                <a:gd name="T76" fmla="*/ 2456 w 2772"/>
                <a:gd name="T77" fmla="*/ 506 h 2784"/>
                <a:gd name="T78" fmla="*/ 2572 w 2772"/>
                <a:gd name="T79" fmla="*/ 669 h 2784"/>
                <a:gd name="T80" fmla="*/ 2663 w 2772"/>
                <a:gd name="T81" fmla="*/ 849 h 2784"/>
                <a:gd name="T82" fmla="*/ 2728 w 2772"/>
                <a:gd name="T83" fmla="*/ 1043 h 2784"/>
                <a:gd name="T84" fmla="*/ 2765 w 2772"/>
                <a:gd name="T85" fmla="*/ 1248 h 2784"/>
                <a:gd name="T86" fmla="*/ 2772 w 2772"/>
                <a:gd name="T87" fmla="*/ 1391 h 2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2" h="2784">
                  <a:moveTo>
                    <a:pt x="2772" y="1392"/>
                  </a:moveTo>
                  <a:lnTo>
                    <a:pt x="2771" y="1464"/>
                  </a:lnTo>
                  <a:lnTo>
                    <a:pt x="2766" y="1534"/>
                  </a:lnTo>
                  <a:lnTo>
                    <a:pt x="2756" y="1605"/>
                  </a:lnTo>
                  <a:lnTo>
                    <a:pt x="2745" y="1673"/>
                  </a:lnTo>
                  <a:lnTo>
                    <a:pt x="2729" y="1740"/>
                  </a:lnTo>
                  <a:lnTo>
                    <a:pt x="2710" y="1806"/>
                  </a:lnTo>
                  <a:lnTo>
                    <a:pt x="2689" y="1871"/>
                  </a:lnTo>
                  <a:lnTo>
                    <a:pt x="2663" y="1933"/>
                  </a:lnTo>
                  <a:lnTo>
                    <a:pt x="2636" y="1995"/>
                  </a:lnTo>
                  <a:lnTo>
                    <a:pt x="2606" y="2056"/>
                  </a:lnTo>
                  <a:lnTo>
                    <a:pt x="2573" y="2114"/>
                  </a:lnTo>
                  <a:lnTo>
                    <a:pt x="2536" y="2170"/>
                  </a:lnTo>
                  <a:lnTo>
                    <a:pt x="2497" y="2225"/>
                  </a:lnTo>
                  <a:lnTo>
                    <a:pt x="2457" y="2277"/>
                  </a:lnTo>
                  <a:lnTo>
                    <a:pt x="2413" y="2328"/>
                  </a:lnTo>
                  <a:lnTo>
                    <a:pt x="2367" y="2377"/>
                  </a:lnTo>
                  <a:lnTo>
                    <a:pt x="2319" y="2423"/>
                  </a:lnTo>
                  <a:lnTo>
                    <a:pt x="2269" y="2466"/>
                  </a:lnTo>
                  <a:lnTo>
                    <a:pt x="2217" y="2507"/>
                  </a:lnTo>
                  <a:lnTo>
                    <a:pt x="2162" y="2546"/>
                  </a:lnTo>
                  <a:lnTo>
                    <a:pt x="2106" y="2583"/>
                  </a:lnTo>
                  <a:lnTo>
                    <a:pt x="2048" y="2616"/>
                  </a:lnTo>
                  <a:lnTo>
                    <a:pt x="1988" y="2647"/>
                  </a:lnTo>
                  <a:lnTo>
                    <a:pt x="1926" y="2675"/>
                  </a:lnTo>
                  <a:lnTo>
                    <a:pt x="1864" y="2699"/>
                  </a:lnTo>
                  <a:lnTo>
                    <a:pt x="1799" y="2721"/>
                  </a:lnTo>
                  <a:lnTo>
                    <a:pt x="1733" y="2740"/>
                  </a:lnTo>
                  <a:lnTo>
                    <a:pt x="1667" y="2756"/>
                  </a:lnTo>
                  <a:lnTo>
                    <a:pt x="1599" y="2768"/>
                  </a:lnTo>
                  <a:lnTo>
                    <a:pt x="1529" y="2777"/>
                  </a:lnTo>
                  <a:lnTo>
                    <a:pt x="1459" y="2783"/>
                  </a:lnTo>
                  <a:lnTo>
                    <a:pt x="1387" y="2784"/>
                  </a:lnTo>
                  <a:lnTo>
                    <a:pt x="1316" y="2783"/>
                  </a:lnTo>
                  <a:lnTo>
                    <a:pt x="1245" y="2778"/>
                  </a:lnTo>
                  <a:lnTo>
                    <a:pt x="1176" y="2768"/>
                  </a:lnTo>
                  <a:lnTo>
                    <a:pt x="1108" y="2756"/>
                  </a:lnTo>
                  <a:lnTo>
                    <a:pt x="1040" y="2741"/>
                  </a:lnTo>
                  <a:lnTo>
                    <a:pt x="974" y="2722"/>
                  </a:lnTo>
                  <a:lnTo>
                    <a:pt x="911" y="2700"/>
                  </a:lnTo>
                  <a:lnTo>
                    <a:pt x="847" y="2675"/>
                  </a:lnTo>
                  <a:lnTo>
                    <a:pt x="786" y="2648"/>
                  </a:lnTo>
                  <a:lnTo>
                    <a:pt x="726" y="2616"/>
                  </a:lnTo>
                  <a:lnTo>
                    <a:pt x="669" y="2584"/>
                  </a:lnTo>
                  <a:lnTo>
                    <a:pt x="612" y="2547"/>
                  </a:lnTo>
                  <a:lnTo>
                    <a:pt x="558" y="2508"/>
                  </a:lnTo>
                  <a:lnTo>
                    <a:pt x="505" y="2468"/>
                  </a:lnTo>
                  <a:lnTo>
                    <a:pt x="455" y="2424"/>
                  </a:lnTo>
                  <a:lnTo>
                    <a:pt x="407" y="2378"/>
                  </a:lnTo>
                  <a:lnTo>
                    <a:pt x="361" y="2329"/>
                  </a:lnTo>
                  <a:lnTo>
                    <a:pt x="317" y="2279"/>
                  </a:lnTo>
                  <a:lnTo>
                    <a:pt x="276" y="2227"/>
                  </a:lnTo>
                  <a:lnTo>
                    <a:pt x="238" y="2172"/>
                  </a:lnTo>
                  <a:lnTo>
                    <a:pt x="201" y="2116"/>
                  </a:lnTo>
                  <a:lnTo>
                    <a:pt x="168" y="2057"/>
                  </a:lnTo>
                  <a:lnTo>
                    <a:pt x="137" y="1997"/>
                  </a:lnTo>
                  <a:lnTo>
                    <a:pt x="109" y="1936"/>
                  </a:lnTo>
                  <a:lnTo>
                    <a:pt x="84" y="1873"/>
                  </a:lnTo>
                  <a:lnTo>
                    <a:pt x="62" y="1808"/>
                  </a:lnTo>
                  <a:lnTo>
                    <a:pt x="43" y="1742"/>
                  </a:lnTo>
                  <a:lnTo>
                    <a:pt x="29" y="1675"/>
                  </a:lnTo>
                  <a:lnTo>
                    <a:pt x="16" y="1607"/>
                  </a:lnTo>
                  <a:lnTo>
                    <a:pt x="7" y="1536"/>
                  </a:lnTo>
                  <a:lnTo>
                    <a:pt x="2" y="1466"/>
                  </a:lnTo>
                  <a:lnTo>
                    <a:pt x="0" y="1394"/>
                  </a:lnTo>
                  <a:lnTo>
                    <a:pt x="0" y="1393"/>
                  </a:lnTo>
                  <a:lnTo>
                    <a:pt x="0" y="1392"/>
                  </a:lnTo>
                  <a:lnTo>
                    <a:pt x="2" y="1321"/>
                  </a:lnTo>
                  <a:lnTo>
                    <a:pt x="7" y="1250"/>
                  </a:lnTo>
                  <a:lnTo>
                    <a:pt x="16" y="1180"/>
                  </a:lnTo>
                  <a:lnTo>
                    <a:pt x="28" y="1112"/>
                  </a:lnTo>
                  <a:lnTo>
                    <a:pt x="43" y="1044"/>
                  </a:lnTo>
                  <a:lnTo>
                    <a:pt x="62" y="978"/>
                  </a:lnTo>
                  <a:lnTo>
                    <a:pt x="84" y="914"/>
                  </a:lnTo>
                  <a:lnTo>
                    <a:pt x="108" y="850"/>
                  </a:lnTo>
                  <a:lnTo>
                    <a:pt x="136" y="790"/>
                  </a:lnTo>
                  <a:lnTo>
                    <a:pt x="167" y="729"/>
                  </a:lnTo>
                  <a:lnTo>
                    <a:pt x="200" y="671"/>
                  </a:lnTo>
                  <a:lnTo>
                    <a:pt x="236" y="615"/>
                  </a:lnTo>
                  <a:lnTo>
                    <a:pt x="275" y="560"/>
                  </a:lnTo>
                  <a:lnTo>
                    <a:pt x="316" y="507"/>
                  </a:lnTo>
                  <a:lnTo>
                    <a:pt x="360" y="456"/>
                  </a:lnTo>
                  <a:lnTo>
                    <a:pt x="406" y="408"/>
                  </a:lnTo>
                  <a:lnTo>
                    <a:pt x="454" y="362"/>
                  </a:lnTo>
                  <a:lnTo>
                    <a:pt x="504" y="318"/>
                  </a:lnTo>
                  <a:lnTo>
                    <a:pt x="556" y="277"/>
                  </a:lnTo>
                  <a:lnTo>
                    <a:pt x="610" y="239"/>
                  </a:lnTo>
                  <a:lnTo>
                    <a:pt x="667" y="202"/>
                  </a:lnTo>
                  <a:lnTo>
                    <a:pt x="724" y="168"/>
                  </a:lnTo>
                  <a:lnTo>
                    <a:pt x="784" y="138"/>
                  </a:lnTo>
                  <a:lnTo>
                    <a:pt x="845" y="110"/>
                  </a:lnTo>
                  <a:lnTo>
                    <a:pt x="909" y="85"/>
                  </a:lnTo>
                  <a:lnTo>
                    <a:pt x="972" y="63"/>
                  </a:lnTo>
                  <a:lnTo>
                    <a:pt x="1038" y="45"/>
                  </a:lnTo>
                  <a:lnTo>
                    <a:pt x="1106" y="29"/>
                  </a:lnTo>
                  <a:lnTo>
                    <a:pt x="1174" y="16"/>
                  </a:lnTo>
                  <a:lnTo>
                    <a:pt x="1244" y="7"/>
                  </a:lnTo>
                  <a:lnTo>
                    <a:pt x="1314" y="2"/>
                  </a:lnTo>
                  <a:lnTo>
                    <a:pt x="1385" y="0"/>
                  </a:lnTo>
                  <a:lnTo>
                    <a:pt x="1457" y="2"/>
                  </a:lnTo>
                  <a:lnTo>
                    <a:pt x="1527" y="7"/>
                  </a:lnTo>
                  <a:lnTo>
                    <a:pt x="1597" y="16"/>
                  </a:lnTo>
                  <a:lnTo>
                    <a:pt x="1664" y="28"/>
                  </a:lnTo>
                  <a:lnTo>
                    <a:pt x="1731" y="44"/>
                  </a:lnTo>
                  <a:lnTo>
                    <a:pt x="1797" y="63"/>
                  </a:lnTo>
                  <a:lnTo>
                    <a:pt x="1862" y="85"/>
                  </a:lnTo>
                  <a:lnTo>
                    <a:pt x="1924" y="109"/>
                  </a:lnTo>
                  <a:lnTo>
                    <a:pt x="1986" y="137"/>
                  </a:lnTo>
                  <a:lnTo>
                    <a:pt x="2047" y="167"/>
                  </a:lnTo>
                  <a:lnTo>
                    <a:pt x="2104" y="201"/>
                  </a:lnTo>
                  <a:lnTo>
                    <a:pt x="2160" y="238"/>
                  </a:lnTo>
                  <a:lnTo>
                    <a:pt x="2215" y="276"/>
                  </a:lnTo>
                  <a:lnTo>
                    <a:pt x="2267" y="317"/>
                  </a:lnTo>
                  <a:lnTo>
                    <a:pt x="2318" y="361"/>
                  </a:lnTo>
                  <a:lnTo>
                    <a:pt x="2366" y="407"/>
                  </a:lnTo>
                  <a:lnTo>
                    <a:pt x="2412" y="455"/>
                  </a:lnTo>
                  <a:lnTo>
                    <a:pt x="2456" y="506"/>
                  </a:lnTo>
                  <a:lnTo>
                    <a:pt x="2496" y="558"/>
                  </a:lnTo>
                  <a:lnTo>
                    <a:pt x="2535" y="613"/>
                  </a:lnTo>
                  <a:lnTo>
                    <a:pt x="2572" y="669"/>
                  </a:lnTo>
                  <a:lnTo>
                    <a:pt x="2605" y="728"/>
                  </a:lnTo>
                  <a:lnTo>
                    <a:pt x="2635" y="787"/>
                  </a:lnTo>
                  <a:lnTo>
                    <a:pt x="2663" y="849"/>
                  </a:lnTo>
                  <a:lnTo>
                    <a:pt x="2687" y="912"/>
                  </a:lnTo>
                  <a:lnTo>
                    <a:pt x="2709" y="977"/>
                  </a:lnTo>
                  <a:lnTo>
                    <a:pt x="2728" y="1043"/>
                  </a:lnTo>
                  <a:lnTo>
                    <a:pt x="2744" y="1110"/>
                  </a:lnTo>
                  <a:lnTo>
                    <a:pt x="2756" y="1178"/>
                  </a:lnTo>
                  <a:lnTo>
                    <a:pt x="2765" y="1248"/>
                  </a:lnTo>
                  <a:lnTo>
                    <a:pt x="2771" y="1319"/>
                  </a:lnTo>
                  <a:lnTo>
                    <a:pt x="2772" y="1390"/>
                  </a:lnTo>
                  <a:lnTo>
                    <a:pt x="2772" y="1391"/>
                  </a:lnTo>
                  <a:lnTo>
                    <a:pt x="2772" y="139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11415713" y="6142038"/>
              <a:ext cx="366713" cy="366712"/>
            </a:xfrm>
            <a:custGeom>
              <a:avLst/>
              <a:gdLst>
                <a:gd name="T0" fmla="*/ 2054 w 3229"/>
                <a:gd name="T1" fmla="*/ 56 h 3239"/>
                <a:gd name="T2" fmla="*/ 2479 w 3229"/>
                <a:gd name="T3" fmla="*/ 243 h 3239"/>
                <a:gd name="T4" fmla="*/ 2843 w 3229"/>
                <a:gd name="T5" fmla="*/ 560 h 3239"/>
                <a:gd name="T6" fmla="*/ 3096 w 3229"/>
                <a:gd name="T7" fmla="*/ 957 h 3239"/>
                <a:gd name="T8" fmla="*/ 3217 w 3229"/>
                <a:gd name="T9" fmla="*/ 1412 h 3239"/>
                <a:gd name="T10" fmla="*/ 3206 w 3229"/>
                <a:gd name="T11" fmla="*/ 1907 h 3239"/>
                <a:gd name="T12" fmla="*/ 3066 w 3229"/>
                <a:gd name="T13" fmla="*/ 2350 h 3239"/>
                <a:gd name="T14" fmla="*/ 2795 w 3229"/>
                <a:gd name="T15" fmla="*/ 2729 h 3239"/>
                <a:gd name="T16" fmla="*/ 2410 w 3229"/>
                <a:gd name="T17" fmla="*/ 3032 h 3239"/>
                <a:gd name="T18" fmla="*/ 1973 w 3229"/>
                <a:gd name="T19" fmla="*/ 3202 h 3239"/>
                <a:gd name="T20" fmla="*/ 1491 w 3229"/>
                <a:gd name="T21" fmla="*/ 3235 h 3239"/>
                <a:gd name="T22" fmla="*/ 1034 w 3229"/>
                <a:gd name="T23" fmla="*/ 3135 h 3239"/>
                <a:gd name="T24" fmla="*/ 630 w 3229"/>
                <a:gd name="T25" fmla="*/ 2900 h 3239"/>
                <a:gd name="T26" fmla="*/ 291 w 3229"/>
                <a:gd name="T27" fmla="*/ 2544 h 3239"/>
                <a:gd name="T28" fmla="*/ 78 w 3229"/>
                <a:gd name="T29" fmla="*/ 2129 h 3239"/>
                <a:gd name="T30" fmla="*/ 1 w 3229"/>
                <a:gd name="T31" fmla="*/ 1662 h 3239"/>
                <a:gd name="T32" fmla="*/ 56 w 3229"/>
                <a:gd name="T33" fmla="*/ 1185 h 3239"/>
                <a:gd name="T34" fmla="*/ 246 w 3229"/>
                <a:gd name="T35" fmla="*/ 758 h 3239"/>
                <a:gd name="T36" fmla="*/ 566 w 3229"/>
                <a:gd name="T37" fmla="*/ 387 h 3239"/>
                <a:gd name="T38" fmla="*/ 957 w 3229"/>
                <a:gd name="T39" fmla="*/ 133 h 3239"/>
                <a:gd name="T40" fmla="*/ 1408 w 3229"/>
                <a:gd name="T41" fmla="*/ 12 h 3239"/>
                <a:gd name="T42" fmla="*/ 319 w 3229"/>
                <a:gd name="T43" fmla="*/ 1342 h 3239"/>
                <a:gd name="T44" fmla="*/ 292 w 3229"/>
                <a:gd name="T45" fmla="*/ 1687 h 3239"/>
                <a:gd name="T46" fmla="*/ 366 w 3229"/>
                <a:gd name="T47" fmla="*/ 2064 h 3239"/>
                <a:gd name="T48" fmla="*/ 550 w 3229"/>
                <a:gd name="T49" fmla="*/ 2399 h 3239"/>
                <a:gd name="T50" fmla="*/ 835 w 3229"/>
                <a:gd name="T51" fmla="*/ 2685 h 3239"/>
                <a:gd name="T52" fmla="*/ 1171 w 3229"/>
                <a:gd name="T53" fmla="*/ 2868 h 3239"/>
                <a:gd name="T54" fmla="*/ 1549 w 3229"/>
                <a:gd name="T55" fmla="*/ 2943 h 3239"/>
                <a:gd name="T56" fmla="*/ 1940 w 3229"/>
                <a:gd name="T57" fmla="*/ 2905 h 3239"/>
                <a:gd name="T58" fmla="*/ 2293 w 3229"/>
                <a:gd name="T59" fmla="*/ 2756 h 3239"/>
                <a:gd name="T60" fmla="*/ 2621 w 3229"/>
                <a:gd name="T61" fmla="*/ 2481 h 3239"/>
                <a:gd name="T62" fmla="*/ 2140 w 3229"/>
                <a:gd name="T63" fmla="*/ 2084 h 3239"/>
                <a:gd name="T64" fmla="*/ 2000 w 3229"/>
                <a:gd name="T65" fmla="*/ 2255 h 3239"/>
                <a:gd name="T66" fmla="*/ 1786 w 3229"/>
                <a:gd name="T67" fmla="*/ 2345 h 3239"/>
                <a:gd name="T68" fmla="*/ 1340 w 3229"/>
                <a:gd name="T69" fmla="*/ 2322 h 3239"/>
                <a:gd name="T70" fmla="*/ 1292 w 3229"/>
                <a:gd name="T71" fmla="*/ 1952 h 3239"/>
                <a:gd name="T72" fmla="*/ 1554 w 3229"/>
                <a:gd name="T73" fmla="*/ 2076 h 3239"/>
                <a:gd name="T74" fmla="*/ 1782 w 3229"/>
                <a:gd name="T75" fmla="*/ 2036 h 3239"/>
                <a:gd name="T76" fmla="*/ 1832 w 3229"/>
                <a:gd name="T77" fmla="*/ 1931 h 3239"/>
                <a:gd name="T78" fmla="*/ 1408 w 3229"/>
                <a:gd name="T79" fmla="*/ 1652 h 3239"/>
                <a:gd name="T80" fmla="*/ 1515 w 3229"/>
                <a:gd name="T81" fmla="*/ 296 h 3239"/>
                <a:gd name="T82" fmla="*/ 1139 w 3229"/>
                <a:gd name="T83" fmla="*/ 378 h 3239"/>
                <a:gd name="T84" fmla="*/ 810 w 3229"/>
                <a:gd name="T85" fmla="*/ 569 h 3239"/>
                <a:gd name="T86" fmla="*/ 527 w 3229"/>
                <a:gd name="T87" fmla="*/ 871 h 3239"/>
                <a:gd name="T88" fmla="*/ 1206 w 3229"/>
                <a:gd name="T89" fmla="*/ 1035 h 3239"/>
                <a:gd name="T90" fmla="*/ 1367 w 3229"/>
                <a:gd name="T91" fmla="*/ 925 h 3239"/>
                <a:gd name="T92" fmla="*/ 1725 w 3229"/>
                <a:gd name="T93" fmla="*/ 638 h 3239"/>
                <a:gd name="T94" fmla="*/ 2001 w 3229"/>
                <a:gd name="T95" fmla="*/ 956 h 3239"/>
                <a:gd name="T96" fmla="*/ 1824 w 3229"/>
                <a:gd name="T97" fmla="*/ 1201 h 3239"/>
                <a:gd name="T98" fmla="*/ 1612 w 3229"/>
                <a:gd name="T99" fmla="*/ 1161 h 3239"/>
                <a:gd name="T100" fmla="*/ 1469 w 3229"/>
                <a:gd name="T101" fmla="*/ 1224 h 3239"/>
                <a:gd name="T102" fmla="*/ 1464 w 3229"/>
                <a:gd name="T103" fmla="*/ 1327 h 3239"/>
                <a:gd name="T104" fmla="*/ 2906 w 3229"/>
                <a:gd name="T105" fmla="*/ 1926 h 3239"/>
                <a:gd name="T106" fmla="*/ 2928 w 3229"/>
                <a:gd name="T107" fmla="*/ 1451 h 3239"/>
                <a:gd name="T108" fmla="*/ 2828 w 3229"/>
                <a:gd name="T109" fmla="*/ 1079 h 3239"/>
                <a:gd name="T110" fmla="*/ 2619 w 3229"/>
                <a:gd name="T111" fmla="*/ 755 h 3239"/>
                <a:gd name="T112" fmla="*/ 2320 w 3229"/>
                <a:gd name="T113" fmla="*/ 493 h 3239"/>
                <a:gd name="T114" fmla="*/ 1974 w 3229"/>
                <a:gd name="T115" fmla="*/ 338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29" h="3239">
                  <a:moveTo>
                    <a:pt x="1612" y="0"/>
                  </a:moveTo>
                  <a:lnTo>
                    <a:pt x="1654" y="1"/>
                  </a:lnTo>
                  <a:lnTo>
                    <a:pt x="1696" y="3"/>
                  </a:lnTo>
                  <a:lnTo>
                    <a:pt x="1738" y="5"/>
                  </a:lnTo>
                  <a:lnTo>
                    <a:pt x="1779" y="8"/>
                  </a:lnTo>
                  <a:lnTo>
                    <a:pt x="1819" y="12"/>
                  </a:lnTo>
                  <a:lnTo>
                    <a:pt x="1859" y="17"/>
                  </a:lnTo>
                  <a:lnTo>
                    <a:pt x="1899" y="23"/>
                  </a:lnTo>
                  <a:lnTo>
                    <a:pt x="1938" y="30"/>
                  </a:lnTo>
                  <a:lnTo>
                    <a:pt x="1977" y="38"/>
                  </a:lnTo>
                  <a:lnTo>
                    <a:pt x="2016" y="47"/>
                  </a:lnTo>
                  <a:lnTo>
                    <a:pt x="2054" y="56"/>
                  </a:lnTo>
                  <a:lnTo>
                    <a:pt x="2092" y="66"/>
                  </a:lnTo>
                  <a:lnTo>
                    <a:pt x="2128" y="78"/>
                  </a:lnTo>
                  <a:lnTo>
                    <a:pt x="2166" y="91"/>
                  </a:lnTo>
                  <a:lnTo>
                    <a:pt x="2203" y="104"/>
                  </a:lnTo>
                  <a:lnTo>
                    <a:pt x="2238" y="118"/>
                  </a:lnTo>
                  <a:lnTo>
                    <a:pt x="2273" y="133"/>
                  </a:lnTo>
                  <a:lnTo>
                    <a:pt x="2309" y="149"/>
                  </a:lnTo>
                  <a:lnTo>
                    <a:pt x="2344" y="166"/>
                  </a:lnTo>
                  <a:lnTo>
                    <a:pt x="2379" y="184"/>
                  </a:lnTo>
                  <a:lnTo>
                    <a:pt x="2412" y="203"/>
                  </a:lnTo>
                  <a:lnTo>
                    <a:pt x="2446" y="222"/>
                  </a:lnTo>
                  <a:lnTo>
                    <a:pt x="2479" y="243"/>
                  </a:lnTo>
                  <a:lnTo>
                    <a:pt x="2511" y="265"/>
                  </a:lnTo>
                  <a:lnTo>
                    <a:pt x="2544" y="287"/>
                  </a:lnTo>
                  <a:lnTo>
                    <a:pt x="2576" y="310"/>
                  </a:lnTo>
                  <a:lnTo>
                    <a:pt x="2608" y="335"/>
                  </a:lnTo>
                  <a:lnTo>
                    <a:pt x="2639" y="361"/>
                  </a:lnTo>
                  <a:lnTo>
                    <a:pt x="2670" y="387"/>
                  </a:lnTo>
                  <a:lnTo>
                    <a:pt x="2700" y="413"/>
                  </a:lnTo>
                  <a:lnTo>
                    <a:pt x="2730" y="441"/>
                  </a:lnTo>
                  <a:lnTo>
                    <a:pt x="2759" y="471"/>
                  </a:lnTo>
                  <a:lnTo>
                    <a:pt x="2788" y="500"/>
                  </a:lnTo>
                  <a:lnTo>
                    <a:pt x="2816" y="529"/>
                  </a:lnTo>
                  <a:lnTo>
                    <a:pt x="2843" y="560"/>
                  </a:lnTo>
                  <a:lnTo>
                    <a:pt x="2870" y="591"/>
                  </a:lnTo>
                  <a:lnTo>
                    <a:pt x="2895" y="623"/>
                  </a:lnTo>
                  <a:lnTo>
                    <a:pt x="2919" y="654"/>
                  </a:lnTo>
                  <a:lnTo>
                    <a:pt x="2942" y="685"/>
                  </a:lnTo>
                  <a:lnTo>
                    <a:pt x="2965" y="718"/>
                  </a:lnTo>
                  <a:lnTo>
                    <a:pt x="2986" y="751"/>
                  </a:lnTo>
                  <a:lnTo>
                    <a:pt x="3006" y="785"/>
                  </a:lnTo>
                  <a:lnTo>
                    <a:pt x="3026" y="819"/>
                  </a:lnTo>
                  <a:lnTo>
                    <a:pt x="3045" y="852"/>
                  </a:lnTo>
                  <a:lnTo>
                    <a:pt x="3063" y="887"/>
                  </a:lnTo>
                  <a:lnTo>
                    <a:pt x="3079" y="921"/>
                  </a:lnTo>
                  <a:lnTo>
                    <a:pt x="3096" y="957"/>
                  </a:lnTo>
                  <a:lnTo>
                    <a:pt x="3111" y="992"/>
                  </a:lnTo>
                  <a:lnTo>
                    <a:pt x="3125" y="1029"/>
                  </a:lnTo>
                  <a:lnTo>
                    <a:pt x="3139" y="1066"/>
                  </a:lnTo>
                  <a:lnTo>
                    <a:pt x="3150" y="1102"/>
                  </a:lnTo>
                  <a:lnTo>
                    <a:pt x="3162" y="1140"/>
                  </a:lnTo>
                  <a:lnTo>
                    <a:pt x="3172" y="1178"/>
                  </a:lnTo>
                  <a:lnTo>
                    <a:pt x="3183" y="1216"/>
                  </a:lnTo>
                  <a:lnTo>
                    <a:pt x="3191" y="1254"/>
                  </a:lnTo>
                  <a:lnTo>
                    <a:pt x="3198" y="1293"/>
                  </a:lnTo>
                  <a:lnTo>
                    <a:pt x="3206" y="1333"/>
                  </a:lnTo>
                  <a:lnTo>
                    <a:pt x="3212" y="1373"/>
                  </a:lnTo>
                  <a:lnTo>
                    <a:pt x="3217" y="1412"/>
                  </a:lnTo>
                  <a:lnTo>
                    <a:pt x="3220" y="1453"/>
                  </a:lnTo>
                  <a:lnTo>
                    <a:pt x="3224" y="1494"/>
                  </a:lnTo>
                  <a:lnTo>
                    <a:pt x="3227" y="1536"/>
                  </a:lnTo>
                  <a:lnTo>
                    <a:pt x="3228" y="1578"/>
                  </a:lnTo>
                  <a:lnTo>
                    <a:pt x="3229" y="1620"/>
                  </a:lnTo>
                  <a:lnTo>
                    <a:pt x="3228" y="1663"/>
                  </a:lnTo>
                  <a:lnTo>
                    <a:pt x="3227" y="1705"/>
                  </a:lnTo>
                  <a:lnTo>
                    <a:pt x="3224" y="1746"/>
                  </a:lnTo>
                  <a:lnTo>
                    <a:pt x="3221" y="1786"/>
                  </a:lnTo>
                  <a:lnTo>
                    <a:pt x="3217" y="1827"/>
                  </a:lnTo>
                  <a:lnTo>
                    <a:pt x="3212" y="1867"/>
                  </a:lnTo>
                  <a:lnTo>
                    <a:pt x="3206" y="1907"/>
                  </a:lnTo>
                  <a:lnTo>
                    <a:pt x="3199" y="1947"/>
                  </a:lnTo>
                  <a:lnTo>
                    <a:pt x="3192" y="1985"/>
                  </a:lnTo>
                  <a:lnTo>
                    <a:pt x="3183" y="2023"/>
                  </a:lnTo>
                  <a:lnTo>
                    <a:pt x="3173" y="2062"/>
                  </a:lnTo>
                  <a:lnTo>
                    <a:pt x="3163" y="2100"/>
                  </a:lnTo>
                  <a:lnTo>
                    <a:pt x="3152" y="2136"/>
                  </a:lnTo>
                  <a:lnTo>
                    <a:pt x="3140" y="2173"/>
                  </a:lnTo>
                  <a:lnTo>
                    <a:pt x="3127" y="2209"/>
                  </a:lnTo>
                  <a:lnTo>
                    <a:pt x="3113" y="2245"/>
                  </a:lnTo>
                  <a:lnTo>
                    <a:pt x="3098" y="2280"/>
                  </a:lnTo>
                  <a:lnTo>
                    <a:pt x="3082" y="2315"/>
                  </a:lnTo>
                  <a:lnTo>
                    <a:pt x="3066" y="2350"/>
                  </a:lnTo>
                  <a:lnTo>
                    <a:pt x="3048" y="2383"/>
                  </a:lnTo>
                  <a:lnTo>
                    <a:pt x="3029" y="2417"/>
                  </a:lnTo>
                  <a:lnTo>
                    <a:pt x="3010" y="2451"/>
                  </a:lnTo>
                  <a:lnTo>
                    <a:pt x="2991" y="2483"/>
                  </a:lnTo>
                  <a:lnTo>
                    <a:pt x="2969" y="2515"/>
                  </a:lnTo>
                  <a:lnTo>
                    <a:pt x="2947" y="2547"/>
                  </a:lnTo>
                  <a:lnTo>
                    <a:pt x="2924" y="2578"/>
                  </a:lnTo>
                  <a:lnTo>
                    <a:pt x="2900" y="2610"/>
                  </a:lnTo>
                  <a:lnTo>
                    <a:pt x="2876" y="2640"/>
                  </a:lnTo>
                  <a:lnTo>
                    <a:pt x="2850" y="2671"/>
                  </a:lnTo>
                  <a:lnTo>
                    <a:pt x="2824" y="2700"/>
                  </a:lnTo>
                  <a:lnTo>
                    <a:pt x="2795" y="2729"/>
                  </a:lnTo>
                  <a:lnTo>
                    <a:pt x="2767" y="2758"/>
                  </a:lnTo>
                  <a:lnTo>
                    <a:pt x="2737" y="2788"/>
                  </a:lnTo>
                  <a:lnTo>
                    <a:pt x="2706" y="2816"/>
                  </a:lnTo>
                  <a:lnTo>
                    <a:pt x="2674" y="2844"/>
                  </a:lnTo>
                  <a:lnTo>
                    <a:pt x="2643" y="2871"/>
                  </a:lnTo>
                  <a:lnTo>
                    <a:pt x="2611" y="2897"/>
                  </a:lnTo>
                  <a:lnTo>
                    <a:pt x="2578" y="2922"/>
                  </a:lnTo>
                  <a:lnTo>
                    <a:pt x="2545" y="2946"/>
                  </a:lnTo>
                  <a:lnTo>
                    <a:pt x="2511" y="2969"/>
                  </a:lnTo>
                  <a:lnTo>
                    <a:pt x="2478" y="2991"/>
                  </a:lnTo>
                  <a:lnTo>
                    <a:pt x="2445" y="3012"/>
                  </a:lnTo>
                  <a:lnTo>
                    <a:pt x="2410" y="3032"/>
                  </a:lnTo>
                  <a:lnTo>
                    <a:pt x="2376" y="3052"/>
                  </a:lnTo>
                  <a:lnTo>
                    <a:pt x="2341" y="3070"/>
                  </a:lnTo>
                  <a:lnTo>
                    <a:pt x="2306" y="3087"/>
                  </a:lnTo>
                  <a:lnTo>
                    <a:pt x="2270" y="3104"/>
                  </a:lnTo>
                  <a:lnTo>
                    <a:pt x="2234" y="3119"/>
                  </a:lnTo>
                  <a:lnTo>
                    <a:pt x="2198" y="3133"/>
                  </a:lnTo>
                  <a:lnTo>
                    <a:pt x="2162" y="3147"/>
                  </a:lnTo>
                  <a:lnTo>
                    <a:pt x="2124" y="3160"/>
                  </a:lnTo>
                  <a:lnTo>
                    <a:pt x="2087" y="3172"/>
                  </a:lnTo>
                  <a:lnTo>
                    <a:pt x="2049" y="3183"/>
                  </a:lnTo>
                  <a:lnTo>
                    <a:pt x="2011" y="3192"/>
                  </a:lnTo>
                  <a:lnTo>
                    <a:pt x="1973" y="3202"/>
                  </a:lnTo>
                  <a:lnTo>
                    <a:pt x="1934" y="3210"/>
                  </a:lnTo>
                  <a:lnTo>
                    <a:pt x="1896" y="3216"/>
                  </a:lnTo>
                  <a:lnTo>
                    <a:pt x="1856" y="3223"/>
                  </a:lnTo>
                  <a:lnTo>
                    <a:pt x="1816" y="3228"/>
                  </a:lnTo>
                  <a:lnTo>
                    <a:pt x="1776" y="3232"/>
                  </a:lnTo>
                  <a:lnTo>
                    <a:pt x="1736" y="3235"/>
                  </a:lnTo>
                  <a:lnTo>
                    <a:pt x="1695" y="3238"/>
                  </a:lnTo>
                  <a:lnTo>
                    <a:pt x="1653" y="3239"/>
                  </a:lnTo>
                  <a:lnTo>
                    <a:pt x="1612" y="3239"/>
                  </a:lnTo>
                  <a:lnTo>
                    <a:pt x="1571" y="3239"/>
                  </a:lnTo>
                  <a:lnTo>
                    <a:pt x="1530" y="3238"/>
                  </a:lnTo>
                  <a:lnTo>
                    <a:pt x="1491" y="3235"/>
                  </a:lnTo>
                  <a:lnTo>
                    <a:pt x="1450" y="3232"/>
                  </a:lnTo>
                  <a:lnTo>
                    <a:pt x="1411" y="3228"/>
                  </a:lnTo>
                  <a:lnTo>
                    <a:pt x="1372" y="3223"/>
                  </a:lnTo>
                  <a:lnTo>
                    <a:pt x="1333" y="3217"/>
                  </a:lnTo>
                  <a:lnTo>
                    <a:pt x="1294" y="3210"/>
                  </a:lnTo>
                  <a:lnTo>
                    <a:pt x="1256" y="3202"/>
                  </a:lnTo>
                  <a:lnTo>
                    <a:pt x="1218" y="3193"/>
                  </a:lnTo>
                  <a:lnTo>
                    <a:pt x="1181" y="3183"/>
                  </a:lnTo>
                  <a:lnTo>
                    <a:pt x="1144" y="3172"/>
                  </a:lnTo>
                  <a:lnTo>
                    <a:pt x="1107" y="3161"/>
                  </a:lnTo>
                  <a:lnTo>
                    <a:pt x="1071" y="3148"/>
                  </a:lnTo>
                  <a:lnTo>
                    <a:pt x="1034" y="3135"/>
                  </a:lnTo>
                  <a:lnTo>
                    <a:pt x="999" y="3120"/>
                  </a:lnTo>
                  <a:lnTo>
                    <a:pt x="963" y="3105"/>
                  </a:lnTo>
                  <a:lnTo>
                    <a:pt x="929" y="3088"/>
                  </a:lnTo>
                  <a:lnTo>
                    <a:pt x="895" y="3072"/>
                  </a:lnTo>
                  <a:lnTo>
                    <a:pt x="860" y="3053"/>
                  </a:lnTo>
                  <a:lnTo>
                    <a:pt x="826" y="3034"/>
                  </a:lnTo>
                  <a:lnTo>
                    <a:pt x="792" y="3014"/>
                  </a:lnTo>
                  <a:lnTo>
                    <a:pt x="759" y="2993"/>
                  </a:lnTo>
                  <a:lnTo>
                    <a:pt x="726" y="2971"/>
                  </a:lnTo>
                  <a:lnTo>
                    <a:pt x="694" y="2948"/>
                  </a:lnTo>
                  <a:lnTo>
                    <a:pt x="662" y="2924"/>
                  </a:lnTo>
                  <a:lnTo>
                    <a:pt x="630" y="2900"/>
                  </a:lnTo>
                  <a:lnTo>
                    <a:pt x="599" y="2874"/>
                  </a:lnTo>
                  <a:lnTo>
                    <a:pt x="568" y="2848"/>
                  </a:lnTo>
                  <a:lnTo>
                    <a:pt x="538" y="2819"/>
                  </a:lnTo>
                  <a:lnTo>
                    <a:pt x="507" y="2791"/>
                  </a:lnTo>
                  <a:lnTo>
                    <a:pt x="477" y="2762"/>
                  </a:lnTo>
                  <a:lnTo>
                    <a:pt x="448" y="2732"/>
                  </a:lnTo>
                  <a:lnTo>
                    <a:pt x="419" y="2702"/>
                  </a:lnTo>
                  <a:lnTo>
                    <a:pt x="391" y="2671"/>
                  </a:lnTo>
                  <a:lnTo>
                    <a:pt x="365" y="2639"/>
                  </a:lnTo>
                  <a:lnTo>
                    <a:pt x="339" y="2608"/>
                  </a:lnTo>
                  <a:lnTo>
                    <a:pt x="315" y="2576"/>
                  </a:lnTo>
                  <a:lnTo>
                    <a:pt x="291" y="2544"/>
                  </a:lnTo>
                  <a:lnTo>
                    <a:pt x="268" y="2511"/>
                  </a:lnTo>
                  <a:lnTo>
                    <a:pt x="246" y="2479"/>
                  </a:lnTo>
                  <a:lnTo>
                    <a:pt x="225" y="2445"/>
                  </a:lnTo>
                  <a:lnTo>
                    <a:pt x="206" y="2412"/>
                  </a:lnTo>
                  <a:lnTo>
                    <a:pt x="186" y="2377"/>
                  </a:lnTo>
                  <a:lnTo>
                    <a:pt x="168" y="2343"/>
                  </a:lnTo>
                  <a:lnTo>
                    <a:pt x="151" y="2308"/>
                  </a:lnTo>
                  <a:lnTo>
                    <a:pt x="135" y="2273"/>
                  </a:lnTo>
                  <a:lnTo>
                    <a:pt x="119" y="2238"/>
                  </a:lnTo>
                  <a:lnTo>
                    <a:pt x="104" y="2202"/>
                  </a:lnTo>
                  <a:lnTo>
                    <a:pt x="92" y="2166"/>
                  </a:lnTo>
                  <a:lnTo>
                    <a:pt x="78" y="2129"/>
                  </a:lnTo>
                  <a:lnTo>
                    <a:pt x="67" y="2092"/>
                  </a:lnTo>
                  <a:lnTo>
                    <a:pt x="56" y="2055"/>
                  </a:lnTo>
                  <a:lnTo>
                    <a:pt x="47" y="2017"/>
                  </a:lnTo>
                  <a:lnTo>
                    <a:pt x="38" y="1979"/>
                  </a:lnTo>
                  <a:lnTo>
                    <a:pt x="30" y="1940"/>
                  </a:lnTo>
                  <a:lnTo>
                    <a:pt x="23" y="1902"/>
                  </a:lnTo>
                  <a:lnTo>
                    <a:pt x="17" y="1863"/>
                  </a:lnTo>
                  <a:lnTo>
                    <a:pt x="11" y="1823"/>
                  </a:lnTo>
                  <a:lnTo>
                    <a:pt x="7" y="1783"/>
                  </a:lnTo>
                  <a:lnTo>
                    <a:pt x="4" y="1743"/>
                  </a:lnTo>
                  <a:lnTo>
                    <a:pt x="2" y="1703"/>
                  </a:lnTo>
                  <a:lnTo>
                    <a:pt x="1" y="1662"/>
                  </a:lnTo>
                  <a:lnTo>
                    <a:pt x="0" y="1620"/>
                  </a:lnTo>
                  <a:lnTo>
                    <a:pt x="1" y="1579"/>
                  </a:lnTo>
                  <a:lnTo>
                    <a:pt x="2" y="1538"/>
                  </a:lnTo>
                  <a:lnTo>
                    <a:pt x="4" y="1497"/>
                  </a:lnTo>
                  <a:lnTo>
                    <a:pt x="7" y="1457"/>
                  </a:lnTo>
                  <a:lnTo>
                    <a:pt x="11" y="1417"/>
                  </a:lnTo>
                  <a:lnTo>
                    <a:pt x="17" y="1378"/>
                  </a:lnTo>
                  <a:lnTo>
                    <a:pt x="23" y="1338"/>
                  </a:lnTo>
                  <a:lnTo>
                    <a:pt x="30" y="1299"/>
                  </a:lnTo>
                  <a:lnTo>
                    <a:pt x="38" y="1261"/>
                  </a:lnTo>
                  <a:lnTo>
                    <a:pt x="47" y="1223"/>
                  </a:lnTo>
                  <a:lnTo>
                    <a:pt x="56" y="1185"/>
                  </a:lnTo>
                  <a:lnTo>
                    <a:pt x="67" y="1147"/>
                  </a:lnTo>
                  <a:lnTo>
                    <a:pt x="78" y="1110"/>
                  </a:lnTo>
                  <a:lnTo>
                    <a:pt x="92" y="1073"/>
                  </a:lnTo>
                  <a:lnTo>
                    <a:pt x="104" y="1036"/>
                  </a:lnTo>
                  <a:lnTo>
                    <a:pt x="119" y="1001"/>
                  </a:lnTo>
                  <a:lnTo>
                    <a:pt x="135" y="965"/>
                  </a:lnTo>
                  <a:lnTo>
                    <a:pt x="151" y="930"/>
                  </a:lnTo>
                  <a:lnTo>
                    <a:pt x="168" y="895"/>
                  </a:lnTo>
                  <a:lnTo>
                    <a:pt x="186" y="859"/>
                  </a:lnTo>
                  <a:lnTo>
                    <a:pt x="206" y="826"/>
                  </a:lnTo>
                  <a:lnTo>
                    <a:pt x="225" y="791"/>
                  </a:lnTo>
                  <a:lnTo>
                    <a:pt x="246" y="758"/>
                  </a:lnTo>
                  <a:lnTo>
                    <a:pt x="268" y="724"/>
                  </a:lnTo>
                  <a:lnTo>
                    <a:pt x="291" y="692"/>
                  </a:lnTo>
                  <a:lnTo>
                    <a:pt x="315" y="659"/>
                  </a:lnTo>
                  <a:lnTo>
                    <a:pt x="339" y="627"/>
                  </a:lnTo>
                  <a:lnTo>
                    <a:pt x="365" y="594"/>
                  </a:lnTo>
                  <a:lnTo>
                    <a:pt x="391" y="563"/>
                  </a:lnTo>
                  <a:lnTo>
                    <a:pt x="419" y="532"/>
                  </a:lnTo>
                  <a:lnTo>
                    <a:pt x="448" y="501"/>
                  </a:lnTo>
                  <a:lnTo>
                    <a:pt x="477" y="471"/>
                  </a:lnTo>
                  <a:lnTo>
                    <a:pt x="506" y="441"/>
                  </a:lnTo>
                  <a:lnTo>
                    <a:pt x="535" y="413"/>
                  </a:lnTo>
                  <a:lnTo>
                    <a:pt x="566" y="387"/>
                  </a:lnTo>
                  <a:lnTo>
                    <a:pt x="596" y="361"/>
                  </a:lnTo>
                  <a:lnTo>
                    <a:pt x="627" y="335"/>
                  </a:lnTo>
                  <a:lnTo>
                    <a:pt x="659" y="310"/>
                  </a:lnTo>
                  <a:lnTo>
                    <a:pt x="690" y="287"/>
                  </a:lnTo>
                  <a:lnTo>
                    <a:pt x="722" y="265"/>
                  </a:lnTo>
                  <a:lnTo>
                    <a:pt x="755" y="243"/>
                  </a:lnTo>
                  <a:lnTo>
                    <a:pt x="787" y="222"/>
                  </a:lnTo>
                  <a:lnTo>
                    <a:pt x="820" y="203"/>
                  </a:lnTo>
                  <a:lnTo>
                    <a:pt x="854" y="184"/>
                  </a:lnTo>
                  <a:lnTo>
                    <a:pt x="888" y="166"/>
                  </a:lnTo>
                  <a:lnTo>
                    <a:pt x="923" y="149"/>
                  </a:lnTo>
                  <a:lnTo>
                    <a:pt x="957" y="133"/>
                  </a:lnTo>
                  <a:lnTo>
                    <a:pt x="993" y="118"/>
                  </a:lnTo>
                  <a:lnTo>
                    <a:pt x="1028" y="104"/>
                  </a:lnTo>
                  <a:lnTo>
                    <a:pt x="1065" y="91"/>
                  </a:lnTo>
                  <a:lnTo>
                    <a:pt x="1101" y="78"/>
                  </a:lnTo>
                  <a:lnTo>
                    <a:pt x="1138" y="66"/>
                  </a:lnTo>
                  <a:lnTo>
                    <a:pt x="1175" y="56"/>
                  </a:lnTo>
                  <a:lnTo>
                    <a:pt x="1213" y="47"/>
                  </a:lnTo>
                  <a:lnTo>
                    <a:pt x="1252" y="38"/>
                  </a:lnTo>
                  <a:lnTo>
                    <a:pt x="1290" y="30"/>
                  </a:lnTo>
                  <a:lnTo>
                    <a:pt x="1329" y="23"/>
                  </a:lnTo>
                  <a:lnTo>
                    <a:pt x="1367" y="17"/>
                  </a:lnTo>
                  <a:lnTo>
                    <a:pt x="1408" y="12"/>
                  </a:lnTo>
                  <a:lnTo>
                    <a:pt x="1448" y="8"/>
                  </a:lnTo>
                  <a:lnTo>
                    <a:pt x="1489" y="5"/>
                  </a:lnTo>
                  <a:lnTo>
                    <a:pt x="1529" y="3"/>
                  </a:lnTo>
                  <a:lnTo>
                    <a:pt x="1570" y="1"/>
                  </a:lnTo>
                  <a:lnTo>
                    <a:pt x="1612" y="0"/>
                  </a:lnTo>
                  <a:close/>
                  <a:moveTo>
                    <a:pt x="363" y="1185"/>
                  </a:moveTo>
                  <a:lnTo>
                    <a:pt x="355" y="1211"/>
                  </a:lnTo>
                  <a:lnTo>
                    <a:pt x="347" y="1236"/>
                  </a:lnTo>
                  <a:lnTo>
                    <a:pt x="338" y="1263"/>
                  </a:lnTo>
                  <a:lnTo>
                    <a:pt x="332" y="1289"/>
                  </a:lnTo>
                  <a:lnTo>
                    <a:pt x="326" y="1316"/>
                  </a:lnTo>
                  <a:lnTo>
                    <a:pt x="319" y="1342"/>
                  </a:lnTo>
                  <a:lnTo>
                    <a:pt x="314" y="1370"/>
                  </a:lnTo>
                  <a:lnTo>
                    <a:pt x="309" y="1397"/>
                  </a:lnTo>
                  <a:lnTo>
                    <a:pt x="305" y="1424"/>
                  </a:lnTo>
                  <a:lnTo>
                    <a:pt x="302" y="1451"/>
                  </a:lnTo>
                  <a:lnTo>
                    <a:pt x="298" y="1478"/>
                  </a:lnTo>
                  <a:lnTo>
                    <a:pt x="295" y="1507"/>
                  </a:lnTo>
                  <a:lnTo>
                    <a:pt x="293" y="1535"/>
                  </a:lnTo>
                  <a:lnTo>
                    <a:pt x="292" y="1563"/>
                  </a:lnTo>
                  <a:lnTo>
                    <a:pt x="291" y="1592"/>
                  </a:lnTo>
                  <a:lnTo>
                    <a:pt x="291" y="1620"/>
                  </a:lnTo>
                  <a:lnTo>
                    <a:pt x="291" y="1653"/>
                  </a:lnTo>
                  <a:lnTo>
                    <a:pt x="292" y="1687"/>
                  </a:lnTo>
                  <a:lnTo>
                    <a:pt x="294" y="1720"/>
                  </a:lnTo>
                  <a:lnTo>
                    <a:pt x="297" y="1753"/>
                  </a:lnTo>
                  <a:lnTo>
                    <a:pt x="301" y="1785"/>
                  </a:lnTo>
                  <a:lnTo>
                    <a:pt x="305" y="1817"/>
                  </a:lnTo>
                  <a:lnTo>
                    <a:pt x="310" y="1849"/>
                  </a:lnTo>
                  <a:lnTo>
                    <a:pt x="315" y="1881"/>
                  </a:lnTo>
                  <a:lnTo>
                    <a:pt x="322" y="1912"/>
                  </a:lnTo>
                  <a:lnTo>
                    <a:pt x="330" y="1942"/>
                  </a:lnTo>
                  <a:lnTo>
                    <a:pt x="337" y="1973"/>
                  </a:lnTo>
                  <a:lnTo>
                    <a:pt x="347" y="2003"/>
                  </a:lnTo>
                  <a:lnTo>
                    <a:pt x="356" y="2034"/>
                  </a:lnTo>
                  <a:lnTo>
                    <a:pt x="366" y="2064"/>
                  </a:lnTo>
                  <a:lnTo>
                    <a:pt x="377" y="2093"/>
                  </a:lnTo>
                  <a:lnTo>
                    <a:pt x="389" y="2123"/>
                  </a:lnTo>
                  <a:lnTo>
                    <a:pt x="402" y="2151"/>
                  </a:lnTo>
                  <a:lnTo>
                    <a:pt x="415" y="2180"/>
                  </a:lnTo>
                  <a:lnTo>
                    <a:pt x="429" y="2209"/>
                  </a:lnTo>
                  <a:lnTo>
                    <a:pt x="444" y="2237"/>
                  </a:lnTo>
                  <a:lnTo>
                    <a:pt x="460" y="2264"/>
                  </a:lnTo>
                  <a:lnTo>
                    <a:pt x="476" y="2291"/>
                  </a:lnTo>
                  <a:lnTo>
                    <a:pt x="494" y="2319"/>
                  </a:lnTo>
                  <a:lnTo>
                    <a:pt x="511" y="2346"/>
                  </a:lnTo>
                  <a:lnTo>
                    <a:pt x="530" y="2373"/>
                  </a:lnTo>
                  <a:lnTo>
                    <a:pt x="550" y="2399"/>
                  </a:lnTo>
                  <a:lnTo>
                    <a:pt x="570" y="2425"/>
                  </a:lnTo>
                  <a:lnTo>
                    <a:pt x="591" y="2451"/>
                  </a:lnTo>
                  <a:lnTo>
                    <a:pt x="613" y="2477"/>
                  </a:lnTo>
                  <a:lnTo>
                    <a:pt x="636" y="2502"/>
                  </a:lnTo>
                  <a:lnTo>
                    <a:pt x="659" y="2527"/>
                  </a:lnTo>
                  <a:lnTo>
                    <a:pt x="683" y="2551"/>
                  </a:lnTo>
                  <a:lnTo>
                    <a:pt x="708" y="2575"/>
                  </a:lnTo>
                  <a:lnTo>
                    <a:pt x="733" y="2599"/>
                  </a:lnTo>
                  <a:lnTo>
                    <a:pt x="758" y="2621"/>
                  </a:lnTo>
                  <a:lnTo>
                    <a:pt x="783" y="2643"/>
                  </a:lnTo>
                  <a:lnTo>
                    <a:pt x="809" y="2664"/>
                  </a:lnTo>
                  <a:lnTo>
                    <a:pt x="835" y="2685"/>
                  </a:lnTo>
                  <a:lnTo>
                    <a:pt x="861" y="2704"/>
                  </a:lnTo>
                  <a:lnTo>
                    <a:pt x="888" y="2723"/>
                  </a:lnTo>
                  <a:lnTo>
                    <a:pt x="915" y="2742"/>
                  </a:lnTo>
                  <a:lnTo>
                    <a:pt x="943" y="2758"/>
                  </a:lnTo>
                  <a:lnTo>
                    <a:pt x="970" y="2775"/>
                  </a:lnTo>
                  <a:lnTo>
                    <a:pt x="998" y="2791"/>
                  </a:lnTo>
                  <a:lnTo>
                    <a:pt x="1026" y="2806"/>
                  </a:lnTo>
                  <a:lnTo>
                    <a:pt x="1054" y="2820"/>
                  </a:lnTo>
                  <a:lnTo>
                    <a:pt x="1083" y="2833"/>
                  </a:lnTo>
                  <a:lnTo>
                    <a:pt x="1112" y="2845"/>
                  </a:lnTo>
                  <a:lnTo>
                    <a:pt x="1141" y="2858"/>
                  </a:lnTo>
                  <a:lnTo>
                    <a:pt x="1171" y="2868"/>
                  </a:lnTo>
                  <a:lnTo>
                    <a:pt x="1200" y="2879"/>
                  </a:lnTo>
                  <a:lnTo>
                    <a:pt x="1231" y="2888"/>
                  </a:lnTo>
                  <a:lnTo>
                    <a:pt x="1262" y="2898"/>
                  </a:lnTo>
                  <a:lnTo>
                    <a:pt x="1292" y="2906"/>
                  </a:lnTo>
                  <a:lnTo>
                    <a:pt x="1324" y="2914"/>
                  </a:lnTo>
                  <a:lnTo>
                    <a:pt x="1355" y="2920"/>
                  </a:lnTo>
                  <a:lnTo>
                    <a:pt x="1386" y="2925"/>
                  </a:lnTo>
                  <a:lnTo>
                    <a:pt x="1419" y="2930"/>
                  </a:lnTo>
                  <a:lnTo>
                    <a:pt x="1451" y="2934"/>
                  </a:lnTo>
                  <a:lnTo>
                    <a:pt x="1483" y="2938"/>
                  </a:lnTo>
                  <a:lnTo>
                    <a:pt x="1516" y="2941"/>
                  </a:lnTo>
                  <a:lnTo>
                    <a:pt x="1549" y="2943"/>
                  </a:lnTo>
                  <a:lnTo>
                    <a:pt x="1582" y="2944"/>
                  </a:lnTo>
                  <a:lnTo>
                    <a:pt x="1616" y="2944"/>
                  </a:lnTo>
                  <a:lnTo>
                    <a:pt x="1650" y="2944"/>
                  </a:lnTo>
                  <a:lnTo>
                    <a:pt x="1684" y="2943"/>
                  </a:lnTo>
                  <a:lnTo>
                    <a:pt x="1716" y="2941"/>
                  </a:lnTo>
                  <a:lnTo>
                    <a:pt x="1749" y="2938"/>
                  </a:lnTo>
                  <a:lnTo>
                    <a:pt x="1782" y="2934"/>
                  </a:lnTo>
                  <a:lnTo>
                    <a:pt x="1814" y="2930"/>
                  </a:lnTo>
                  <a:lnTo>
                    <a:pt x="1847" y="2925"/>
                  </a:lnTo>
                  <a:lnTo>
                    <a:pt x="1878" y="2920"/>
                  </a:lnTo>
                  <a:lnTo>
                    <a:pt x="1909" y="2912"/>
                  </a:lnTo>
                  <a:lnTo>
                    <a:pt x="1940" y="2905"/>
                  </a:lnTo>
                  <a:lnTo>
                    <a:pt x="1972" y="2897"/>
                  </a:lnTo>
                  <a:lnTo>
                    <a:pt x="2002" y="2888"/>
                  </a:lnTo>
                  <a:lnTo>
                    <a:pt x="2032" y="2879"/>
                  </a:lnTo>
                  <a:lnTo>
                    <a:pt x="2063" y="2868"/>
                  </a:lnTo>
                  <a:lnTo>
                    <a:pt x="2093" y="2857"/>
                  </a:lnTo>
                  <a:lnTo>
                    <a:pt x="2122" y="2845"/>
                  </a:lnTo>
                  <a:lnTo>
                    <a:pt x="2151" y="2832"/>
                  </a:lnTo>
                  <a:lnTo>
                    <a:pt x="2181" y="2818"/>
                  </a:lnTo>
                  <a:lnTo>
                    <a:pt x="2209" y="2805"/>
                  </a:lnTo>
                  <a:lnTo>
                    <a:pt x="2238" y="2789"/>
                  </a:lnTo>
                  <a:lnTo>
                    <a:pt x="2266" y="2773"/>
                  </a:lnTo>
                  <a:lnTo>
                    <a:pt x="2293" y="2756"/>
                  </a:lnTo>
                  <a:lnTo>
                    <a:pt x="2322" y="2740"/>
                  </a:lnTo>
                  <a:lnTo>
                    <a:pt x="2349" y="2721"/>
                  </a:lnTo>
                  <a:lnTo>
                    <a:pt x="2376" y="2702"/>
                  </a:lnTo>
                  <a:lnTo>
                    <a:pt x="2403" y="2682"/>
                  </a:lnTo>
                  <a:lnTo>
                    <a:pt x="2429" y="2662"/>
                  </a:lnTo>
                  <a:lnTo>
                    <a:pt x="2455" y="2640"/>
                  </a:lnTo>
                  <a:lnTo>
                    <a:pt x="2481" y="2618"/>
                  </a:lnTo>
                  <a:lnTo>
                    <a:pt x="2507" y="2595"/>
                  </a:lnTo>
                  <a:lnTo>
                    <a:pt x="2532" y="2572"/>
                  </a:lnTo>
                  <a:lnTo>
                    <a:pt x="2557" y="2547"/>
                  </a:lnTo>
                  <a:lnTo>
                    <a:pt x="2590" y="2514"/>
                  </a:lnTo>
                  <a:lnTo>
                    <a:pt x="2621" y="2481"/>
                  </a:lnTo>
                  <a:lnTo>
                    <a:pt x="2651" y="2446"/>
                  </a:lnTo>
                  <a:lnTo>
                    <a:pt x="2680" y="2412"/>
                  </a:lnTo>
                  <a:lnTo>
                    <a:pt x="2707" y="2376"/>
                  </a:lnTo>
                  <a:lnTo>
                    <a:pt x="2732" y="2339"/>
                  </a:lnTo>
                  <a:lnTo>
                    <a:pt x="2756" y="2302"/>
                  </a:lnTo>
                  <a:lnTo>
                    <a:pt x="2778" y="2264"/>
                  </a:lnTo>
                  <a:lnTo>
                    <a:pt x="2169" y="1993"/>
                  </a:lnTo>
                  <a:lnTo>
                    <a:pt x="2165" y="2012"/>
                  </a:lnTo>
                  <a:lnTo>
                    <a:pt x="2160" y="2030"/>
                  </a:lnTo>
                  <a:lnTo>
                    <a:pt x="2154" y="2048"/>
                  </a:lnTo>
                  <a:lnTo>
                    <a:pt x="2147" y="2066"/>
                  </a:lnTo>
                  <a:lnTo>
                    <a:pt x="2140" y="2084"/>
                  </a:lnTo>
                  <a:lnTo>
                    <a:pt x="2133" y="2101"/>
                  </a:lnTo>
                  <a:lnTo>
                    <a:pt x="2123" y="2116"/>
                  </a:lnTo>
                  <a:lnTo>
                    <a:pt x="2114" y="2133"/>
                  </a:lnTo>
                  <a:lnTo>
                    <a:pt x="2103" y="2149"/>
                  </a:lnTo>
                  <a:lnTo>
                    <a:pt x="2093" y="2164"/>
                  </a:lnTo>
                  <a:lnTo>
                    <a:pt x="2081" y="2178"/>
                  </a:lnTo>
                  <a:lnTo>
                    <a:pt x="2069" y="2192"/>
                  </a:lnTo>
                  <a:lnTo>
                    <a:pt x="2056" y="2205"/>
                  </a:lnTo>
                  <a:lnTo>
                    <a:pt x="2043" y="2219"/>
                  </a:lnTo>
                  <a:lnTo>
                    <a:pt x="2029" y="2232"/>
                  </a:lnTo>
                  <a:lnTo>
                    <a:pt x="2015" y="2243"/>
                  </a:lnTo>
                  <a:lnTo>
                    <a:pt x="2000" y="2255"/>
                  </a:lnTo>
                  <a:lnTo>
                    <a:pt x="1984" y="2266"/>
                  </a:lnTo>
                  <a:lnTo>
                    <a:pt x="1969" y="2276"/>
                  </a:lnTo>
                  <a:lnTo>
                    <a:pt x="1952" y="2286"/>
                  </a:lnTo>
                  <a:lnTo>
                    <a:pt x="1935" y="2294"/>
                  </a:lnTo>
                  <a:lnTo>
                    <a:pt x="1918" y="2303"/>
                  </a:lnTo>
                  <a:lnTo>
                    <a:pt x="1900" y="2311"/>
                  </a:lnTo>
                  <a:lnTo>
                    <a:pt x="1882" y="2319"/>
                  </a:lnTo>
                  <a:lnTo>
                    <a:pt x="1863" y="2325"/>
                  </a:lnTo>
                  <a:lnTo>
                    <a:pt x="1844" y="2331"/>
                  </a:lnTo>
                  <a:lnTo>
                    <a:pt x="1826" y="2336"/>
                  </a:lnTo>
                  <a:lnTo>
                    <a:pt x="1806" y="2341"/>
                  </a:lnTo>
                  <a:lnTo>
                    <a:pt x="1786" y="2345"/>
                  </a:lnTo>
                  <a:lnTo>
                    <a:pt x="1766" y="2348"/>
                  </a:lnTo>
                  <a:lnTo>
                    <a:pt x="1746" y="2351"/>
                  </a:lnTo>
                  <a:lnTo>
                    <a:pt x="1725" y="2353"/>
                  </a:lnTo>
                  <a:lnTo>
                    <a:pt x="1725" y="2602"/>
                  </a:lnTo>
                  <a:lnTo>
                    <a:pt x="1540" y="2602"/>
                  </a:lnTo>
                  <a:lnTo>
                    <a:pt x="1540" y="2353"/>
                  </a:lnTo>
                  <a:lnTo>
                    <a:pt x="1506" y="2351"/>
                  </a:lnTo>
                  <a:lnTo>
                    <a:pt x="1473" y="2349"/>
                  </a:lnTo>
                  <a:lnTo>
                    <a:pt x="1439" y="2344"/>
                  </a:lnTo>
                  <a:lnTo>
                    <a:pt x="1406" y="2338"/>
                  </a:lnTo>
                  <a:lnTo>
                    <a:pt x="1373" y="2330"/>
                  </a:lnTo>
                  <a:lnTo>
                    <a:pt x="1340" y="2322"/>
                  </a:lnTo>
                  <a:lnTo>
                    <a:pt x="1309" y="2311"/>
                  </a:lnTo>
                  <a:lnTo>
                    <a:pt x="1278" y="2299"/>
                  </a:lnTo>
                  <a:lnTo>
                    <a:pt x="1246" y="2286"/>
                  </a:lnTo>
                  <a:lnTo>
                    <a:pt x="1216" y="2271"/>
                  </a:lnTo>
                  <a:lnTo>
                    <a:pt x="1187" y="2256"/>
                  </a:lnTo>
                  <a:lnTo>
                    <a:pt x="1158" y="2238"/>
                  </a:lnTo>
                  <a:lnTo>
                    <a:pt x="1129" y="2220"/>
                  </a:lnTo>
                  <a:lnTo>
                    <a:pt x="1102" y="2201"/>
                  </a:lnTo>
                  <a:lnTo>
                    <a:pt x="1076" y="2180"/>
                  </a:lnTo>
                  <a:lnTo>
                    <a:pt x="1050" y="2158"/>
                  </a:lnTo>
                  <a:lnTo>
                    <a:pt x="1272" y="1934"/>
                  </a:lnTo>
                  <a:lnTo>
                    <a:pt x="1292" y="1952"/>
                  </a:lnTo>
                  <a:lnTo>
                    <a:pt x="1312" y="1969"/>
                  </a:lnTo>
                  <a:lnTo>
                    <a:pt x="1333" y="1984"/>
                  </a:lnTo>
                  <a:lnTo>
                    <a:pt x="1353" y="1999"/>
                  </a:lnTo>
                  <a:lnTo>
                    <a:pt x="1374" y="2013"/>
                  </a:lnTo>
                  <a:lnTo>
                    <a:pt x="1395" y="2024"/>
                  </a:lnTo>
                  <a:lnTo>
                    <a:pt x="1416" y="2036"/>
                  </a:lnTo>
                  <a:lnTo>
                    <a:pt x="1437" y="2045"/>
                  </a:lnTo>
                  <a:lnTo>
                    <a:pt x="1460" y="2054"/>
                  </a:lnTo>
                  <a:lnTo>
                    <a:pt x="1482" y="2061"/>
                  </a:lnTo>
                  <a:lnTo>
                    <a:pt x="1506" y="2067"/>
                  </a:lnTo>
                  <a:lnTo>
                    <a:pt x="1529" y="2071"/>
                  </a:lnTo>
                  <a:lnTo>
                    <a:pt x="1554" y="2076"/>
                  </a:lnTo>
                  <a:lnTo>
                    <a:pt x="1579" y="2078"/>
                  </a:lnTo>
                  <a:lnTo>
                    <a:pt x="1605" y="2080"/>
                  </a:lnTo>
                  <a:lnTo>
                    <a:pt x="1633" y="2081"/>
                  </a:lnTo>
                  <a:lnTo>
                    <a:pt x="1650" y="2080"/>
                  </a:lnTo>
                  <a:lnTo>
                    <a:pt x="1668" y="2079"/>
                  </a:lnTo>
                  <a:lnTo>
                    <a:pt x="1686" y="2076"/>
                  </a:lnTo>
                  <a:lnTo>
                    <a:pt x="1704" y="2072"/>
                  </a:lnTo>
                  <a:lnTo>
                    <a:pt x="1721" y="2068"/>
                  </a:lnTo>
                  <a:lnTo>
                    <a:pt x="1737" y="2062"/>
                  </a:lnTo>
                  <a:lnTo>
                    <a:pt x="1754" y="2055"/>
                  </a:lnTo>
                  <a:lnTo>
                    <a:pt x="1768" y="2046"/>
                  </a:lnTo>
                  <a:lnTo>
                    <a:pt x="1782" y="2036"/>
                  </a:lnTo>
                  <a:lnTo>
                    <a:pt x="1794" y="2024"/>
                  </a:lnTo>
                  <a:lnTo>
                    <a:pt x="1800" y="2018"/>
                  </a:lnTo>
                  <a:lnTo>
                    <a:pt x="1805" y="2012"/>
                  </a:lnTo>
                  <a:lnTo>
                    <a:pt x="1810" y="2004"/>
                  </a:lnTo>
                  <a:lnTo>
                    <a:pt x="1814" y="1997"/>
                  </a:lnTo>
                  <a:lnTo>
                    <a:pt x="1818" y="1989"/>
                  </a:lnTo>
                  <a:lnTo>
                    <a:pt x="1821" y="1980"/>
                  </a:lnTo>
                  <a:lnTo>
                    <a:pt x="1825" y="1971"/>
                  </a:lnTo>
                  <a:lnTo>
                    <a:pt x="1828" y="1961"/>
                  </a:lnTo>
                  <a:lnTo>
                    <a:pt x="1830" y="1952"/>
                  </a:lnTo>
                  <a:lnTo>
                    <a:pt x="1831" y="1941"/>
                  </a:lnTo>
                  <a:lnTo>
                    <a:pt x="1832" y="1931"/>
                  </a:lnTo>
                  <a:lnTo>
                    <a:pt x="1832" y="1919"/>
                  </a:lnTo>
                  <a:lnTo>
                    <a:pt x="1832" y="1904"/>
                  </a:lnTo>
                  <a:lnTo>
                    <a:pt x="1829" y="1889"/>
                  </a:lnTo>
                  <a:lnTo>
                    <a:pt x="1826" y="1875"/>
                  </a:lnTo>
                  <a:lnTo>
                    <a:pt x="1820" y="1863"/>
                  </a:lnTo>
                  <a:lnTo>
                    <a:pt x="1814" y="1851"/>
                  </a:lnTo>
                  <a:lnTo>
                    <a:pt x="1807" y="1841"/>
                  </a:lnTo>
                  <a:lnTo>
                    <a:pt x="1799" y="1831"/>
                  </a:lnTo>
                  <a:lnTo>
                    <a:pt x="1789" y="1822"/>
                  </a:lnTo>
                  <a:lnTo>
                    <a:pt x="1635" y="1753"/>
                  </a:lnTo>
                  <a:lnTo>
                    <a:pt x="1444" y="1668"/>
                  </a:lnTo>
                  <a:lnTo>
                    <a:pt x="1408" y="1652"/>
                  </a:lnTo>
                  <a:lnTo>
                    <a:pt x="1375" y="1637"/>
                  </a:lnTo>
                  <a:lnTo>
                    <a:pt x="1342" y="1622"/>
                  </a:lnTo>
                  <a:lnTo>
                    <a:pt x="1310" y="1608"/>
                  </a:lnTo>
                  <a:lnTo>
                    <a:pt x="1279" y="1595"/>
                  </a:lnTo>
                  <a:lnTo>
                    <a:pt x="1248" y="1581"/>
                  </a:lnTo>
                  <a:lnTo>
                    <a:pt x="1218" y="1567"/>
                  </a:lnTo>
                  <a:lnTo>
                    <a:pt x="1188" y="1554"/>
                  </a:lnTo>
                  <a:lnTo>
                    <a:pt x="363" y="1185"/>
                  </a:lnTo>
                  <a:close/>
                  <a:moveTo>
                    <a:pt x="1616" y="293"/>
                  </a:moveTo>
                  <a:lnTo>
                    <a:pt x="1582" y="293"/>
                  </a:lnTo>
                  <a:lnTo>
                    <a:pt x="1548" y="294"/>
                  </a:lnTo>
                  <a:lnTo>
                    <a:pt x="1515" y="296"/>
                  </a:lnTo>
                  <a:lnTo>
                    <a:pt x="1481" y="298"/>
                  </a:lnTo>
                  <a:lnTo>
                    <a:pt x="1449" y="302"/>
                  </a:lnTo>
                  <a:lnTo>
                    <a:pt x="1416" y="306"/>
                  </a:lnTo>
                  <a:lnTo>
                    <a:pt x="1384" y="310"/>
                  </a:lnTo>
                  <a:lnTo>
                    <a:pt x="1352" y="317"/>
                  </a:lnTo>
                  <a:lnTo>
                    <a:pt x="1320" y="323"/>
                  </a:lnTo>
                  <a:lnTo>
                    <a:pt x="1289" y="330"/>
                  </a:lnTo>
                  <a:lnTo>
                    <a:pt x="1259" y="338"/>
                  </a:lnTo>
                  <a:lnTo>
                    <a:pt x="1228" y="347"/>
                  </a:lnTo>
                  <a:lnTo>
                    <a:pt x="1197" y="357"/>
                  </a:lnTo>
                  <a:lnTo>
                    <a:pt x="1168" y="367"/>
                  </a:lnTo>
                  <a:lnTo>
                    <a:pt x="1139" y="378"/>
                  </a:lnTo>
                  <a:lnTo>
                    <a:pt x="1110" y="389"/>
                  </a:lnTo>
                  <a:lnTo>
                    <a:pt x="1080" y="402"/>
                  </a:lnTo>
                  <a:lnTo>
                    <a:pt x="1052" y="415"/>
                  </a:lnTo>
                  <a:lnTo>
                    <a:pt x="1024" y="429"/>
                  </a:lnTo>
                  <a:lnTo>
                    <a:pt x="996" y="445"/>
                  </a:lnTo>
                  <a:lnTo>
                    <a:pt x="968" y="459"/>
                  </a:lnTo>
                  <a:lnTo>
                    <a:pt x="940" y="476"/>
                  </a:lnTo>
                  <a:lnTo>
                    <a:pt x="914" y="493"/>
                  </a:lnTo>
                  <a:lnTo>
                    <a:pt x="887" y="511"/>
                  </a:lnTo>
                  <a:lnTo>
                    <a:pt x="861" y="529"/>
                  </a:lnTo>
                  <a:lnTo>
                    <a:pt x="835" y="549"/>
                  </a:lnTo>
                  <a:lnTo>
                    <a:pt x="810" y="569"/>
                  </a:lnTo>
                  <a:lnTo>
                    <a:pt x="785" y="590"/>
                  </a:lnTo>
                  <a:lnTo>
                    <a:pt x="760" y="611"/>
                  </a:lnTo>
                  <a:lnTo>
                    <a:pt x="735" y="634"/>
                  </a:lnTo>
                  <a:lnTo>
                    <a:pt x="711" y="657"/>
                  </a:lnTo>
                  <a:lnTo>
                    <a:pt x="687" y="681"/>
                  </a:lnTo>
                  <a:lnTo>
                    <a:pt x="662" y="707"/>
                  </a:lnTo>
                  <a:lnTo>
                    <a:pt x="637" y="734"/>
                  </a:lnTo>
                  <a:lnTo>
                    <a:pt x="613" y="761"/>
                  </a:lnTo>
                  <a:lnTo>
                    <a:pt x="591" y="788"/>
                  </a:lnTo>
                  <a:lnTo>
                    <a:pt x="568" y="815"/>
                  </a:lnTo>
                  <a:lnTo>
                    <a:pt x="547" y="844"/>
                  </a:lnTo>
                  <a:lnTo>
                    <a:pt x="527" y="871"/>
                  </a:lnTo>
                  <a:lnTo>
                    <a:pt x="507" y="899"/>
                  </a:lnTo>
                  <a:lnTo>
                    <a:pt x="1124" y="1176"/>
                  </a:lnTo>
                  <a:lnTo>
                    <a:pt x="1129" y="1160"/>
                  </a:lnTo>
                  <a:lnTo>
                    <a:pt x="1136" y="1144"/>
                  </a:lnTo>
                  <a:lnTo>
                    <a:pt x="1143" y="1129"/>
                  </a:lnTo>
                  <a:lnTo>
                    <a:pt x="1150" y="1114"/>
                  </a:lnTo>
                  <a:lnTo>
                    <a:pt x="1158" y="1100"/>
                  </a:lnTo>
                  <a:lnTo>
                    <a:pt x="1166" y="1086"/>
                  </a:lnTo>
                  <a:lnTo>
                    <a:pt x="1175" y="1073"/>
                  </a:lnTo>
                  <a:lnTo>
                    <a:pt x="1185" y="1059"/>
                  </a:lnTo>
                  <a:lnTo>
                    <a:pt x="1195" y="1047"/>
                  </a:lnTo>
                  <a:lnTo>
                    <a:pt x="1206" y="1035"/>
                  </a:lnTo>
                  <a:lnTo>
                    <a:pt x="1217" y="1023"/>
                  </a:lnTo>
                  <a:lnTo>
                    <a:pt x="1229" y="1012"/>
                  </a:lnTo>
                  <a:lnTo>
                    <a:pt x="1240" y="1001"/>
                  </a:lnTo>
                  <a:lnTo>
                    <a:pt x="1253" y="990"/>
                  </a:lnTo>
                  <a:lnTo>
                    <a:pt x="1265" y="981"/>
                  </a:lnTo>
                  <a:lnTo>
                    <a:pt x="1279" y="971"/>
                  </a:lnTo>
                  <a:lnTo>
                    <a:pt x="1292" y="963"/>
                  </a:lnTo>
                  <a:lnTo>
                    <a:pt x="1307" y="954"/>
                  </a:lnTo>
                  <a:lnTo>
                    <a:pt x="1321" y="946"/>
                  </a:lnTo>
                  <a:lnTo>
                    <a:pt x="1336" y="939"/>
                  </a:lnTo>
                  <a:lnTo>
                    <a:pt x="1352" y="932"/>
                  </a:lnTo>
                  <a:lnTo>
                    <a:pt x="1367" y="925"/>
                  </a:lnTo>
                  <a:lnTo>
                    <a:pt x="1383" y="919"/>
                  </a:lnTo>
                  <a:lnTo>
                    <a:pt x="1400" y="914"/>
                  </a:lnTo>
                  <a:lnTo>
                    <a:pt x="1416" y="909"/>
                  </a:lnTo>
                  <a:lnTo>
                    <a:pt x="1433" y="904"/>
                  </a:lnTo>
                  <a:lnTo>
                    <a:pt x="1450" y="900"/>
                  </a:lnTo>
                  <a:lnTo>
                    <a:pt x="1468" y="896"/>
                  </a:lnTo>
                  <a:lnTo>
                    <a:pt x="1485" y="894"/>
                  </a:lnTo>
                  <a:lnTo>
                    <a:pt x="1503" y="891"/>
                  </a:lnTo>
                  <a:lnTo>
                    <a:pt x="1522" y="889"/>
                  </a:lnTo>
                  <a:lnTo>
                    <a:pt x="1540" y="888"/>
                  </a:lnTo>
                  <a:lnTo>
                    <a:pt x="1540" y="638"/>
                  </a:lnTo>
                  <a:lnTo>
                    <a:pt x="1725" y="638"/>
                  </a:lnTo>
                  <a:lnTo>
                    <a:pt x="1725" y="888"/>
                  </a:lnTo>
                  <a:lnTo>
                    <a:pt x="1749" y="890"/>
                  </a:lnTo>
                  <a:lnTo>
                    <a:pt x="1773" y="892"/>
                  </a:lnTo>
                  <a:lnTo>
                    <a:pt x="1799" y="895"/>
                  </a:lnTo>
                  <a:lnTo>
                    <a:pt x="1824" y="898"/>
                  </a:lnTo>
                  <a:lnTo>
                    <a:pt x="1849" y="903"/>
                  </a:lnTo>
                  <a:lnTo>
                    <a:pt x="1874" y="910"/>
                  </a:lnTo>
                  <a:lnTo>
                    <a:pt x="1899" y="916"/>
                  </a:lnTo>
                  <a:lnTo>
                    <a:pt x="1924" y="924"/>
                  </a:lnTo>
                  <a:lnTo>
                    <a:pt x="1950" y="934"/>
                  </a:lnTo>
                  <a:lnTo>
                    <a:pt x="1976" y="944"/>
                  </a:lnTo>
                  <a:lnTo>
                    <a:pt x="2001" y="956"/>
                  </a:lnTo>
                  <a:lnTo>
                    <a:pt x="2027" y="968"/>
                  </a:lnTo>
                  <a:lnTo>
                    <a:pt x="2053" y="983"/>
                  </a:lnTo>
                  <a:lnTo>
                    <a:pt x="2079" y="1000"/>
                  </a:lnTo>
                  <a:lnTo>
                    <a:pt x="2104" y="1018"/>
                  </a:lnTo>
                  <a:lnTo>
                    <a:pt x="2130" y="1036"/>
                  </a:lnTo>
                  <a:lnTo>
                    <a:pt x="1919" y="1255"/>
                  </a:lnTo>
                  <a:lnTo>
                    <a:pt x="1904" y="1245"/>
                  </a:lnTo>
                  <a:lnTo>
                    <a:pt x="1888" y="1235"/>
                  </a:lnTo>
                  <a:lnTo>
                    <a:pt x="1873" y="1226"/>
                  </a:lnTo>
                  <a:lnTo>
                    <a:pt x="1857" y="1217"/>
                  </a:lnTo>
                  <a:lnTo>
                    <a:pt x="1840" y="1208"/>
                  </a:lnTo>
                  <a:lnTo>
                    <a:pt x="1824" y="1201"/>
                  </a:lnTo>
                  <a:lnTo>
                    <a:pt x="1806" y="1194"/>
                  </a:lnTo>
                  <a:lnTo>
                    <a:pt x="1789" y="1187"/>
                  </a:lnTo>
                  <a:lnTo>
                    <a:pt x="1771" y="1181"/>
                  </a:lnTo>
                  <a:lnTo>
                    <a:pt x="1753" y="1176"/>
                  </a:lnTo>
                  <a:lnTo>
                    <a:pt x="1735" y="1170"/>
                  </a:lnTo>
                  <a:lnTo>
                    <a:pt x="1717" y="1167"/>
                  </a:lnTo>
                  <a:lnTo>
                    <a:pt x="1698" y="1164"/>
                  </a:lnTo>
                  <a:lnTo>
                    <a:pt x="1680" y="1162"/>
                  </a:lnTo>
                  <a:lnTo>
                    <a:pt x="1662" y="1161"/>
                  </a:lnTo>
                  <a:lnTo>
                    <a:pt x="1643" y="1160"/>
                  </a:lnTo>
                  <a:lnTo>
                    <a:pt x="1627" y="1160"/>
                  </a:lnTo>
                  <a:lnTo>
                    <a:pt x="1612" y="1161"/>
                  </a:lnTo>
                  <a:lnTo>
                    <a:pt x="1595" y="1163"/>
                  </a:lnTo>
                  <a:lnTo>
                    <a:pt x="1579" y="1165"/>
                  </a:lnTo>
                  <a:lnTo>
                    <a:pt x="1563" y="1169"/>
                  </a:lnTo>
                  <a:lnTo>
                    <a:pt x="1547" y="1174"/>
                  </a:lnTo>
                  <a:lnTo>
                    <a:pt x="1531" y="1179"/>
                  </a:lnTo>
                  <a:lnTo>
                    <a:pt x="1516" y="1185"/>
                  </a:lnTo>
                  <a:lnTo>
                    <a:pt x="1502" y="1192"/>
                  </a:lnTo>
                  <a:lnTo>
                    <a:pt x="1490" y="1202"/>
                  </a:lnTo>
                  <a:lnTo>
                    <a:pt x="1483" y="1207"/>
                  </a:lnTo>
                  <a:lnTo>
                    <a:pt x="1478" y="1212"/>
                  </a:lnTo>
                  <a:lnTo>
                    <a:pt x="1473" y="1218"/>
                  </a:lnTo>
                  <a:lnTo>
                    <a:pt x="1469" y="1224"/>
                  </a:lnTo>
                  <a:lnTo>
                    <a:pt x="1464" y="1230"/>
                  </a:lnTo>
                  <a:lnTo>
                    <a:pt x="1460" y="1236"/>
                  </a:lnTo>
                  <a:lnTo>
                    <a:pt x="1457" y="1244"/>
                  </a:lnTo>
                  <a:lnTo>
                    <a:pt x="1454" y="1251"/>
                  </a:lnTo>
                  <a:lnTo>
                    <a:pt x="1452" y="1260"/>
                  </a:lnTo>
                  <a:lnTo>
                    <a:pt x="1451" y="1268"/>
                  </a:lnTo>
                  <a:lnTo>
                    <a:pt x="1450" y="1276"/>
                  </a:lnTo>
                  <a:lnTo>
                    <a:pt x="1450" y="1286"/>
                  </a:lnTo>
                  <a:lnTo>
                    <a:pt x="1450" y="1297"/>
                  </a:lnTo>
                  <a:lnTo>
                    <a:pt x="1453" y="1308"/>
                  </a:lnTo>
                  <a:lnTo>
                    <a:pt x="1458" y="1318"/>
                  </a:lnTo>
                  <a:lnTo>
                    <a:pt x="1464" y="1327"/>
                  </a:lnTo>
                  <a:lnTo>
                    <a:pt x="1670" y="1419"/>
                  </a:lnTo>
                  <a:lnTo>
                    <a:pt x="1810" y="1482"/>
                  </a:lnTo>
                  <a:lnTo>
                    <a:pt x="1843" y="1496"/>
                  </a:lnTo>
                  <a:lnTo>
                    <a:pt x="1876" y="1511"/>
                  </a:lnTo>
                  <a:lnTo>
                    <a:pt x="1909" y="1526"/>
                  </a:lnTo>
                  <a:lnTo>
                    <a:pt x="1942" y="1540"/>
                  </a:lnTo>
                  <a:lnTo>
                    <a:pt x="1974" y="1555"/>
                  </a:lnTo>
                  <a:lnTo>
                    <a:pt x="2005" y="1570"/>
                  </a:lnTo>
                  <a:lnTo>
                    <a:pt x="2038" y="1583"/>
                  </a:lnTo>
                  <a:lnTo>
                    <a:pt x="2069" y="1598"/>
                  </a:lnTo>
                  <a:lnTo>
                    <a:pt x="2897" y="1967"/>
                  </a:lnTo>
                  <a:lnTo>
                    <a:pt x="2906" y="1926"/>
                  </a:lnTo>
                  <a:lnTo>
                    <a:pt x="2914" y="1884"/>
                  </a:lnTo>
                  <a:lnTo>
                    <a:pt x="2922" y="1842"/>
                  </a:lnTo>
                  <a:lnTo>
                    <a:pt x="2927" y="1799"/>
                  </a:lnTo>
                  <a:lnTo>
                    <a:pt x="2931" y="1755"/>
                  </a:lnTo>
                  <a:lnTo>
                    <a:pt x="2934" y="1711"/>
                  </a:lnTo>
                  <a:lnTo>
                    <a:pt x="2936" y="1666"/>
                  </a:lnTo>
                  <a:lnTo>
                    <a:pt x="2937" y="1620"/>
                  </a:lnTo>
                  <a:lnTo>
                    <a:pt x="2936" y="1585"/>
                  </a:lnTo>
                  <a:lnTo>
                    <a:pt x="2935" y="1552"/>
                  </a:lnTo>
                  <a:lnTo>
                    <a:pt x="2934" y="1518"/>
                  </a:lnTo>
                  <a:lnTo>
                    <a:pt x="2931" y="1485"/>
                  </a:lnTo>
                  <a:lnTo>
                    <a:pt x="2928" y="1451"/>
                  </a:lnTo>
                  <a:lnTo>
                    <a:pt x="2924" y="1418"/>
                  </a:lnTo>
                  <a:lnTo>
                    <a:pt x="2919" y="1385"/>
                  </a:lnTo>
                  <a:lnTo>
                    <a:pt x="2913" y="1354"/>
                  </a:lnTo>
                  <a:lnTo>
                    <a:pt x="2906" y="1321"/>
                  </a:lnTo>
                  <a:lnTo>
                    <a:pt x="2900" y="1290"/>
                  </a:lnTo>
                  <a:lnTo>
                    <a:pt x="2891" y="1258"/>
                  </a:lnTo>
                  <a:lnTo>
                    <a:pt x="2883" y="1228"/>
                  </a:lnTo>
                  <a:lnTo>
                    <a:pt x="2874" y="1198"/>
                  </a:lnTo>
                  <a:lnTo>
                    <a:pt x="2863" y="1167"/>
                  </a:lnTo>
                  <a:lnTo>
                    <a:pt x="2852" y="1138"/>
                  </a:lnTo>
                  <a:lnTo>
                    <a:pt x="2840" y="1108"/>
                  </a:lnTo>
                  <a:lnTo>
                    <a:pt x="2828" y="1079"/>
                  </a:lnTo>
                  <a:lnTo>
                    <a:pt x="2814" y="1050"/>
                  </a:lnTo>
                  <a:lnTo>
                    <a:pt x="2801" y="1022"/>
                  </a:lnTo>
                  <a:lnTo>
                    <a:pt x="2786" y="993"/>
                  </a:lnTo>
                  <a:lnTo>
                    <a:pt x="2770" y="965"/>
                  </a:lnTo>
                  <a:lnTo>
                    <a:pt x="2754" y="938"/>
                  </a:lnTo>
                  <a:lnTo>
                    <a:pt x="2737" y="911"/>
                  </a:lnTo>
                  <a:lnTo>
                    <a:pt x="2719" y="883"/>
                  </a:lnTo>
                  <a:lnTo>
                    <a:pt x="2700" y="857"/>
                  </a:lnTo>
                  <a:lnTo>
                    <a:pt x="2682" y="831"/>
                  </a:lnTo>
                  <a:lnTo>
                    <a:pt x="2661" y="805"/>
                  </a:lnTo>
                  <a:lnTo>
                    <a:pt x="2640" y="780"/>
                  </a:lnTo>
                  <a:lnTo>
                    <a:pt x="2619" y="755"/>
                  </a:lnTo>
                  <a:lnTo>
                    <a:pt x="2596" y="729"/>
                  </a:lnTo>
                  <a:lnTo>
                    <a:pt x="2573" y="705"/>
                  </a:lnTo>
                  <a:lnTo>
                    <a:pt x="2549" y="681"/>
                  </a:lnTo>
                  <a:lnTo>
                    <a:pt x="2525" y="657"/>
                  </a:lnTo>
                  <a:lnTo>
                    <a:pt x="2501" y="634"/>
                  </a:lnTo>
                  <a:lnTo>
                    <a:pt x="2476" y="611"/>
                  </a:lnTo>
                  <a:lnTo>
                    <a:pt x="2451" y="590"/>
                  </a:lnTo>
                  <a:lnTo>
                    <a:pt x="2426" y="569"/>
                  </a:lnTo>
                  <a:lnTo>
                    <a:pt x="2400" y="549"/>
                  </a:lnTo>
                  <a:lnTo>
                    <a:pt x="2374" y="529"/>
                  </a:lnTo>
                  <a:lnTo>
                    <a:pt x="2348" y="511"/>
                  </a:lnTo>
                  <a:lnTo>
                    <a:pt x="2320" y="493"/>
                  </a:lnTo>
                  <a:lnTo>
                    <a:pt x="2293" y="476"/>
                  </a:lnTo>
                  <a:lnTo>
                    <a:pt x="2266" y="459"/>
                  </a:lnTo>
                  <a:lnTo>
                    <a:pt x="2238" y="445"/>
                  </a:lnTo>
                  <a:lnTo>
                    <a:pt x="2210" y="429"/>
                  </a:lnTo>
                  <a:lnTo>
                    <a:pt x="2182" y="415"/>
                  </a:lnTo>
                  <a:lnTo>
                    <a:pt x="2153" y="402"/>
                  </a:lnTo>
                  <a:lnTo>
                    <a:pt x="2124" y="389"/>
                  </a:lnTo>
                  <a:lnTo>
                    <a:pt x="2095" y="378"/>
                  </a:lnTo>
                  <a:lnTo>
                    <a:pt x="2065" y="367"/>
                  </a:lnTo>
                  <a:lnTo>
                    <a:pt x="2035" y="357"/>
                  </a:lnTo>
                  <a:lnTo>
                    <a:pt x="2005" y="347"/>
                  </a:lnTo>
                  <a:lnTo>
                    <a:pt x="1974" y="338"/>
                  </a:lnTo>
                  <a:lnTo>
                    <a:pt x="1944" y="330"/>
                  </a:lnTo>
                  <a:lnTo>
                    <a:pt x="1912" y="323"/>
                  </a:lnTo>
                  <a:lnTo>
                    <a:pt x="1881" y="317"/>
                  </a:lnTo>
                  <a:lnTo>
                    <a:pt x="1849" y="310"/>
                  </a:lnTo>
                  <a:lnTo>
                    <a:pt x="1816" y="306"/>
                  </a:lnTo>
                  <a:lnTo>
                    <a:pt x="1784" y="302"/>
                  </a:lnTo>
                  <a:lnTo>
                    <a:pt x="1751" y="298"/>
                  </a:lnTo>
                  <a:lnTo>
                    <a:pt x="1718" y="296"/>
                  </a:lnTo>
                  <a:lnTo>
                    <a:pt x="1684" y="294"/>
                  </a:lnTo>
                  <a:lnTo>
                    <a:pt x="1650" y="293"/>
                  </a:lnTo>
                  <a:lnTo>
                    <a:pt x="1616" y="293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0980738" y="6159500"/>
              <a:ext cx="339725" cy="339725"/>
            </a:xfrm>
            <a:custGeom>
              <a:avLst/>
              <a:gdLst>
                <a:gd name="T0" fmla="*/ 1647 w 2989"/>
                <a:gd name="T1" fmla="*/ 9 h 3000"/>
                <a:gd name="T2" fmla="*/ 1868 w 2989"/>
                <a:gd name="T3" fmla="*/ 47 h 3000"/>
                <a:gd name="T4" fmla="*/ 2076 w 2989"/>
                <a:gd name="T5" fmla="*/ 119 h 3000"/>
                <a:gd name="T6" fmla="*/ 2269 w 2989"/>
                <a:gd name="T7" fmla="*/ 217 h 3000"/>
                <a:gd name="T8" fmla="*/ 2446 w 2989"/>
                <a:gd name="T9" fmla="*/ 343 h 3000"/>
                <a:gd name="T10" fmla="*/ 2601 w 2989"/>
                <a:gd name="T11" fmla="*/ 492 h 3000"/>
                <a:gd name="T12" fmla="*/ 2734 w 2989"/>
                <a:gd name="T13" fmla="*/ 661 h 3000"/>
                <a:gd name="T14" fmla="*/ 2842 w 2989"/>
                <a:gd name="T15" fmla="*/ 850 h 3000"/>
                <a:gd name="T16" fmla="*/ 2922 w 2989"/>
                <a:gd name="T17" fmla="*/ 1054 h 3000"/>
                <a:gd name="T18" fmla="*/ 2972 w 2989"/>
                <a:gd name="T19" fmla="*/ 1272 h 3000"/>
                <a:gd name="T20" fmla="*/ 2989 w 2989"/>
                <a:gd name="T21" fmla="*/ 1500 h 3000"/>
                <a:gd name="T22" fmla="*/ 2972 w 2989"/>
                <a:gd name="T23" fmla="*/ 1729 h 3000"/>
                <a:gd name="T24" fmla="*/ 2922 w 2989"/>
                <a:gd name="T25" fmla="*/ 1947 h 3000"/>
                <a:gd name="T26" fmla="*/ 2842 w 2989"/>
                <a:gd name="T27" fmla="*/ 2151 h 3000"/>
                <a:gd name="T28" fmla="*/ 2734 w 2989"/>
                <a:gd name="T29" fmla="*/ 2338 h 3000"/>
                <a:gd name="T30" fmla="*/ 2601 w 2989"/>
                <a:gd name="T31" fmla="*/ 2509 h 3000"/>
                <a:gd name="T32" fmla="*/ 2446 w 2989"/>
                <a:gd name="T33" fmla="*/ 2658 h 3000"/>
                <a:gd name="T34" fmla="*/ 2269 w 2989"/>
                <a:gd name="T35" fmla="*/ 2783 h 3000"/>
                <a:gd name="T36" fmla="*/ 2076 w 2989"/>
                <a:gd name="T37" fmla="*/ 2882 h 3000"/>
                <a:gd name="T38" fmla="*/ 1868 w 2989"/>
                <a:gd name="T39" fmla="*/ 2953 h 3000"/>
                <a:gd name="T40" fmla="*/ 1647 w 2989"/>
                <a:gd name="T41" fmla="*/ 2992 h 3000"/>
                <a:gd name="T42" fmla="*/ 1417 w 2989"/>
                <a:gd name="T43" fmla="*/ 2998 h 3000"/>
                <a:gd name="T44" fmla="*/ 1193 w 2989"/>
                <a:gd name="T45" fmla="*/ 2970 h 3000"/>
                <a:gd name="T46" fmla="*/ 981 w 2989"/>
                <a:gd name="T47" fmla="*/ 2909 h 3000"/>
                <a:gd name="T48" fmla="*/ 782 w 2989"/>
                <a:gd name="T49" fmla="*/ 2819 h 3000"/>
                <a:gd name="T50" fmla="*/ 600 w 2989"/>
                <a:gd name="T51" fmla="*/ 2702 h 3000"/>
                <a:gd name="T52" fmla="*/ 438 w 2989"/>
                <a:gd name="T53" fmla="*/ 2560 h 3000"/>
                <a:gd name="T54" fmla="*/ 297 w 2989"/>
                <a:gd name="T55" fmla="*/ 2398 h 3000"/>
                <a:gd name="T56" fmla="*/ 180 w 2989"/>
                <a:gd name="T57" fmla="*/ 2215 h 3000"/>
                <a:gd name="T58" fmla="*/ 91 w 2989"/>
                <a:gd name="T59" fmla="*/ 2016 h 3000"/>
                <a:gd name="T60" fmla="*/ 30 w 2989"/>
                <a:gd name="T61" fmla="*/ 1802 h 3000"/>
                <a:gd name="T62" fmla="*/ 2 w 2989"/>
                <a:gd name="T63" fmla="*/ 1578 h 3000"/>
                <a:gd name="T64" fmla="*/ 8 w 2989"/>
                <a:gd name="T65" fmla="*/ 1346 h 3000"/>
                <a:gd name="T66" fmla="*/ 47 w 2989"/>
                <a:gd name="T67" fmla="*/ 1125 h 3000"/>
                <a:gd name="T68" fmla="*/ 118 w 2989"/>
                <a:gd name="T69" fmla="*/ 917 h 3000"/>
                <a:gd name="T70" fmla="*/ 216 w 2989"/>
                <a:gd name="T71" fmla="*/ 722 h 3000"/>
                <a:gd name="T72" fmla="*/ 341 w 2989"/>
                <a:gd name="T73" fmla="*/ 546 h 3000"/>
                <a:gd name="T74" fmla="*/ 489 w 2989"/>
                <a:gd name="T75" fmla="*/ 390 h 3000"/>
                <a:gd name="T76" fmla="*/ 659 w 2989"/>
                <a:gd name="T77" fmla="*/ 257 h 3000"/>
                <a:gd name="T78" fmla="*/ 846 w 2989"/>
                <a:gd name="T79" fmla="*/ 148 h 3000"/>
                <a:gd name="T80" fmla="*/ 1050 w 2989"/>
                <a:gd name="T81" fmla="*/ 67 h 3000"/>
                <a:gd name="T82" fmla="*/ 1267 w 2989"/>
                <a:gd name="T83" fmla="*/ 18 h 3000"/>
                <a:gd name="T84" fmla="*/ 1495 w 2989"/>
                <a:gd name="T85" fmla="*/ 0 h 3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89" h="3000">
                  <a:moveTo>
                    <a:pt x="1495" y="0"/>
                  </a:moveTo>
                  <a:lnTo>
                    <a:pt x="1572" y="2"/>
                  </a:lnTo>
                  <a:lnTo>
                    <a:pt x="1647" y="9"/>
                  </a:lnTo>
                  <a:lnTo>
                    <a:pt x="1722" y="18"/>
                  </a:lnTo>
                  <a:lnTo>
                    <a:pt x="1796" y="31"/>
                  </a:lnTo>
                  <a:lnTo>
                    <a:pt x="1868" y="47"/>
                  </a:lnTo>
                  <a:lnTo>
                    <a:pt x="1939" y="67"/>
                  </a:lnTo>
                  <a:lnTo>
                    <a:pt x="2008" y="91"/>
                  </a:lnTo>
                  <a:lnTo>
                    <a:pt x="2076" y="119"/>
                  </a:lnTo>
                  <a:lnTo>
                    <a:pt x="2143" y="148"/>
                  </a:lnTo>
                  <a:lnTo>
                    <a:pt x="2207" y="182"/>
                  </a:lnTo>
                  <a:lnTo>
                    <a:pt x="2269" y="217"/>
                  </a:lnTo>
                  <a:lnTo>
                    <a:pt x="2331" y="257"/>
                  </a:lnTo>
                  <a:lnTo>
                    <a:pt x="2389" y="299"/>
                  </a:lnTo>
                  <a:lnTo>
                    <a:pt x="2446" y="343"/>
                  </a:lnTo>
                  <a:lnTo>
                    <a:pt x="2500" y="390"/>
                  </a:lnTo>
                  <a:lnTo>
                    <a:pt x="2551" y="439"/>
                  </a:lnTo>
                  <a:lnTo>
                    <a:pt x="2601" y="492"/>
                  </a:lnTo>
                  <a:lnTo>
                    <a:pt x="2648" y="546"/>
                  </a:lnTo>
                  <a:lnTo>
                    <a:pt x="2692" y="603"/>
                  </a:lnTo>
                  <a:lnTo>
                    <a:pt x="2734" y="661"/>
                  </a:lnTo>
                  <a:lnTo>
                    <a:pt x="2773" y="722"/>
                  </a:lnTo>
                  <a:lnTo>
                    <a:pt x="2809" y="785"/>
                  </a:lnTo>
                  <a:lnTo>
                    <a:pt x="2842" y="850"/>
                  </a:lnTo>
                  <a:lnTo>
                    <a:pt x="2872" y="917"/>
                  </a:lnTo>
                  <a:lnTo>
                    <a:pt x="2899" y="985"/>
                  </a:lnTo>
                  <a:lnTo>
                    <a:pt x="2922" y="1054"/>
                  </a:lnTo>
                  <a:lnTo>
                    <a:pt x="2943" y="1125"/>
                  </a:lnTo>
                  <a:lnTo>
                    <a:pt x="2959" y="1198"/>
                  </a:lnTo>
                  <a:lnTo>
                    <a:pt x="2972" y="1272"/>
                  </a:lnTo>
                  <a:lnTo>
                    <a:pt x="2981" y="1346"/>
                  </a:lnTo>
                  <a:lnTo>
                    <a:pt x="2987" y="1423"/>
                  </a:lnTo>
                  <a:lnTo>
                    <a:pt x="2989" y="1500"/>
                  </a:lnTo>
                  <a:lnTo>
                    <a:pt x="2987" y="1578"/>
                  </a:lnTo>
                  <a:lnTo>
                    <a:pt x="2981" y="1653"/>
                  </a:lnTo>
                  <a:lnTo>
                    <a:pt x="2972" y="1729"/>
                  </a:lnTo>
                  <a:lnTo>
                    <a:pt x="2959" y="1802"/>
                  </a:lnTo>
                  <a:lnTo>
                    <a:pt x="2943" y="1875"/>
                  </a:lnTo>
                  <a:lnTo>
                    <a:pt x="2922" y="1947"/>
                  </a:lnTo>
                  <a:lnTo>
                    <a:pt x="2899" y="2016"/>
                  </a:lnTo>
                  <a:lnTo>
                    <a:pt x="2872" y="2084"/>
                  </a:lnTo>
                  <a:lnTo>
                    <a:pt x="2842" y="2151"/>
                  </a:lnTo>
                  <a:lnTo>
                    <a:pt x="2809" y="2215"/>
                  </a:lnTo>
                  <a:lnTo>
                    <a:pt x="2773" y="2278"/>
                  </a:lnTo>
                  <a:lnTo>
                    <a:pt x="2734" y="2338"/>
                  </a:lnTo>
                  <a:lnTo>
                    <a:pt x="2692" y="2398"/>
                  </a:lnTo>
                  <a:lnTo>
                    <a:pt x="2648" y="2455"/>
                  </a:lnTo>
                  <a:lnTo>
                    <a:pt x="2601" y="2509"/>
                  </a:lnTo>
                  <a:lnTo>
                    <a:pt x="2551" y="2560"/>
                  </a:lnTo>
                  <a:lnTo>
                    <a:pt x="2500" y="2611"/>
                  </a:lnTo>
                  <a:lnTo>
                    <a:pt x="2446" y="2658"/>
                  </a:lnTo>
                  <a:lnTo>
                    <a:pt x="2389" y="2702"/>
                  </a:lnTo>
                  <a:lnTo>
                    <a:pt x="2331" y="2744"/>
                  </a:lnTo>
                  <a:lnTo>
                    <a:pt x="2269" y="2783"/>
                  </a:lnTo>
                  <a:lnTo>
                    <a:pt x="2207" y="2819"/>
                  </a:lnTo>
                  <a:lnTo>
                    <a:pt x="2143" y="2852"/>
                  </a:lnTo>
                  <a:lnTo>
                    <a:pt x="2076" y="2882"/>
                  </a:lnTo>
                  <a:lnTo>
                    <a:pt x="2008" y="2909"/>
                  </a:lnTo>
                  <a:lnTo>
                    <a:pt x="1939" y="2932"/>
                  </a:lnTo>
                  <a:lnTo>
                    <a:pt x="1868" y="2953"/>
                  </a:lnTo>
                  <a:lnTo>
                    <a:pt x="1796" y="2970"/>
                  </a:lnTo>
                  <a:lnTo>
                    <a:pt x="1722" y="2983"/>
                  </a:lnTo>
                  <a:lnTo>
                    <a:pt x="1647" y="2992"/>
                  </a:lnTo>
                  <a:lnTo>
                    <a:pt x="1572" y="2998"/>
                  </a:lnTo>
                  <a:lnTo>
                    <a:pt x="1495" y="3000"/>
                  </a:lnTo>
                  <a:lnTo>
                    <a:pt x="1417" y="2998"/>
                  </a:lnTo>
                  <a:lnTo>
                    <a:pt x="1342" y="2992"/>
                  </a:lnTo>
                  <a:lnTo>
                    <a:pt x="1267" y="2983"/>
                  </a:lnTo>
                  <a:lnTo>
                    <a:pt x="1193" y="2970"/>
                  </a:lnTo>
                  <a:lnTo>
                    <a:pt x="1121" y="2953"/>
                  </a:lnTo>
                  <a:lnTo>
                    <a:pt x="1050" y="2932"/>
                  </a:lnTo>
                  <a:lnTo>
                    <a:pt x="981" y="2909"/>
                  </a:lnTo>
                  <a:lnTo>
                    <a:pt x="913" y="2882"/>
                  </a:lnTo>
                  <a:lnTo>
                    <a:pt x="846" y="2852"/>
                  </a:lnTo>
                  <a:lnTo>
                    <a:pt x="782" y="2819"/>
                  </a:lnTo>
                  <a:lnTo>
                    <a:pt x="719" y="2783"/>
                  </a:lnTo>
                  <a:lnTo>
                    <a:pt x="659" y="2744"/>
                  </a:lnTo>
                  <a:lnTo>
                    <a:pt x="600" y="2702"/>
                  </a:lnTo>
                  <a:lnTo>
                    <a:pt x="544" y="2658"/>
                  </a:lnTo>
                  <a:lnTo>
                    <a:pt x="489" y="2611"/>
                  </a:lnTo>
                  <a:lnTo>
                    <a:pt x="438" y="2560"/>
                  </a:lnTo>
                  <a:lnTo>
                    <a:pt x="388" y="2509"/>
                  </a:lnTo>
                  <a:lnTo>
                    <a:pt x="341" y="2455"/>
                  </a:lnTo>
                  <a:lnTo>
                    <a:pt x="297" y="2398"/>
                  </a:lnTo>
                  <a:lnTo>
                    <a:pt x="256" y="2338"/>
                  </a:lnTo>
                  <a:lnTo>
                    <a:pt x="216" y="2278"/>
                  </a:lnTo>
                  <a:lnTo>
                    <a:pt x="180" y="2215"/>
                  </a:lnTo>
                  <a:lnTo>
                    <a:pt x="147" y="2151"/>
                  </a:lnTo>
                  <a:lnTo>
                    <a:pt x="118" y="2084"/>
                  </a:lnTo>
                  <a:lnTo>
                    <a:pt x="91" y="2016"/>
                  </a:lnTo>
                  <a:lnTo>
                    <a:pt x="67" y="1947"/>
                  </a:lnTo>
                  <a:lnTo>
                    <a:pt x="47" y="1875"/>
                  </a:lnTo>
                  <a:lnTo>
                    <a:pt x="30" y="1802"/>
                  </a:lnTo>
                  <a:lnTo>
                    <a:pt x="18" y="1729"/>
                  </a:lnTo>
                  <a:lnTo>
                    <a:pt x="8" y="1653"/>
                  </a:lnTo>
                  <a:lnTo>
                    <a:pt x="2" y="1578"/>
                  </a:lnTo>
                  <a:lnTo>
                    <a:pt x="0" y="1500"/>
                  </a:lnTo>
                  <a:lnTo>
                    <a:pt x="2" y="1423"/>
                  </a:lnTo>
                  <a:lnTo>
                    <a:pt x="8" y="1346"/>
                  </a:lnTo>
                  <a:lnTo>
                    <a:pt x="18" y="1272"/>
                  </a:lnTo>
                  <a:lnTo>
                    <a:pt x="30" y="1198"/>
                  </a:lnTo>
                  <a:lnTo>
                    <a:pt x="47" y="1125"/>
                  </a:lnTo>
                  <a:lnTo>
                    <a:pt x="67" y="1054"/>
                  </a:lnTo>
                  <a:lnTo>
                    <a:pt x="91" y="985"/>
                  </a:lnTo>
                  <a:lnTo>
                    <a:pt x="118" y="917"/>
                  </a:lnTo>
                  <a:lnTo>
                    <a:pt x="147" y="850"/>
                  </a:lnTo>
                  <a:lnTo>
                    <a:pt x="180" y="785"/>
                  </a:lnTo>
                  <a:lnTo>
                    <a:pt x="216" y="722"/>
                  </a:lnTo>
                  <a:lnTo>
                    <a:pt x="256" y="661"/>
                  </a:lnTo>
                  <a:lnTo>
                    <a:pt x="297" y="603"/>
                  </a:lnTo>
                  <a:lnTo>
                    <a:pt x="341" y="546"/>
                  </a:lnTo>
                  <a:lnTo>
                    <a:pt x="388" y="492"/>
                  </a:lnTo>
                  <a:lnTo>
                    <a:pt x="438" y="439"/>
                  </a:lnTo>
                  <a:lnTo>
                    <a:pt x="489" y="390"/>
                  </a:lnTo>
                  <a:lnTo>
                    <a:pt x="544" y="343"/>
                  </a:lnTo>
                  <a:lnTo>
                    <a:pt x="600" y="299"/>
                  </a:lnTo>
                  <a:lnTo>
                    <a:pt x="659" y="257"/>
                  </a:lnTo>
                  <a:lnTo>
                    <a:pt x="719" y="217"/>
                  </a:lnTo>
                  <a:lnTo>
                    <a:pt x="782" y="182"/>
                  </a:lnTo>
                  <a:lnTo>
                    <a:pt x="846" y="148"/>
                  </a:lnTo>
                  <a:lnTo>
                    <a:pt x="913" y="119"/>
                  </a:lnTo>
                  <a:lnTo>
                    <a:pt x="981" y="91"/>
                  </a:lnTo>
                  <a:lnTo>
                    <a:pt x="1050" y="67"/>
                  </a:lnTo>
                  <a:lnTo>
                    <a:pt x="1121" y="47"/>
                  </a:lnTo>
                  <a:lnTo>
                    <a:pt x="1193" y="31"/>
                  </a:lnTo>
                  <a:lnTo>
                    <a:pt x="1267" y="18"/>
                  </a:lnTo>
                  <a:lnTo>
                    <a:pt x="1342" y="9"/>
                  </a:lnTo>
                  <a:lnTo>
                    <a:pt x="1417" y="2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1101388" y="6267450"/>
              <a:ext cx="98425" cy="176212"/>
            </a:xfrm>
            <a:custGeom>
              <a:avLst/>
              <a:gdLst>
                <a:gd name="T0" fmla="*/ 869 w 869"/>
                <a:gd name="T1" fmla="*/ 105 h 1551"/>
                <a:gd name="T2" fmla="*/ 869 w 869"/>
                <a:gd name="T3" fmla="*/ 93 h 1551"/>
                <a:gd name="T4" fmla="*/ 867 w 869"/>
                <a:gd name="T5" fmla="*/ 84 h 1551"/>
                <a:gd name="T6" fmla="*/ 865 w 869"/>
                <a:gd name="T7" fmla="*/ 73 h 1551"/>
                <a:gd name="T8" fmla="*/ 862 w 869"/>
                <a:gd name="T9" fmla="*/ 64 h 1551"/>
                <a:gd name="T10" fmla="*/ 856 w 869"/>
                <a:gd name="T11" fmla="*/ 54 h 1551"/>
                <a:gd name="T12" fmla="*/ 851 w 869"/>
                <a:gd name="T13" fmla="*/ 46 h 1551"/>
                <a:gd name="T14" fmla="*/ 846 w 869"/>
                <a:gd name="T15" fmla="*/ 38 h 1551"/>
                <a:gd name="T16" fmla="*/ 839 w 869"/>
                <a:gd name="T17" fmla="*/ 30 h 1551"/>
                <a:gd name="T18" fmla="*/ 831 w 869"/>
                <a:gd name="T19" fmla="*/ 24 h 1551"/>
                <a:gd name="T20" fmla="*/ 823 w 869"/>
                <a:gd name="T21" fmla="*/ 18 h 1551"/>
                <a:gd name="T22" fmla="*/ 815 w 869"/>
                <a:gd name="T23" fmla="*/ 13 h 1551"/>
                <a:gd name="T24" fmla="*/ 805 w 869"/>
                <a:gd name="T25" fmla="*/ 8 h 1551"/>
                <a:gd name="T26" fmla="*/ 796 w 869"/>
                <a:gd name="T27" fmla="*/ 4 h 1551"/>
                <a:gd name="T28" fmla="*/ 786 w 869"/>
                <a:gd name="T29" fmla="*/ 2 h 1551"/>
                <a:gd name="T30" fmla="*/ 776 w 869"/>
                <a:gd name="T31" fmla="*/ 0 h 1551"/>
                <a:gd name="T32" fmla="*/ 765 w 869"/>
                <a:gd name="T33" fmla="*/ 0 h 1551"/>
                <a:gd name="T34" fmla="*/ 105 w 869"/>
                <a:gd name="T35" fmla="*/ 0 h 1551"/>
                <a:gd name="T36" fmla="*/ 94 w 869"/>
                <a:gd name="T37" fmla="*/ 0 h 1551"/>
                <a:gd name="T38" fmla="*/ 84 w 869"/>
                <a:gd name="T39" fmla="*/ 2 h 1551"/>
                <a:gd name="T40" fmla="*/ 73 w 869"/>
                <a:gd name="T41" fmla="*/ 4 h 1551"/>
                <a:gd name="T42" fmla="*/ 64 w 869"/>
                <a:gd name="T43" fmla="*/ 8 h 1551"/>
                <a:gd name="T44" fmla="*/ 56 w 869"/>
                <a:gd name="T45" fmla="*/ 13 h 1551"/>
                <a:gd name="T46" fmla="*/ 46 w 869"/>
                <a:gd name="T47" fmla="*/ 18 h 1551"/>
                <a:gd name="T48" fmla="*/ 39 w 869"/>
                <a:gd name="T49" fmla="*/ 24 h 1551"/>
                <a:gd name="T50" fmla="*/ 32 w 869"/>
                <a:gd name="T51" fmla="*/ 30 h 1551"/>
                <a:gd name="T52" fmla="*/ 24 w 869"/>
                <a:gd name="T53" fmla="*/ 38 h 1551"/>
                <a:gd name="T54" fmla="*/ 18 w 869"/>
                <a:gd name="T55" fmla="*/ 46 h 1551"/>
                <a:gd name="T56" fmla="*/ 13 w 869"/>
                <a:gd name="T57" fmla="*/ 54 h 1551"/>
                <a:gd name="T58" fmla="*/ 9 w 869"/>
                <a:gd name="T59" fmla="*/ 64 h 1551"/>
                <a:gd name="T60" fmla="*/ 6 w 869"/>
                <a:gd name="T61" fmla="*/ 73 h 1551"/>
                <a:gd name="T62" fmla="*/ 2 w 869"/>
                <a:gd name="T63" fmla="*/ 84 h 1551"/>
                <a:gd name="T64" fmla="*/ 1 w 869"/>
                <a:gd name="T65" fmla="*/ 93 h 1551"/>
                <a:gd name="T66" fmla="*/ 0 w 869"/>
                <a:gd name="T67" fmla="*/ 105 h 1551"/>
                <a:gd name="T68" fmla="*/ 0 w 869"/>
                <a:gd name="T69" fmla="*/ 767 h 1551"/>
                <a:gd name="T70" fmla="*/ 185 w 869"/>
                <a:gd name="T71" fmla="*/ 767 h 1551"/>
                <a:gd name="T72" fmla="*/ 185 w 869"/>
                <a:gd name="T73" fmla="*/ 1551 h 1551"/>
                <a:gd name="T74" fmla="*/ 685 w 869"/>
                <a:gd name="T75" fmla="*/ 1551 h 1551"/>
                <a:gd name="T76" fmla="*/ 685 w 869"/>
                <a:gd name="T77" fmla="*/ 767 h 1551"/>
                <a:gd name="T78" fmla="*/ 869 w 869"/>
                <a:gd name="T79" fmla="*/ 767 h 1551"/>
                <a:gd name="T80" fmla="*/ 869 w 869"/>
                <a:gd name="T81" fmla="*/ 10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9" h="1551">
                  <a:moveTo>
                    <a:pt x="869" y="105"/>
                  </a:moveTo>
                  <a:lnTo>
                    <a:pt x="869" y="93"/>
                  </a:lnTo>
                  <a:lnTo>
                    <a:pt x="867" y="84"/>
                  </a:lnTo>
                  <a:lnTo>
                    <a:pt x="865" y="73"/>
                  </a:lnTo>
                  <a:lnTo>
                    <a:pt x="862" y="64"/>
                  </a:lnTo>
                  <a:lnTo>
                    <a:pt x="856" y="54"/>
                  </a:lnTo>
                  <a:lnTo>
                    <a:pt x="851" y="46"/>
                  </a:lnTo>
                  <a:lnTo>
                    <a:pt x="846" y="38"/>
                  </a:lnTo>
                  <a:lnTo>
                    <a:pt x="839" y="30"/>
                  </a:lnTo>
                  <a:lnTo>
                    <a:pt x="831" y="24"/>
                  </a:lnTo>
                  <a:lnTo>
                    <a:pt x="823" y="18"/>
                  </a:lnTo>
                  <a:lnTo>
                    <a:pt x="815" y="13"/>
                  </a:lnTo>
                  <a:lnTo>
                    <a:pt x="805" y="8"/>
                  </a:lnTo>
                  <a:lnTo>
                    <a:pt x="796" y="4"/>
                  </a:lnTo>
                  <a:lnTo>
                    <a:pt x="786" y="2"/>
                  </a:lnTo>
                  <a:lnTo>
                    <a:pt x="776" y="0"/>
                  </a:lnTo>
                  <a:lnTo>
                    <a:pt x="765" y="0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84" y="2"/>
                  </a:lnTo>
                  <a:lnTo>
                    <a:pt x="73" y="4"/>
                  </a:lnTo>
                  <a:lnTo>
                    <a:pt x="64" y="8"/>
                  </a:lnTo>
                  <a:lnTo>
                    <a:pt x="56" y="13"/>
                  </a:lnTo>
                  <a:lnTo>
                    <a:pt x="46" y="18"/>
                  </a:lnTo>
                  <a:lnTo>
                    <a:pt x="39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8" y="46"/>
                  </a:lnTo>
                  <a:lnTo>
                    <a:pt x="13" y="54"/>
                  </a:lnTo>
                  <a:lnTo>
                    <a:pt x="9" y="64"/>
                  </a:lnTo>
                  <a:lnTo>
                    <a:pt x="6" y="73"/>
                  </a:lnTo>
                  <a:lnTo>
                    <a:pt x="2" y="84"/>
                  </a:lnTo>
                  <a:lnTo>
                    <a:pt x="1" y="93"/>
                  </a:lnTo>
                  <a:lnTo>
                    <a:pt x="0" y="105"/>
                  </a:lnTo>
                  <a:lnTo>
                    <a:pt x="0" y="767"/>
                  </a:lnTo>
                  <a:lnTo>
                    <a:pt x="185" y="767"/>
                  </a:lnTo>
                  <a:lnTo>
                    <a:pt x="185" y="1551"/>
                  </a:lnTo>
                  <a:lnTo>
                    <a:pt x="685" y="1551"/>
                  </a:lnTo>
                  <a:lnTo>
                    <a:pt x="685" y="767"/>
                  </a:lnTo>
                  <a:lnTo>
                    <a:pt x="869" y="767"/>
                  </a:lnTo>
                  <a:lnTo>
                    <a:pt x="869" y="105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1125200" y="6207125"/>
              <a:ext cx="50800" cy="50800"/>
            </a:xfrm>
            <a:custGeom>
              <a:avLst/>
              <a:gdLst>
                <a:gd name="T0" fmla="*/ 237 w 452"/>
                <a:gd name="T1" fmla="*/ 0 h 453"/>
                <a:gd name="T2" fmla="*/ 260 w 452"/>
                <a:gd name="T3" fmla="*/ 3 h 453"/>
                <a:gd name="T4" fmla="*/ 282 w 452"/>
                <a:gd name="T5" fmla="*/ 8 h 453"/>
                <a:gd name="T6" fmla="*/ 304 w 452"/>
                <a:gd name="T7" fmla="*/ 14 h 453"/>
                <a:gd name="T8" fmla="*/ 324 w 452"/>
                <a:gd name="T9" fmla="*/ 22 h 453"/>
                <a:gd name="T10" fmla="*/ 342 w 452"/>
                <a:gd name="T11" fmla="*/ 33 h 453"/>
                <a:gd name="T12" fmla="*/ 370 w 452"/>
                <a:gd name="T13" fmla="*/ 52 h 453"/>
                <a:gd name="T14" fmla="*/ 400 w 452"/>
                <a:gd name="T15" fmla="*/ 83 h 453"/>
                <a:gd name="T16" fmla="*/ 419 w 452"/>
                <a:gd name="T17" fmla="*/ 109 h 453"/>
                <a:gd name="T18" fmla="*/ 429 w 452"/>
                <a:gd name="T19" fmla="*/ 129 h 453"/>
                <a:gd name="T20" fmla="*/ 437 w 452"/>
                <a:gd name="T21" fmla="*/ 149 h 453"/>
                <a:gd name="T22" fmla="*/ 445 w 452"/>
                <a:gd name="T23" fmla="*/ 170 h 453"/>
                <a:gd name="T24" fmla="*/ 449 w 452"/>
                <a:gd name="T25" fmla="*/ 192 h 453"/>
                <a:gd name="T26" fmla="*/ 451 w 452"/>
                <a:gd name="T27" fmla="*/ 215 h 453"/>
                <a:gd name="T28" fmla="*/ 451 w 452"/>
                <a:gd name="T29" fmla="*/ 238 h 453"/>
                <a:gd name="T30" fmla="*/ 449 w 452"/>
                <a:gd name="T31" fmla="*/ 261 h 453"/>
                <a:gd name="T32" fmla="*/ 445 w 452"/>
                <a:gd name="T33" fmla="*/ 283 h 453"/>
                <a:gd name="T34" fmla="*/ 437 w 452"/>
                <a:gd name="T35" fmla="*/ 305 h 453"/>
                <a:gd name="T36" fmla="*/ 429 w 452"/>
                <a:gd name="T37" fmla="*/ 325 h 453"/>
                <a:gd name="T38" fmla="*/ 419 w 452"/>
                <a:gd name="T39" fmla="*/ 344 h 453"/>
                <a:gd name="T40" fmla="*/ 400 w 452"/>
                <a:gd name="T41" fmla="*/ 371 h 453"/>
                <a:gd name="T42" fmla="*/ 370 w 452"/>
                <a:gd name="T43" fmla="*/ 402 h 453"/>
                <a:gd name="T44" fmla="*/ 342 w 452"/>
                <a:gd name="T45" fmla="*/ 421 h 453"/>
                <a:gd name="T46" fmla="*/ 324 w 452"/>
                <a:gd name="T47" fmla="*/ 431 h 453"/>
                <a:gd name="T48" fmla="*/ 304 w 452"/>
                <a:gd name="T49" fmla="*/ 439 h 453"/>
                <a:gd name="T50" fmla="*/ 282 w 452"/>
                <a:gd name="T51" fmla="*/ 447 h 453"/>
                <a:gd name="T52" fmla="*/ 260 w 452"/>
                <a:gd name="T53" fmla="*/ 451 h 453"/>
                <a:gd name="T54" fmla="*/ 237 w 452"/>
                <a:gd name="T55" fmla="*/ 453 h 453"/>
                <a:gd name="T56" fmla="*/ 214 w 452"/>
                <a:gd name="T57" fmla="*/ 453 h 453"/>
                <a:gd name="T58" fmla="*/ 191 w 452"/>
                <a:gd name="T59" fmla="*/ 451 h 453"/>
                <a:gd name="T60" fmla="*/ 169 w 452"/>
                <a:gd name="T61" fmla="*/ 447 h 453"/>
                <a:gd name="T62" fmla="*/ 148 w 452"/>
                <a:gd name="T63" fmla="*/ 439 h 453"/>
                <a:gd name="T64" fmla="*/ 128 w 452"/>
                <a:gd name="T65" fmla="*/ 431 h 453"/>
                <a:gd name="T66" fmla="*/ 109 w 452"/>
                <a:gd name="T67" fmla="*/ 421 h 453"/>
                <a:gd name="T68" fmla="*/ 83 w 452"/>
                <a:gd name="T69" fmla="*/ 402 h 453"/>
                <a:gd name="T70" fmla="*/ 51 w 452"/>
                <a:gd name="T71" fmla="*/ 371 h 453"/>
                <a:gd name="T72" fmla="*/ 32 w 452"/>
                <a:gd name="T73" fmla="*/ 344 h 453"/>
                <a:gd name="T74" fmla="*/ 22 w 452"/>
                <a:gd name="T75" fmla="*/ 325 h 453"/>
                <a:gd name="T76" fmla="*/ 14 w 452"/>
                <a:gd name="T77" fmla="*/ 305 h 453"/>
                <a:gd name="T78" fmla="*/ 7 w 452"/>
                <a:gd name="T79" fmla="*/ 283 h 453"/>
                <a:gd name="T80" fmla="*/ 2 w 452"/>
                <a:gd name="T81" fmla="*/ 261 h 453"/>
                <a:gd name="T82" fmla="*/ 0 w 452"/>
                <a:gd name="T83" fmla="*/ 238 h 453"/>
                <a:gd name="T84" fmla="*/ 0 w 452"/>
                <a:gd name="T85" fmla="*/ 215 h 453"/>
                <a:gd name="T86" fmla="*/ 2 w 452"/>
                <a:gd name="T87" fmla="*/ 192 h 453"/>
                <a:gd name="T88" fmla="*/ 7 w 452"/>
                <a:gd name="T89" fmla="*/ 170 h 453"/>
                <a:gd name="T90" fmla="*/ 14 w 452"/>
                <a:gd name="T91" fmla="*/ 149 h 453"/>
                <a:gd name="T92" fmla="*/ 22 w 452"/>
                <a:gd name="T93" fmla="*/ 129 h 453"/>
                <a:gd name="T94" fmla="*/ 32 w 452"/>
                <a:gd name="T95" fmla="*/ 109 h 453"/>
                <a:gd name="T96" fmla="*/ 51 w 452"/>
                <a:gd name="T97" fmla="*/ 83 h 453"/>
                <a:gd name="T98" fmla="*/ 83 w 452"/>
                <a:gd name="T99" fmla="*/ 52 h 453"/>
                <a:gd name="T100" fmla="*/ 109 w 452"/>
                <a:gd name="T101" fmla="*/ 33 h 453"/>
                <a:gd name="T102" fmla="*/ 128 w 452"/>
                <a:gd name="T103" fmla="*/ 22 h 453"/>
                <a:gd name="T104" fmla="*/ 148 w 452"/>
                <a:gd name="T105" fmla="*/ 14 h 453"/>
                <a:gd name="T106" fmla="*/ 169 w 452"/>
                <a:gd name="T107" fmla="*/ 8 h 453"/>
                <a:gd name="T108" fmla="*/ 191 w 452"/>
                <a:gd name="T109" fmla="*/ 3 h 453"/>
                <a:gd name="T110" fmla="*/ 214 w 452"/>
                <a:gd name="T111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2" h="453">
                  <a:moveTo>
                    <a:pt x="226" y="0"/>
                  </a:moveTo>
                  <a:lnTo>
                    <a:pt x="237" y="0"/>
                  </a:lnTo>
                  <a:lnTo>
                    <a:pt x="249" y="2"/>
                  </a:lnTo>
                  <a:lnTo>
                    <a:pt x="260" y="3"/>
                  </a:lnTo>
                  <a:lnTo>
                    <a:pt x="271" y="5"/>
                  </a:lnTo>
                  <a:lnTo>
                    <a:pt x="282" y="8"/>
                  </a:lnTo>
                  <a:lnTo>
                    <a:pt x="293" y="11"/>
                  </a:lnTo>
                  <a:lnTo>
                    <a:pt x="304" y="14"/>
                  </a:lnTo>
                  <a:lnTo>
                    <a:pt x="314" y="18"/>
                  </a:lnTo>
                  <a:lnTo>
                    <a:pt x="324" y="22"/>
                  </a:lnTo>
                  <a:lnTo>
                    <a:pt x="333" y="28"/>
                  </a:lnTo>
                  <a:lnTo>
                    <a:pt x="342" y="33"/>
                  </a:lnTo>
                  <a:lnTo>
                    <a:pt x="352" y="39"/>
                  </a:lnTo>
                  <a:lnTo>
                    <a:pt x="370" y="52"/>
                  </a:lnTo>
                  <a:lnTo>
                    <a:pt x="385" y="66"/>
                  </a:lnTo>
                  <a:lnTo>
                    <a:pt x="400" y="83"/>
                  </a:lnTo>
                  <a:lnTo>
                    <a:pt x="413" y="100"/>
                  </a:lnTo>
                  <a:lnTo>
                    <a:pt x="419" y="109"/>
                  </a:lnTo>
                  <a:lnTo>
                    <a:pt x="424" y="119"/>
                  </a:lnTo>
                  <a:lnTo>
                    <a:pt x="429" y="129"/>
                  </a:lnTo>
                  <a:lnTo>
                    <a:pt x="434" y="139"/>
                  </a:lnTo>
                  <a:lnTo>
                    <a:pt x="437" y="149"/>
                  </a:lnTo>
                  <a:lnTo>
                    <a:pt x="442" y="160"/>
                  </a:lnTo>
                  <a:lnTo>
                    <a:pt x="445" y="170"/>
                  </a:lnTo>
                  <a:lnTo>
                    <a:pt x="447" y="182"/>
                  </a:lnTo>
                  <a:lnTo>
                    <a:pt x="449" y="192"/>
                  </a:lnTo>
                  <a:lnTo>
                    <a:pt x="450" y="204"/>
                  </a:lnTo>
                  <a:lnTo>
                    <a:pt x="451" y="215"/>
                  </a:lnTo>
                  <a:lnTo>
                    <a:pt x="452" y="227"/>
                  </a:lnTo>
                  <a:lnTo>
                    <a:pt x="451" y="238"/>
                  </a:lnTo>
                  <a:lnTo>
                    <a:pt x="450" y="250"/>
                  </a:lnTo>
                  <a:lnTo>
                    <a:pt x="449" y="261"/>
                  </a:lnTo>
                  <a:lnTo>
                    <a:pt x="447" y="273"/>
                  </a:lnTo>
                  <a:lnTo>
                    <a:pt x="445" y="283"/>
                  </a:lnTo>
                  <a:lnTo>
                    <a:pt x="442" y="295"/>
                  </a:lnTo>
                  <a:lnTo>
                    <a:pt x="437" y="305"/>
                  </a:lnTo>
                  <a:lnTo>
                    <a:pt x="434" y="315"/>
                  </a:lnTo>
                  <a:lnTo>
                    <a:pt x="429" y="325"/>
                  </a:lnTo>
                  <a:lnTo>
                    <a:pt x="424" y="335"/>
                  </a:lnTo>
                  <a:lnTo>
                    <a:pt x="419" y="344"/>
                  </a:lnTo>
                  <a:lnTo>
                    <a:pt x="413" y="353"/>
                  </a:lnTo>
                  <a:lnTo>
                    <a:pt x="400" y="371"/>
                  </a:lnTo>
                  <a:lnTo>
                    <a:pt x="385" y="387"/>
                  </a:lnTo>
                  <a:lnTo>
                    <a:pt x="370" y="402"/>
                  </a:lnTo>
                  <a:lnTo>
                    <a:pt x="352" y="415"/>
                  </a:lnTo>
                  <a:lnTo>
                    <a:pt x="342" y="421"/>
                  </a:lnTo>
                  <a:lnTo>
                    <a:pt x="333" y="426"/>
                  </a:lnTo>
                  <a:lnTo>
                    <a:pt x="324" y="431"/>
                  </a:lnTo>
                  <a:lnTo>
                    <a:pt x="314" y="435"/>
                  </a:lnTo>
                  <a:lnTo>
                    <a:pt x="304" y="439"/>
                  </a:lnTo>
                  <a:lnTo>
                    <a:pt x="293" y="444"/>
                  </a:lnTo>
                  <a:lnTo>
                    <a:pt x="282" y="447"/>
                  </a:lnTo>
                  <a:lnTo>
                    <a:pt x="271" y="449"/>
                  </a:lnTo>
                  <a:lnTo>
                    <a:pt x="260" y="451"/>
                  </a:lnTo>
                  <a:lnTo>
                    <a:pt x="249" y="452"/>
                  </a:lnTo>
                  <a:lnTo>
                    <a:pt x="237" y="453"/>
                  </a:lnTo>
                  <a:lnTo>
                    <a:pt x="226" y="453"/>
                  </a:lnTo>
                  <a:lnTo>
                    <a:pt x="214" y="453"/>
                  </a:lnTo>
                  <a:lnTo>
                    <a:pt x="203" y="452"/>
                  </a:lnTo>
                  <a:lnTo>
                    <a:pt x="191" y="451"/>
                  </a:lnTo>
                  <a:lnTo>
                    <a:pt x="181" y="449"/>
                  </a:lnTo>
                  <a:lnTo>
                    <a:pt x="169" y="447"/>
                  </a:lnTo>
                  <a:lnTo>
                    <a:pt x="159" y="444"/>
                  </a:lnTo>
                  <a:lnTo>
                    <a:pt x="148" y="439"/>
                  </a:lnTo>
                  <a:lnTo>
                    <a:pt x="138" y="435"/>
                  </a:lnTo>
                  <a:lnTo>
                    <a:pt x="128" y="431"/>
                  </a:lnTo>
                  <a:lnTo>
                    <a:pt x="118" y="426"/>
                  </a:lnTo>
                  <a:lnTo>
                    <a:pt x="109" y="421"/>
                  </a:lnTo>
                  <a:lnTo>
                    <a:pt x="99" y="415"/>
                  </a:lnTo>
                  <a:lnTo>
                    <a:pt x="83" y="402"/>
                  </a:lnTo>
                  <a:lnTo>
                    <a:pt x="66" y="387"/>
                  </a:lnTo>
                  <a:lnTo>
                    <a:pt x="51" y="371"/>
                  </a:lnTo>
                  <a:lnTo>
                    <a:pt x="39" y="353"/>
                  </a:lnTo>
                  <a:lnTo>
                    <a:pt x="32" y="344"/>
                  </a:lnTo>
                  <a:lnTo>
                    <a:pt x="27" y="335"/>
                  </a:lnTo>
                  <a:lnTo>
                    <a:pt x="22" y="325"/>
                  </a:lnTo>
                  <a:lnTo>
                    <a:pt x="18" y="315"/>
                  </a:lnTo>
                  <a:lnTo>
                    <a:pt x="14" y="305"/>
                  </a:lnTo>
                  <a:lnTo>
                    <a:pt x="11" y="295"/>
                  </a:lnTo>
                  <a:lnTo>
                    <a:pt x="7" y="283"/>
                  </a:lnTo>
                  <a:lnTo>
                    <a:pt x="4" y="273"/>
                  </a:lnTo>
                  <a:lnTo>
                    <a:pt x="2" y="261"/>
                  </a:lnTo>
                  <a:lnTo>
                    <a:pt x="1" y="250"/>
                  </a:lnTo>
                  <a:lnTo>
                    <a:pt x="0" y="238"/>
                  </a:lnTo>
                  <a:lnTo>
                    <a:pt x="0" y="227"/>
                  </a:lnTo>
                  <a:lnTo>
                    <a:pt x="0" y="215"/>
                  </a:lnTo>
                  <a:lnTo>
                    <a:pt x="1" y="204"/>
                  </a:lnTo>
                  <a:lnTo>
                    <a:pt x="2" y="192"/>
                  </a:lnTo>
                  <a:lnTo>
                    <a:pt x="4" y="182"/>
                  </a:lnTo>
                  <a:lnTo>
                    <a:pt x="7" y="170"/>
                  </a:lnTo>
                  <a:lnTo>
                    <a:pt x="11" y="160"/>
                  </a:lnTo>
                  <a:lnTo>
                    <a:pt x="14" y="149"/>
                  </a:lnTo>
                  <a:lnTo>
                    <a:pt x="18" y="139"/>
                  </a:lnTo>
                  <a:lnTo>
                    <a:pt x="22" y="129"/>
                  </a:lnTo>
                  <a:lnTo>
                    <a:pt x="27" y="119"/>
                  </a:lnTo>
                  <a:lnTo>
                    <a:pt x="32" y="109"/>
                  </a:lnTo>
                  <a:lnTo>
                    <a:pt x="39" y="100"/>
                  </a:lnTo>
                  <a:lnTo>
                    <a:pt x="51" y="83"/>
                  </a:lnTo>
                  <a:lnTo>
                    <a:pt x="66" y="66"/>
                  </a:lnTo>
                  <a:lnTo>
                    <a:pt x="83" y="52"/>
                  </a:lnTo>
                  <a:lnTo>
                    <a:pt x="99" y="39"/>
                  </a:lnTo>
                  <a:lnTo>
                    <a:pt x="109" y="33"/>
                  </a:lnTo>
                  <a:lnTo>
                    <a:pt x="118" y="28"/>
                  </a:lnTo>
                  <a:lnTo>
                    <a:pt x="128" y="22"/>
                  </a:lnTo>
                  <a:lnTo>
                    <a:pt x="138" y="18"/>
                  </a:lnTo>
                  <a:lnTo>
                    <a:pt x="148" y="14"/>
                  </a:lnTo>
                  <a:lnTo>
                    <a:pt x="159" y="11"/>
                  </a:lnTo>
                  <a:lnTo>
                    <a:pt x="169" y="8"/>
                  </a:lnTo>
                  <a:lnTo>
                    <a:pt x="181" y="5"/>
                  </a:lnTo>
                  <a:lnTo>
                    <a:pt x="191" y="3"/>
                  </a:lnTo>
                  <a:lnTo>
                    <a:pt x="203" y="2"/>
                  </a:lnTo>
                  <a:lnTo>
                    <a:pt x="214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10966450" y="6142038"/>
              <a:ext cx="366713" cy="366712"/>
            </a:xfrm>
            <a:custGeom>
              <a:avLst/>
              <a:gdLst>
                <a:gd name="T0" fmla="*/ 1289 w 3227"/>
                <a:gd name="T1" fmla="*/ 30 h 3239"/>
                <a:gd name="T2" fmla="*/ 957 w 3227"/>
                <a:gd name="T3" fmla="*/ 133 h 3239"/>
                <a:gd name="T4" fmla="*/ 658 w 3227"/>
                <a:gd name="T5" fmla="*/ 310 h 3239"/>
                <a:gd name="T6" fmla="*/ 391 w 3227"/>
                <a:gd name="T7" fmla="*/ 563 h 3239"/>
                <a:gd name="T8" fmla="*/ 186 w 3227"/>
                <a:gd name="T9" fmla="*/ 859 h 3239"/>
                <a:gd name="T10" fmla="*/ 56 w 3227"/>
                <a:gd name="T11" fmla="*/ 1185 h 3239"/>
                <a:gd name="T12" fmla="*/ 2 w 3227"/>
                <a:gd name="T13" fmla="*/ 1538 h 3239"/>
                <a:gd name="T14" fmla="*/ 23 w 3227"/>
                <a:gd name="T15" fmla="*/ 1902 h 3239"/>
                <a:gd name="T16" fmla="*/ 119 w 3227"/>
                <a:gd name="T17" fmla="*/ 2238 h 3239"/>
                <a:gd name="T18" fmla="*/ 291 w 3227"/>
                <a:gd name="T19" fmla="*/ 2544 h 3239"/>
                <a:gd name="T20" fmla="*/ 537 w 3227"/>
                <a:gd name="T21" fmla="*/ 2820 h 3239"/>
                <a:gd name="T22" fmla="*/ 825 w 3227"/>
                <a:gd name="T23" fmla="*/ 3034 h 3239"/>
                <a:gd name="T24" fmla="*/ 1144 w 3227"/>
                <a:gd name="T25" fmla="*/ 3172 h 3239"/>
                <a:gd name="T26" fmla="*/ 1490 w 3227"/>
                <a:gd name="T27" fmla="*/ 3235 h 3239"/>
                <a:gd name="T28" fmla="*/ 1856 w 3227"/>
                <a:gd name="T29" fmla="*/ 3223 h 3239"/>
                <a:gd name="T30" fmla="*/ 2198 w 3227"/>
                <a:gd name="T31" fmla="*/ 3133 h 3239"/>
                <a:gd name="T32" fmla="*/ 2511 w 3227"/>
                <a:gd name="T33" fmla="*/ 2969 h 3239"/>
                <a:gd name="T34" fmla="*/ 2795 w 3227"/>
                <a:gd name="T35" fmla="*/ 2729 h 3239"/>
                <a:gd name="T36" fmla="*/ 3010 w 3227"/>
                <a:gd name="T37" fmla="*/ 2451 h 3239"/>
                <a:gd name="T38" fmla="*/ 3152 w 3227"/>
                <a:gd name="T39" fmla="*/ 2136 h 3239"/>
                <a:gd name="T40" fmla="*/ 3221 w 3227"/>
                <a:gd name="T41" fmla="*/ 1786 h 3239"/>
                <a:gd name="T42" fmla="*/ 3216 w 3227"/>
                <a:gd name="T43" fmla="*/ 1412 h 3239"/>
                <a:gd name="T44" fmla="*/ 3139 w 3227"/>
                <a:gd name="T45" fmla="*/ 1066 h 3239"/>
                <a:gd name="T46" fmla="*/ 2986 w 3227"/>
                <a:gd name="T47" fmla="*/ 751 h 3239"/>
                <a:gd name="T48" fmla="*/ 2759 w 3227"/>
                <a:gd name="T49" fmla="*/ 471 h 3239"/>
                <a:gd name="T50" fmla="*/ 2479 w 3227"/>
                <a:gd name="T51" fmla="*/ 243 h 3239"/>
                <a:gd name="T52" fmla="*/ 2166 w 3227"/>
                <a:gd name="T53" fmla="*/ 91 h 3239"/>
                <a:gd name="T54" fmla="*/ 1819 w 3227"/>
                <a:gd name="T55" fmla="*/ 12 h 3239"/>
                <a:gd name="T56" fmla="*/ 1717 w 3227"/>
                <a:gd name="T57" fmla="*/ 296 h 3239"/>
                <a:gd name="T58" fmla="*/ 2005 w 3227"/>
                <a:gd name="T59" fmla="*/ 347 h 3239"/>
                <a:gd name="T60" fmla="*/ 2266 w 3227"/>
                <a:gd name="T61" fmla="*/ 459 h 3239"/>
                <a:gd name="T62" fmla="*/ 2501 w 3227"/>
                <a:gd name="T63" fmla="*/ 634 h 3239"/>
                <a:gd name="T64" fmla="*/ 2700 w 3227"/>
                <a:gd name="T65" fmla="*/ 857 h 3239"/>
                <a:gd name="T66" fmla="*/ 2840 w 3227"/>
                <a:gd name="T67" fmla="*/ 1108 h 3239"/>
                <a:gd name="T68" fmla="*/ 2918 w 3227"/>
                <a:gd name="T69" fmla="*/ 1385 h 3239"/>
                <a:gd name="T70" fmla="*/ 2935 w 3227"/>
                <a:gd name="T71" fmla="*/ 1689 h 3239"/>
                <a:gd name="T72" fmla="*/ 2892 w 3227"/>
                <a:gd name="T73" fmla="*/ 1982 h 3239"/>
                <a:gd name="T74" fmla="*/ 2789 w 3227"/>
                <a:gd name="T75" fmla="*/ 2244 h 3239"/>
                <a:gd name="T76" fmla="*/ 2625 w 3227"/>
                <a:gd name="T77" fmla="*/ 2477 h 3239"/>
                <a:gd name="T78" fmla="*/ 2403 w 3227"/>
                <a:gd name="T79" fmla="*/ 2682 h 3239"/>
                <a:gd name="T80" fmla="*/ 2151 w 3227"/>
                <a:gd name="T81" fmla="*/ 2832 h 3239"/>
                <a:gd name="T82" fmla="*/ 1878 w 3227"/>
                <a:gd name="T83" fmla="*/ 2920 h 3239"/>
                <a:gd name="T84" fmla="*/ 1582 w 3227"/>
                <a:gd name="T85" fmla="*/ 2944 h 3239"/>
                <a:gd name="T86" fmla="*/ 1292 w 3227"/>
                <a:gd name="T87" fmla="*/ 2906 h 3239"/>
                <a:gd name="T88" fmla="*/ 1026 w 3227"/>
                <a:gd name="T89" fmla="*/ 2806 h 3239"/>
                <a:gd name="T90" fmla="*/ 783 w 3227"/>
                <a:gd name="T91" fmla="*/ 2643 h 3239"/>
                <a:gd name="T92" fmla="*/ 570 w 3227"/>
                <a:gd name="T93" fmla="*/ 2425 h 3239"/>
                <a:gd name="T94" fmla="*/ 415 w 3227"/>
                <a:gd name="T95" fmla="*/ 2180 h 3239"/>
                <a:gd name="T96" fmla="*/ 321 w 3227"/>
                <a:gd name="T97" fmla="*/ 1912 h 3239"/>
                <a:gd name="T98" fmla="*/ 291 w 3227"/>
                <a:gd name="T99" fmla="*/ 1620 h 3239"/>
                <a:gd name="T100" fmla="*/ 322 w 3227"/>
                <a:gd name="T101" fmla="*/ 1329 h 3239"/>
                <a:gd name="T102" fmla="*/ 416 w 3227"/>
                <a:gd name="T103" fmla="*/ 1058 h 3239"/>
                <a:gd name="T104" fmla="*/ 573 w 3227"/>
                <a:gd name="T105" fmla="*/ 809 h 3239"/>
                <a:gd name="T106" fmla="*/ 785 w 3227"/>
                <a:gd name="T107" fmla="*/ 590 h 3239"/>
                <a:gd name="T108" fmla="*/ 1023 w 3227"/>
                <a:gd name="T109" fmla="*/ 429 h 3239"/>
                <a:gd name="T110" fmla="*/ 1289 w 3227"/>
                <a:gd name="T111" fmla="*/ 330 h 3239"/>
                <a:gd name="T112" fmla="*/ 1581 w 3227"/>
                <a:gd name="T113" fmla="*/ 293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27" h="3239">
                  <a:moveTo>
                    <a:pt x="1611" y="0"/>
                  </a:moveTo>
                  <a:lnTo>
                    <a:pt x="1570" y="1"/>
                  </a:lnTo>
                  <a:lnTo>
                    <a:pt x="1529" y="3"/>
                  </a:lnTo>
                  <a:lnTo>
                    <a:pt x="1488" y="5"/>
                  </a:lnTo>
                  <a:lnTo>
                    <a:pt x="1448" y="8"/>
                  </a:lnTo>
                  <a:lnTo>
                    <a:pt x="1407" y="12"/>
                  </a:lnTo>
                  <a:lnTo>
                    <a:pt x="1367" y="17"/>
                  </a:lnTo>
                  <a:lnTo>
                    <a:pt x="1329" y="23"/>
                  </a:lnTo>
                  <a:lnTo>
                    <a:pt x="1289" y="30"/>
                  </a:lnTo>
                  <a:lnTo>
                    <a:pt x="1251" y="38"/>
                  </a:lnTo>
                  <a:lnTo>
                    <a:pt x="1213" y="47"/>
                  </a:lnTo>
                  <a:lnTo>
                    <a:pt x="1175" y="56"/>
                  </a:lnTo>
                  <a:lnTo>
                    <a:pt x="1138" y="66"/>
                  </a:lnTo>
                  <a:lnTo>
                    <a:pt x="1101" y="78"/>
                  </a:lnTo>
                  <a:lnTo>
                    <a:pt x="1064" y="91"/>
                  </a:lnTo>
                  <a:lnTo>
                    <a:pt x="1028" y="104"/>
                  </a:lnTo>
                  <a:lnTo>
                    <a:pt x="992" y="118"/>
                  </a:lnTo>
                  <a:lnTo>
                    <a:pt x="957" y="133"/>
                  </a:lnTo>
                  <a:lnTo>
                    <a:pt x="923" y="149"/>
                  </a:lnTo>
                  <a:lnTo>
                    <a:pt x="888" y="166"/>
                  </a:lnTo>
                  <a:lnTo>
                    <a:pt x="854" y="184"/>
                  </a:lnTo>
                  <a:lnTo>
                    <a:pt x="820" y="203"/>
                  </a:lnTo>
                  <a:lnTo>
                    <a:pt x="787" y="222"/>
                  </a:lnTo>
                  <a:lnTo>
                    <a:pt x="754" y="243"/>
                  </a:lnTo>
                  <a:lnTo>
                    <a:pt x="722" y="265"/>
                  </a:lnTo>
                  <a:lnTo>
                    <a:pt x="690" y="287"/>
                  </a:lnTo>
                  <a:lnTo>
                    <a:pt x="658" y="310"/>
                  </a:lnTo>
                  <a:lnTo>
                    <a:pt x="627" y="336"/>
                  </a:lnTo>
                  <a:lnTo>
                    <a:pt x="596" y="361"/>
                  </a:lnTo>
                  <a:lnTo>
                    <a:pt x="566" y="387"/>
                  </a:lnTo>
                  <a:lnTo>
                    <a:pt x="535" y="413"/>
                  </a:lnTo>
                  <a:lnTo>
                    <a:pt x="506" y="441"/>
                  </a:lnTo>
                  <a:lnTo>
                    <a:pt x="477" y="471"/>
                  </a:lnTo>
                  <a:lnTo>
                    <a:pt x="448" y="501"/>
                  </a:lnTo>
                  <a:lnTo>
                    <a:pt x="418" y="532"/>
                  </a:lnTo>
                  <a:lnTo>
                    <a:pt x="391" y="563"/>
                  </a:lnTo>
                  <a:lnTo>
                    <a:pt x="365" y="594"/>
                  </a:lnTo>
                  <a:lnTo>
                    <a:pt x="339" y="627"/>
                  </a:lnTo>
                  <a:lnTo>
                    <a:pt x="315" y="659"/>
                  </a:lnTo>
                  <a:lnTo>
                    <a:pt x="291" y="692"/>
                  </a:lnTo>
                  <a:lnTo>
                    <a:pt x="268" y="724"/>
                  </a:lnTo>
                  <a:lnTo>
                    <a:pt x="246" y="758"/>
                  </a:lnTo>
                  <a:lnTo>
                    <a:pt x="225" y="791"/>
                  </a:lnTo>
                  <a:lnTo>
                    <a:pt x="205" y="826"/>
                  </a:lnTo>
                  <a:lnTo>
                    <a:pt x="186" y="859"/>
                  </a:lnTo>
                  <a:lnTo>
                    <a:pt x="168" y="895"/>
                  </a:lnTo>
                  <a:lnTo>
                    <a:pt x="151" y="930"/>
                  </a:lnTo>
                  <a:lnTo>
                    <a:pt x="134" y="965"/>
                  </a:lnTo>
                  <a:lnTo>
                    <a:pt x="119" y="1001"/>
                  </a:lnTo>
                  <a:lnTo>
                    <a:pt x="104" y="1036"/>
                  </a:lnTo>
                  <a:lnTo>
                    <a:pt x="92" y="1073"/>
                  </a:lnTo>
                  <a:lnTo>
                    <a:pt x="78" y="1110"/>
                  </a:lnTo>
                  <a:lnTo>
                    <a:pt x="67" y="1147"/>
                  </a:lnTo>
                  <a:lnTo>
                    <a:pt x="56" y="1185"/>
                  </a:lnTo>
                  <a:lnTo>
                    <a:pt x="47" y="1223"/>
                  </a:lnTo>
                  <a:lnTo>
                    <a:pt x="37" y="1261"/>
                  </a:lnTo>
                  <a:lnTo>
                    <a:pt x="30" y="1299"/>
                  </a:lnTo>
                  <a:lnTo>
                    <a:pt x="23" y="1338"/>
                  </a:lnTo>
                  <a:lnTo>
                    <a:pt x="16" y="1378"/>
                  </a:lnTo>
                  <a:lnTo>
                    <a:pt x="11" y="1417"/>
                  </a:lnTo>
                  <a:lnTo>
                    <a:pt x="7" y="1457"/>
                  </a:lnTo>
                  <a:lnTo>
                    <a:pt x="4" y="1497"/>
                  </a:lnTo>
                  <a:lnTo>
                    <a:pt x="2" y="1538"/>
                  </a:lnTo>
                  <a:lnTo>
                    <a:pt x="1" y="1579"/>
                  </a:lnTo>
                  <a:lnTo>
                    <a:pt x="0" y="1620"/>
                  </a:lnTo>
                  <a:lnTo>
                    <a:pt x="1" y="1662"/>
                  </a:lnTo>
                  <a:lnTo>
                    <a:pt x="2" y="1703"/>
                  </a:lnTo>
                  <a:lnTo>
                    <a:pt x="4" y="1743"/>
                  </a:lnTo>
                  <a:lnTo>
                    <a:pt x="7" y="1783"/>
                  </a:lnTo>
                  <a:lnTo>
                    <a:pt x="11" y="1823"/>
                  </a:lnTo>
                  <a:lnTo>
                    <a:pt x="16" y="1863"/>
                  </a:lnTo>
                  <a:lnTo>
                    <a:pt x="23" y="1902"/>
                  </a:lnTo>
                  <a:lnTo>
                    <a:pt x="30" y="1940"/>
                  </a:lnTo>
                  <a:lnTo>
                    <a:pt x="37" y="1979"/>
                  </a:lnTo>
                  <a:lnTo>
                    <a:pt x="47" y="2017"/>
                  </a:lnTo>
                  <a:lnTo>
                    <a:pt x="56" y="2055"/>
                  </a:lnTo>
                  <a:lnTo>
                    <a:pt x="67" y="2092"/>
                  </a:lnTo>
                  <a:lnTo>
                    <a:pt x="78" y="2129"/>
                  </a:lnTo>
                  <a:lnTo>
                    <a:pt x="92" y="2166"/>
                  </a:lnTo>
                  <a:lnTo>
                    <a:pt x="104" y="2202"/>
                  </a:lnTo>
                  <a:lnTo>
                    <a:pt x="119" y="2238"/>
                  </a:lnTo>
                  <a:lnTo>
                    <a:pt x="134" y="2273"/>
                  </a:lnTo>
                  <a:lnTo>
                    <a:pt x="151" y="2308"/>
                  </a:lnTo>
                  <a:lnTo>
                    <a:pt x="168" y="2343"/>
                  </a:lnTo>
                  <a:lnTo>
                    <a:pt x="186" y="2377"/>
                  </a:lnTo>
                  <a:lnTo>
                    <a:pt x="205" y="2412"/>
                  </a:lnTo>
                  <a:lnTo>
                    <a:pt x="225" y="2445"/>
                  </a:lnTo>
                  <a:lnTo>
                    <a:pt x="246" y="2479"/>
                  </a:lnTo>
                  <a:lnTo>
                    <a:pt x="268" y="2511"/>
                  </a:lnTo>
                  <a:lnTo>
                    <a:pt x="291" y="2544"/>
                  </a:lnTo>
                  <a:lnTo>
                    <a:pt x="315" y="2576"/>
                  </a:lnTo>
                  <a:lnTo>
                    <a:pt x="339" y="2608"/>
                  </a:lnTo>
                  <a:lnTo>
                    <a:pt x="365" y="2640"/>
                  </a:lnTo>
                  <a:lnTo>
                    <a:pt x="391" y="2671"/>
                  </a:lnTo>
                  <a:lnTo>
                    <a:pt x="418" y="2702"/>
                  </a:lnTo>
                  <a:lnTo>
                    <a:pt x="448" y="2732"/>
                  </a:lnTo>
                  <a:lnTo>
                    <a:pt x="477" y="2762"/>
                  </a:lnTo>
                  <a:lnTo>
                    <a:pt x="506" y="2791"/>
                  </a:lnTo>
                  <a:lnTo>
                    <a:pt x="537" y="2820"/>
                  </a:lnTo>
                  <a:lnTo>
                    <a:pt x="568" y="2848"/>
                  </a:lnTo>
                  <a:lnTo>
                    <a:pt x="599" y="2874"/>
                  </a:lnTo>
                  <a:lnTo>
                    <a:pt x="630" y="2900"/>
                  </a:lnTo>
                  <a:lnTo>
                    <a:pt x="662" y="2924"/>
                  </a:lnTo>
                  <a:lnTo>
                    <a:pt x="694" y="2948"/>
                  </a:lnTo>
                  <a:lnTo>
                    <a:pt x="726" y="2971"/>
                  </a:lnTo>
                  <a:lnTo>
                    <a:pt x="759" y="2993"/>
                  </a:lnTo>
                  <a:lnTo>
                    <a:pt x="792" y="3014"/>
                  </a:lnTo>
                  <a:lnTo>
                    <a:pt x="825" y="3034"/>
                  </a:lnTo>
                  <a:lnTo>
                    <a:pt x="860" y="3053"/>
                  </a:lnTo>
                  <a:lnTo>
                    <a:pt x="894" y="3072"/>
                  </a:lnTo>
                  <a:lnTo>
                    <a:pt x="929" y="3088"/>
                  </a:lnTo>
                  <a:lnTo>
                    <a:pt x="963" y="3105"/>
                  </a:lnTo>
                  <a:lnTo>
                    <a:pt x="999" y="3120"/>
                  </a:lnTo>
                  <a:lnTo>
                    <a:pt x="1034" y="3135"/>
                  </a:lnTo>
                  <a:lnTo>
                    <a:pt x="1071" y="3148"/>
                  </a:lnTo>
                  <a:lnTo>
                    <a:pt x="1107" y="3161"/>
                  </a:lnTo>
                  <a:lnTo>
                    <a:pt x="1144" y="3172"/>
                  </a:lnTo>
                  <a:lnTo>
                    <a:pt x="1180" y="3183"/>
                  </a:lnTo>
                  <a:lnTo>
                    <a:pt x="1218" y="3193"/>
                  </a:lnTo>
                  <a:lnTo>
                    <a:pt x="1256" y="3202"/>
                  </a:lnTo>
                  <a:lnTo>
                    <a:pt x="1294" y="3210"/>
                  </a:lnTo>
                  <a:lnTo>
                    <a:pt x="1333" y="3217"/>
                  </a:lnTo>
                  <a:lnTo>
                    <a:pt x="1371" y="3223"/>
                  </a:lnTo>
                  <a:lnTo>
                    <a:pt x="1410" y="3228"/>
                  </a:lnTo>
                  <a:lnTo>
                    <a:pt x="1450" y="3232"/>
                  </a:lnTo>
                  <a:lnTo>
                    <a:pt x="1490" y="3235"/>
                  </a:lnTo>
                  <a:lnTo>
                    <a:pt x="1530" y="3238"/>
                  </a:lnTo>
                  <a:lnTo>
                    <a:pt x="1571" y="3239"/>
                  </a:lnTo>
                  <a:lnTo>
                    <a:pt x="1611" y="3239"/>
                  </a:lnTo>
                  <a:lnTo>
                    <a:pt x="1653" y="3239"/>
                  </a:lnTo>
                  <a:lnTo>
                    <a:pt x="1694" y="3238"/>
                  </a:lnTo>
                  <a:lnTo>
                    <a:pt x="1736" y="3235"/>
                  </a:lnTo>
                  <a:lnTo>
                    <a:pt x="1775" y="3232"/>
                  </a:lnTo>
                  <a:lnTo>
                    <a:pt x="1816" y="3228"/>
                  </a:lnTo>
                  <a:lnTo>
                    <a:pt x="1856" y="3223"/>
                  </a:lnTo>
                  <a:lnTo>
                    <a:pt x="1895" y="3216"/>
                  </a:lnTo>
                  <a:lnTo>
                    <a:pt x="1934" y="3210"/>
                  </a:lnTo>
                  <a:lnTo>
                    <a:pt x="1973" y="3202"/>
                  </a:lnTo>
                  <a:lnTo>
                    <a:pt x="2011" y="3192"/>
                  </a:lnTo>
                  <a:lnTo>
                    <a:pt x="2049" y="3183"/>
                  </a:lnTo>
                  <a:lnTo>
                    <a:pt x="2086" y="3172"/>
                  </a:lnTo>
                  <a:lnTo>
                    <a:pt x="2124" y="3160"/>
                  </a:lnTo>
                  <a:lnTo>
                    <a:pt x="2162" y="3147"/>
                  </a:lnTo>
                  <a:lnTo>
                    <a:pt x="2198" y="3133"/>
                  </a:lnTo>
                  <a:lnTo>
                    <a:pt x="2234" y="3119"/>
                  </a:lnTo>
                  <a:lnTo>
                    <a:pt x="2270" y="3104"/>
                  </a:lnTo>
                  <a:lnTo>
                    <a:pt x="2306" y="3087"/>
                  </a:lnTo>
                  <a:lnTo>
                    <a:pt x="2341" y="3070"/>
                  </a:lnTo>
                  <a:lnTo>
                    <a:pt x="2376" y="3052"/>
                  </a:lnTo>
                  <a:lnTo>
                    <a:pt x="2410" y="3032"/>
                  </a:lnTo>
                  <a:lnTo>
                    <a:pt x="2444" y="3012"/>
                  </a:lnTo>
                  <a:lnTo>
                    <a:pt x="2478" y="2991"/>
                  </a:lnTo>
                  <a:lnTo>
                    <a:pt x="2511" y="2969"/>
                  </a:lnTo>
                  <a:lnTo>
                    <a:pt x="2545" y="2946"/>
                  </a:lnTo>
                  <a:lnTo>
                    <a:pt x="2578" y="2922"/>
                  </a:lnTo>
                  <a:lnTo>
                    <a:pt x="2610" y="2897"/>
                  </a:lnTo>
                  <a:lnTo>
                    <a:pt x="2642" y="2871"/>
                  </a:lnTo>
                  <a:lnTo>
                    <a:pt x="2674" y="2844"/>
                  </a:lnTo>
                  <a:lnTo>
                    <a:pt x="2705" y="2816"/>
                  </a:lnTo>
                  <a:lnTo>
                    <a:pt x="2737" y="2788"/>
                  </a:lnTo>
                  <a:lnTo>
                    <a:pt x="2767" y="2757"/>
                  </a:lnTo>
                  <a:lnTo>
                    <a:pt x="2795" y="2729"/>
                  </a:lnTo>
                  <a:lnTo>
                    <a:pt x="2823" y="2700"/>
                  </a:lnTo>
                  <a:lnTo>
                    <a:pt x="2850" y="2671"/>
                  </a:lnTo>
                  <a:lnTo>
                    <a:pt x="2876" y="2640"/>
                  </a:lnTo>
                  <a:lnTo>
                    <a:pt x="2900" y="2610"/>
                  </a:lnTo>
                  <a:lnTo>
                    <a:pt x="2924" y="2578"/>
                  </a:lnTo>
                  <a:lnTo>
                    <a:pt x="2947" y="2547"/>
                  </a:lnTo>
                  <a:lnTo>
                    <a:pt x="2969" y="2515"/>
                  </a:lnTo>
                  <a:lnTo>
                    <a:pt x="2990" y="2483"/>
                  </a:lnTo>
                  <a:lnTo>
                    <a:pt x="3010" y="2451"/>
                  </a:lnTo>
                  <a:lnTo>
                    <a:pt x="3029" y="2417"/>
                  </a:lnTo>
                  <a:lnTo>
                    <a:pt x="3048" y="2383"/>
                  </a:lnTo>
                  <a:lnTo>
                    <a:pt x="3066" y="2350"/>
                  </a:lnTo>
                  <a:lnTo>
                    <a:pt x="3082" y="2315"/>
                  </a:lnTo>
                  <a:lnTo>
                    <a:pt x="3098" y="2280"/>
                  </a:lnTo>
                  <a:lnTo>
                    <a:pt x="3113" y="2245"/>
                  </a:lnTo>
                  <a:lnTo>
                    <a:pt x="3127" y="2209"/>
                  </a:lnTo>
                  <a:lnTo>
                    <a:pt x="3140" y="2173"/>
                  </a:lnTo>
                  <a:lnTo>
                    <a:pt x="3152" y="2136"/>
                  </a:lnTo>
                  <a:lnTo>
                    <a:pt x="3163" y="2100"/>
                  </a:lnTo>
                  <a:lnTo>
                    <a:pt x="3173" y="2062"/>
                  </a:lnTo>
                  <a:lnTo>
                    <a:pt x="3183" y="2024"/>
                  </a:lnTo>
                  <a:lnTo>
                    <a:pt x="3192" y="1985"/>
                  </a:lnTo>
                  <a:lnTo>
                    <a:pt x="3199" y="1947"/>
                  </a:lnTo>
                  <a:lnTo>
                    <a:pt x="3205" y="1907"/>
                  </a:lnTo>
                  <a:lnTo>
                    <a:pt x="3212" y="1867"/>
                  </a:lnTo>
                  <a:lnTo>
                    <a:pt x="3217" y="1827"/>
                  </a:lnTo>
                  <a:lnTo>
                    <a:pt x="3221" y="1786"/>
                  </a:lnTo>
                  <a:lnTo>
                    <a:pt x="3224" y="1746"/>
                  </a:lnTo>
                  <a:lnTo>
                    <a:pt x="3226" y="1705"/>
                  </a:lnTo>
                  <a:lnTo>
                    <a:pt x="3227" y="1663"/>
                  </a:lnTo>
                  <a:lnTo>
                    <a:pt x="3227" y="1620"/>
                  </a:lnTo>
                  <a:lnTo>
                    <a:pt x="3227" y="1578"/>
                  </a:lnTo>
                  <a:lnTo>
                    <a:pt x="3226" y="1536"/>
                  </a:lnTo>
                  <a:lnTo>
                    <a:pt x="3223" y="1494"/>
                  </a:lnTo>
                  <a:lnTo>
                    <a:pt x="3220" y="1453"/>
                  </a:lnTo>
                  <a:lnTo>
                    <a:pt x="3216" y="1412"/>
                  </a:lnTo>
                  <a:lnTo>
                    <a:pt x="3212" y="1373"/>
                  </a:lnTo>
                  <a:lnTo>
                    <a:pt x="3205" y="1333"/>
                  </a:lnTo>
                  <a:lnTo>
                    <a:pt x="3198" y="1293"/>
                  </a:lnTo>
                  <a:lnTo>
                    <a:pt x="3191" y="1254"/>
                  </a:lnTo>
                  <a:lnTo>
                    <a:pt x="3183" y="1216"/>
                  </a:lnTo>
                  <a:lnTo>
                    <a:pt x="3172" y="1178"/>
                  </a:lnTo>
                  <a:lnTo>
                    <a:pt x="3162" y="1140"/>
                  </a:lnTo>
                  <a:lnTo>
                    <a:pt x="3150" y="1102"/>
                  </a:lnTo>
                  <a:lnTo>
                    <a:pt x="3139" y="1066"/>
                  </a:lnTo>
                  <a:lnTo>
                    <a:pt x="3125" y="1029"/>
                  </a:lnTo>
                  <a:lnTo>
                    <a:pt x="3110" y="992"/>
                  </a:lnTo>
                  <a:lnTo>
                    <a:pt x="3096" y="957"/>
                  </a:lnTo>
                  <a:lnTo>
                    <a:pt x="3079" y="921"/>
                  </a:lnTo>
                  <a:lnTo>
                    <a:pt x="3062" y="887"/>
                  </a:lnTo>
                  <a:lnTo>
                    <a:pt x="3045" y="852"/>
                  </a:lnTo>
                  <a:lnTo>
                    <a:pt x="3026" y="819"/>
                  </a:lnTo>
                  <a:lnTo>
                    <a:pt x="3006" y="785"/>
                  </a:lnTo>
                  <a:lnTo>
                    <a:pt x="2986" y="751"/>
                  </a:lnTo>
                  <a:lnTo>
                    <a:pt x="2964" y="718"/>
                  </a:lnTo>
                  <a:lnTo>
                    <a:pt x="2941" y="685"/>
                  </a:lnTo>
                  <a:lnTo>
                    <a:pt x="2918" y="654"/>
                  </a:lnTo>
                  <a:lnTo>
                    <a:pt x="2894" y="623"/>
                  </a:lnTo>
                  <a:lnTo>
                    <a:pt x="2869" y="591"/>
                  </a:lnTo>
                  <a:lnTo>
                    <a:pt x="2843" y="561"/>
                  </a:lnTo>
                  <a:lnTo>
                    <a:pt x="2816" y="530"/>
                  </a:lnTo>
                  <a:lnTo>
                    <a:pt x="2788" y="500"/>
                  </a:lnTo>
                  <a:lnTo>
                    <a:pt x="2759" y="471"/>
                  </a:lnTo>
                  <a:lnTo>
                    <a:pt x="2729" y="441"/>
                  </a:lnTo>
                  <a:lnTo>
                    <a:pt x="2700" y="413"/>
                  </a:lnTo>
                  <a:lnTo>
                    <a:pt x="2670" y="387"/>
                  </a:lnTo>
                  <a:lnTo>
                    <a:pt x="2639" y="361"/>
                  </a:lnTo>
                  <a:lnTo>
                    <a:pt x="2607" y="336"/>
                  </a:lnTo>
                  <a:lnTo>
                    <a:pt x="2576" y="310"/>
                  </a:lnTo>
                  <a:lnTo>
                    <a:pt x="2544" y="287"/>
                  </a:lnTo>
                  <a:lnTo>
                    <a:pt x="2511" y="265"/>
                  </a:lnTo>
                  <a:lnTo>
                    <a:pt x="2479" y="243"/>
                  </a:lnTo>
                  <a:lnTo>
                    <a:pt x="2446" y="222"/>
                  </a:lnTo>
                  <a:lnTo>
                    <a:pt x="2412" y="203"/>
                  </a:lnTo>
                  <a:lnTo>
                    <a:pt x="2379" y="184"/>
                  </a:lnTo>
                  <a:lnTo>
                    <a:pt x="2344" y="166"/>
                  </a:lnTo>
                  <a:lnTo>
                    <a:pt x="2309" y="149"/>
                  </a:lnTo>
                  <a:lnTo>
                    <a:pt x="2273" y="133"/>
                  </a:lnTo>
                  <a:lnTo>
                    <a:pt x="2238" y="118"/>
                  </a:lnTo>
                  <a:lnTo>
                    <a:pt x="2202" y="104"/>
                  </a:lnTo>
                  <a:lnTo>
                    <a:pt x="2166" y="91"/>
                  </a:lnTo>
                  <a:lnTo>
                    <a:pt x="2128" y="78"/>
                  </a:lnTo>
                  <a:lnTo>
                    <a:pt x="2092" y="66"/>
                  </a:lnTo>
                  <a:lnTo>
                    <a:pt x="2054" y="56"/>
                  </a:lnTo>
                  <a:lnTo>
                    <a:pt x="2015" y="47"/>
                  </a:lnTo>
                  <a:lnTo>
                    <a:pt x="1977" y="38"/>
                  </a:lnTo>
                  <a:lnTo>
                    <a:pt x="1938" y="30"/>
                  </a:lnTo>
                  <a:lnTo>
                    <a:pt x="1899" y="23"/>
                  </a:lnTo>
                  <a:lnTo>
                    <a:pt x="1859" y="17"/>
                  </a:lnTo>
                  <a:lnTo>
                    <a:pt x="1819" y="12"/>
                  </a:lnTo>
                  <a:lnTo>
                    <a:pt x="1779" y="8"/>
                  </a:lnTo>
                  <a:lnTo>
                    <a:pt x="1737" y="5"/>
                  </a:lnTo>
                  <a:lnTo>
                    <a:pt x="1696" y="3"/>
                  </a:lnTo>
                  <a:lnTo>
                    <a:pt x="1654" y="1"/>
                  </a:lnTo>
                  <a:lnTo>
                    <a:pt x="1611" y="0"/>
                  </a:lnTo>
                  <a:close/>
                  <a:moveTo>
                    <a:pt x="1616" y="293"/>
                  </a:moveTo>
                  <a:lnTo>
                    <a:pt x="1650" y="293"/>
                  </a:lnTo>
                  <a:lnTo>
                    <a:pt x="1684" y="294"/>
                  </a:lnTo>
                  <a:lnTo>
                    <a:pt x="1717" y="296"/>
                  </a:lnTo>
                  <a:lnTo>
                    <a:pt x="1750" y="298"/>
                  </a:lnTo>
                  <a:lnTo>
                    <a:pt x="1784" y="302"/>
                  </a:lnTo>
                  <a:lnTo>
                    <a:pt x="1816" y="306"/>
                  </a:lnTo>
                  <a:lnTo>
                    <a:pt x="1848" y="310"/>
                  </a:lnTo>
                  <a:lnTo>
                    <a:pt x="1880" y="317"/>
                  </a:lnTo>
                  <a:lnTo>
                    <a:pt x="1912" y="323"/>
                  </a:lnTo>
                  <a:lnTo>
                    <a:pt x="1943" y="330"/>
                  </a:lnTo>
                  <a:lnTo>
                    <a:pt x="1974" y="338"/>
                  </a:lnTo>
                  <a:lnTo>
                    <a:pt x="2005" y="347"/>
                  </a:lnTo>
                  <a:lnTo>
                    <a:pt x="2035" y="357"/>
                  </a:lnTo>
                  <a:lnTo>
                    <a:pt x="2065" y="367"/>
                  </a:lnTo>
                  <a:lnTo>
                    <a:pt x="2095" y="378"/>
                  </a:lnTo>
                  <a:lnTo>
                    <a:pt x="2124" y="389"/>
                  </a:lnTo>
                  <a:lnTo>
                    <a:pt x="2153" y="402"/>
                  </a:lnTo>
                  <a:lnTo>
                    <a:pt x="2181" y="415"/>
                  </a:lnTo>
                  <a:lnTo>
                    <a:pt x="2210" y="429"/>
                  </a:lnTo>
                  <a:lnTo>
                    <a:pt x="2238" y="445"/>
                  </a:lnTo>
                  <a:lnTo>
                    <a:pt x="2266" y="459"/>
                  </a:lnTo>
                  <a:lnTo>
                    <a:pt x="2293" y="476"/>
                  </a:lnTo>
                  <a:lnTo>
                    <a:pt x="2320" y="493"/>
                  </a:lnTo>
                  <a:lnTo>
                    <a:pt x="2346" y="511"/>
                  </a:lnTo>
                  <a:lnTo>
                    <a:pt x="2374" y="529"/>
                  </a:lnTo>
                  <a:lnTo>
                    <a:pt x="2400" y="549"/>
                  </a:lnTo>
                  <a:lnTo>
                    <a:pt x="2425" y="569"/>
                  </a:lnTo>
                  <a:lnTo>
                    <a:pt x="2451" y="590"/>
                  </a:lnTo>
                  <a:lnTo>
                    <a:pt x="2476" y="611"/>
                  </a:lnTo>
                  <a:lnTo>
                    <a:pt x="2501" y="634"/>
                  </a:lnTo>
                  <a:lnTo>
                    <a:pt x="2525" y="657"/>
                  </a:lnTo>
                  <a:lnTo>
                    <a:pt x="2549" y="681"/>
                  </a:lnTo>
                  <a:lnTo>
                    <a:pt x="2573" y="705"/>
                  </a:lnTo>
                  <a:lnTo>
                    <a:pt x="2596" y="729"/>
                  </a:lnTo>
                  <a:lnTo>
                    <a:pt x="2619" y="755"/>
                  </a:lnTo>
                  <a:lnTo>
                    <a:pt x="2640" y="780"/>
                  </a:lnTo>
                  <a:lnTo>
                    <a:pt x="2661" y="805"/>
                  </a:lnTo>
                  <a:lnTo>
                    <a:pt x="2681" y="831"/>
                  </a:lnTo>
                  <a:lnTo>
                    <a:pt x="2700" y="857"/>
                  </a:lnTo>
                  <a:lnTo>
                    <a:pt x="2719" y="883"/>
                  </a:lnTo>
                  <a:lnTo>
                    <a:pt x="2737" y="911"/>
                  </a:lnTo>
                  <a:lnTo>
                    <a:pt x="2753" y="938"/>
                  </a:lnTo>
                  <a:lnTo>
                    <a:pt x="2770" y="965"/>
                  </a:lnTo>
                  <a:lnTo>
                    <a:pt x="2786" y="993"/>
                  </a:lnTo>
                  <a:lnTo>
                    <a:pt x="2800" y="1022"/>
                  </a:lnTo>
                  <a:lnTo>
                    <a:pt x="2814" y="1050"/>
                  </a:lnTo>
                  <a:lnTo>
                    <a:pt x="2828" y="1079"/>
                  </a:lnTo>
                  <a:lnTo>
                    <a:pt x="2840" y="1108"/>
                  </a:lnTo>
                  <a:lnTo>
                    <a:pt x="2852" y="1138"/>
                  </a:lnTo>
                  <a:lnTo>
                    <a:pt x="2863" y="1167"/>
                  </a:lnTo>
                  <a:lnTo>
                    <a:pt x="2872" y="1198"/>
                  </a:lnTo>
                  <a:lnTo>
                    <a:pt x="2883" y="1228"/>
                  </a:lnTo>
                  <a:lnTo>
                    <a:pt x="2891" y="1260"/>
                  </a:lnTo>
                  <a:lnTo>
                    <a:pt x="2900" y="1290"/>
                  </a:lnTo>
                  <a:lnTo>
                    <a:pt x="2906" y="1321"/>
                  </a:lnTo>
                  <a:lnTo>
                    <a:pt x="2913" y="1354"/>
                  </a:lnTo>
                  <a:lnTo>
                    <a:pt x="2918" y="1385"/>
                  </a:lnTo>
                  <a:lnTo>
                    <a:pt x="2924" y="1419"/>
                  </a:lnTo>
                  <a:lnTo>
                    <a:pt x="2928" y="1451"/>
                  </a:lnTo>
                  <a:lnTo>
                    <a:pt x="2931" y="1485"/>
                  </a:lnTo>
                  <a:lnTo>
                    <a:pt x="2934" y="1518"/>
                  </a:lnTo>
                  <a:lnTo>
                    <a:pt x="2935" y="1552"/>
                  </a:lnTo>
                  <a:lnTo>
                    <a:pt x="2936" y="1585"/>
                  </a:lnTo>
                  <a:lnTo>
                    <a:pt x="2937" y="1620"/>
                  </a:lnTo>
                  <a:lnTo>
                    <a:pt x="2936" y="1655"/>
                  </a:lnTo>
                  <a:lnTo>
                    <a:pt x="2935" y="1689"/>
                  </a:lnTo>
                  <a:lnTo>
                    <a:pt x="2934" y="1724"/>
                  </a:lnTo>
                  <a:lnTo>
                    <a:pt x="2931" y="1757"/>
                  </a:lnTo>
                  <a:lnTo>
                    <a:pt x="2928" y="1791"/>
                  </a:lnTo>
                  <a:lnTo>
                    <a:pt x="2924" y="1823"/>
                  </a:lnTo>
                  <a:lnTo>
                    <a:pt x="2918" y="1856"/>
                  </a:lnTo>
                  <a:lnTo>
                    <a:pt x="2913" y="1888"/>
                  </a:lnTo>
                  <a:lnTo>
                    <a:pt x="2907" y="1919"/>
                  </a:lnTo>
                  <a:lnTo>
                    <a:pt x="2900" y="1951"/>
                  </a:lnTo>
                  <a:lnTo>
                    <a:pt x="2892" y="1982"/>
                  </a:lnTo>
                  <a:lnTo>
                    <a:pt x="2884" y="2013"/>
                  </a:lnTo>
                  <a:lnTo>
                    <a:pt x="2875" y="2043"/>
                  </a:lnTo>
                  <a:lnTo>
                    <a:pt x="2864" y="2072"/>
                  </a:lnTo>
                  <a:lnTo>
                    <a:pt x="2854" y="2103"/>
                  </a:lnTo>
                  <a:lnTo>
                    <a:pt x="2842" y="2131"/>
                  </a:lnTo>
                  <a:lnTo>
                    <a:pt x="2830" y="2160"/>
                  </a:lnTo>
                  <a:lnTo>
                    <a:pt x="2817" y="2189"/>
                  </a:lnTo>
                  <a:lnTo>
                    <a:pt x="2804" y="2217"/>
                  </a:lnTo>
                  <a:lnTo>
                    <a:pt x="2789" y="2244"/>
                  </a:lnTo>
                  <a:lnTo>
                    <a:pt x="2773" y="2271"/>
                  </a:lnTo>
                  <a:lnTo>
                    <a:pt x="2758" y="2299"/>
                  </a:lnTo>
                  <a:lnTo>
                    <a:pt x="2741" y="2325"/>
                  </a:lnTo>
                  <a:lnTo>
                    <a:pt x="2723" y="2351"/>
                  </a:lnTo>
                  <a:lnTo>
                    <a:pt x="2705" y="2377"/>
                  </a:lnTo>
                  <a:lnTo>
                    <a:pt x="2687" y="2402"/>
                  </a:lnTo>
                  <a:lnTo>
                    <a:pt x="2667" y="2427"/>
                  </a:lnTo>
                  <a:lnTo>
                    <a:pt x="2646" y="2453"/>
                  </a:lnTo>
                  <a:lnTo>
                    <a:pt x="2625" y="2477"/>
                  </a:lnTo>
                  <a:lnTo>
                    <a:pt x="2603" y="2501"/>
                  </a:lnTo>
                  <a:lnTo>
                    <a:pt x="2580" y="2524"/>
                  </a:lnTo>
                  <a:lnTo>
                    <a:pt x="2557" y="2548"/>
                  </a:lnTo>
                  <a:lnTo>
                    <a:pt x="2532" y="2572"/>
                  </a:lnTo>
                  <a:lnTo>
                    <a:pt x="2507" y="2595"/>
                  </a:lnTo>
                  <a:lnTo>
                    <a:pt x="2481" y="2618"/>
                  </a:lnTo>
                  <a:lnTo>
                    <a:pt x="2455" y="2640"/>
                  </a:lnTo>
                  <a:lnTo>
                    <a:pt x="2429" y="2662"/>
                  </a:lnTo>
                  <a:lnTo>
                    <a:pt x="2403" y="2682"/>
                  </a:lnTo>
                  <a:lnTo>
                    <a:pt x="2376" y="2702"/>
                  </a:lnTo>
                  <a:lnTo>
                    <a:pt x="2348" y="2721"/>
                  </a:lnTo>
                  <a:lnTo>
                    <a:pt x="2321" y="2740"/>
                  </a:lnTo>
                  <a:lnTo>
                    <a:pt x="2293" y="2756"/>
                  </a:lnTo>
                  <a:lnTo>
                    <a:pt x="2266" y="2773"/>
                  </a:lnTo>
                  <a:lnTo>
                    <a:pt x="2238" y="2789"/>
                  </a:lnTo>
                  <a:lnTo>
                    <a:pt x="2209" y="2805"/>
                  </a:lnTo>
                  <a:lnTo>
                    <a:pt x="2180" y="2818"/>
                  </a:lnTo>
                  <a:lnTo>
                    <a:pt x="2151" y="2832"/>
                  </a:lnTo>
                  <a:lnTo>
                    <a:pt x="2122" y="2845"/>
                  </a:lnTo>
                  <a:lnTo>
                    <a:pt x="2093" y="2857"/>
                  </a:lnTo>
                  <a:lnTo>
                    <a:pt x="2062" y="2868"/>
                  </a:lnTo>
                  <a:lnTo>
                    <a:pt x="2032" y="2879"/>
                  </a:lnTo>
                  <a:lnTo>
                    <a:pt x="2002" y="2888"/>
                  </a:lnTo>
                  <a:lnTo>
                    <a:pt x="1972" y="2897"/>
                  </a:lnTo>
                  <a:lnTo>
                    <a:pt x="1940" y="2905"/>
                  </a:lnTo>
                  <a:lnTo>
                    <a:pt x="1909" y="2912"/>
                  </a:lnTo>
                  <a:lnTo>
                    <a:pt x="1878" y="2920"/>
                  </a:lnTo>
                  <a:lnTo>
                    <a:pt x="1846" y="2925"/>
                  </a:lnTo>
                  <a:lnTo>
                    <a:pt x="1814" y="2930"/>
                  </a:lnTo>
                  <a:lnTo>
                    <a:pt x="1782" y="2934"/>
                  </a:lnTo>
                  <a:lnTo>
                    <a:pt x="1749" y="2938"/>
                  </a:lnTo>
                  <a:lnTo>
                    <a:pt x="1716" y="2941"/>
                  </a:lnTo>
                  <a:lnTo>
                    <a:pt x="1682" y="2943"/>
                  </a:lnTo>
                  <a:lnTo>
                    <a:pt x="1649" y="2944"/>
                  </a:lnTo>
                  <a:lnTo>
                    <a:pt x="1616" y="2944"/>
                  </a:lnTo>
                  <a:lnTo>
                    <a:pt x="1582" y="2944"/>
                  </a:lnTo>
                  <a:lnTo>
                    <a:pt x="1549" y="2943"/>
                  </a:lnTo>
                  <a:lnTo>
                    <a:pt x="1515" y="2941"/>
                  </a:lnTo>
                  <a:lnTo>
                    <a:pt x="1483" y="2938"/>
                  </a:lnTo>
                  <a:lnTo>
                    <a:pt x="1451" y="2934"/>
                  </a:lnTo>
                  <a:lnTo>
                    <a:pt x="1418" y="2930"/>
                  </a:lnTo>
                  <a:lnTo>
                    <a:pt x="1386" y="2925"/>
                  </a:lnTo>
                  <a:lnTo>
                    <a:pt x="1355" y="2920"/>
                  </a:lnTo>
                  <a:lnTo>
                    <a:pt x="1323" y="2914"/>
                  </a:lnTo>
                  <a:lnTo>
                    <a:pt x="1292" y="2906"/>
                  </a:lnTo>
                  <a:lnTo>
                    <a:pt x="1262" y="2898"/>
                  </a:lnTo>
                  <a:lnTo>
                    <a:pt x="1230" y="2888"/>
                  </a:lnTo>
                  <a:lnTo>
                    <a:pt x="1200" y="2879"/>
                  </a:lnTo>
                  <a:lnTo>
                    <a:pt x="1171" y="2868"/>
                  </a:lnTo>
                  <a:lnTo>
                    <a:pt x="1141" y="2858"/>
                  </a:lnTo>
                  <a:lnTo>
                    <a:pt x="1111" y="2845"/>
                  </a:lnTo>
                  <a:lnTo>
                    <a:pt x="1083" y="2833"/>
                  </a:lnTo>
                  <a:lnTo>
                    <a:pt x="1054" y="2820"/>
                  </a:lnTo>
                  <a:lnTo>
                    <a:pt x="1026" y="2806"/>
                  </a:lnTo>
                  <a:lnTo>
                    <a:pt x="998" y="2791"/>
                  </a:lnTo>
                  <a:lnTo>
                    <a:pt x="969" y="2775"/>
                  </a:lnTo>
                  <a:lnTo>
                    <a:pt x="942" y="2758"/>
                  </a:lnTo>
                  <a:lnTo>
                    <a:pt x="915" y="2742"/>
                  </a:lnTo>
                  <a:lnTo>
                    <a:pt x="888" y="2723"/>
                  </a:lnTo>
                  <a:lnTo>
                    <a:pt x="861" y="2704"/>
                  </a:lnTo>
                  <a:lnTo>
                    <a:pt x="835" y="2685"/>
                  </a:lnTo>
                  <a:lnTo>
                    <a:pt x="809" y="2664"/>
                  </a:lnTo>
                  <a:lnTo>
                    <a:pt x="783" y="2643"/>
                  </a:lnTo>
                  <a:lnTo>
                    <a:pt x="758" y="2621"/>
                  </a:lnTo>
                  <a:lnTo>
                    <a:pt x="733" y="2599"/>
                  </a:lnTo>
                  <a:lnTo>
                    <a:pt x="707" y="2575"/>
                  </a:lnTo>
                  <a:lnTo>
                    <a:pt x="682" y="2551"/>
                  </a:lnTo>
                  <a:lnTo>
                    <a:pt x="658" y="2527"/>
                  </a:lnTo>
                  <a:lnTo>
                    <a:pt x="635" y="2502"/>
                  </a:lnTo>
                  <a:lnTo>
                    <a:pt x="612" y="2477"/>
                  </a:lnTo>
                  <a:lnTo>
                    <a:pt x="591" y="2451"/>
                  </a:lnTo>
                  <a:lnTo>
                    <a:pt x="570" y="2425"/>
                  </a:lnTo>
                  <a:lnTo>
                    <a:pt x="550" y="2399"/>
                  </a:lnTo>
                  <a:lnTo>
                    <a:pt x="530" y="2373"/>
                  </a:lnTo>
                  <a:lnTo>
                    <a:pt x="511" y="2346"/>
                  </a:lnTo>
                  <a:lnTo>
                    <a:pt x="493" y="2319"/>
                  </a:lnTo>
                  <a:lnTo>
                    <a:pt x="476" y="2291"/>
                  </a:lnTo>
                  <a:lnTo>
                    <a:pt x="459" y="2264"/>
                  </a:lnTo>
                  <a:lnTo>
                    <a:pt x="443" y="2237"/>
                  </a:lnTo>
                  <a:lnTo>
                    <a:pt x="429" y="2209"/>
                  </a:lnTo>
                  <a:lnTo>
                    <a:pt x="415" y="2180"/>
                  </a:lnTo>
                  <a:lnTo>
                    <a:pt x="402" y="2151"/>
                  </a:lnTo>
                  <a:lnTo>
                    <a:pt x="389" y="2123"/>
                  </a:lnTo>
                  <a:lnTo>
                    <a:pt x="377" y="2093"/>
                  </a:lnTo>
                  <a:lnTo>
                    <a:pt x="366" y="2064"/>
                  </a:lnTo>
                  <a:lnTo>
                    <a:pt x="356" y="2034"/>
                  </a:lnTo>
                  <a:lnTo>
                    <a:pt x="346" y="2003"/>
                  </a:lnTo>
                  <a:lnTo>
                    <a:pt x="337" y="1973"/>
                  </a:lnTo>
                  <a:lnTo>
                    <a:pt x="329" y="1942"/>
                  </a:lnTo>
                  <a:lnTo>
                    <a:pt x="321" y="1912"/>
                  </a:lnTo>
                  <a:lnTo>
                    <a:pt x="315" y="1881"/>
                  </a:lnTo>
                  <a:lnTo>
                    <a:pt x="310" y="1849"/>
                  </a:lnTo>
                  <a:lnTo>
                    <a:pt x="305" y="1817"/>
                  </a:lnTo>
                  <a:lnTo>
                    <a:pt x="300" y="1785"/>
                  </a:lnTo>
                  <a:lnTo>
                    <a:pt x="297" y="1753"/>
                  </a:lnTo>
                  <a:lnTo>
                    <a:pt x="294" y="1720"/>
                  </a:lnTo>
                  <a:lnTo>
                    <a:pt x="292" y="1687"/>
                  </a:lnTo>
                  <a:lnTo>
                    <a:pt x="291" y="1653"/>
                  </a:lnTo>
                  <a:lnTo>
                    <a:pt x="291" y="1620"/>
                  </a:lnTo>
                  <a:lnTo>
                    <a:pt x="291" y="1586"/>
                  </a:lnTo>
                  <a:lnTo>
                    <a:pt x="292" y="1554"/>
                  </a:lnTo>
                  <a:lnTo>
                    <a:pt x="294" y="1520"/>
                  </a:lnTo>
                  <a:lnTo>
                    <a:pt x="297" y="1488"/>
                  </a:lnTo>
                  <a:lnTo>
                    <a:pt x="300" y="1455"/>
                  </a:lnTo>
                  <a:lnTo>
                    <a:pt x="305" y="1423"/>
                  </a:lnTo>
                  <a:lnTo>
                    <a:pt x="310" y="1392"/>
                  </a:lnTo>
                  <a:lnTo>
                    <a:pt x="315" y="1360"/>
                  </a:lnTo>
                  <a:lnTo>
                    <a:pt x="322" y="1329"/>
                  </a:lnTo>
                  <a:lnTo>
                    <a:pt x="330" y="1297"/>
                  </a:lnTo>
                  <a:lnTo>
                    <a:pt x="338" y="1267"/>
                  </a:lnTo>
                  <a:lnTo>
                    <a:pt x="346" y="1235"/>
                  </a:lnTo>
                  <a:lnTo>
                    <a:pt x="356" y="1205"/>
                  </a:lnTo>
                  <a:lnTo>
                    <a:pt x="366" y="1176"/>
                  </a:lnTo>
                  <a:lnTo>
                    <a:pt x="378" y="1145"/>
                  </a:lnTo>
                  <a:lnTo>
                    <a:pt x="390" y="1116"/>
                  </a:lnTo>
                  <a:lnTo>
                    <a:pt x="403" y="1087"/>
                  </a:lnTo>
                  <a:lnTo>
                    <a:pt x="416" y="1058"/>
                  </a:lnTo>
                  <a:lnTo>
                    <a:pt x="430" y="1029"/>
                  </a:lnTo>
                  <a:lnTo>
                    <a:pt x="445" y="1001"/>
                  </a:lnTo>
                  <a:lnTo>
                    <a:pt x="461" y="973"/>
                  </a:lnTo>
                  <a:lnTo>
                    <a:pt x="478" y="945"/>
                  </a:lnTo>
                  <a:lnTo>
                    <a:pt x="496" y="917"/>
                  </a:lnTo>
                  <a:lnTo>
                    <a:pt x="513" y="890"/>
                  </a:lnTo>
                  <a:lnTo>
                    <a:pt x="532" y="863"/>
                  </a:lnTo>
                  <a:lnTo>
                    <a:pt x="552" y="836"/>
                  </a:lnTo>
                  <a:lnTo>
                    <a:pt x="573" y="809"/>
                  </a:lnTo>
                  <a:lnTo>
                    <a:pt x="594" y="783"/>
                  </a:lnTo>
                  <a:lnTo>
                    <a:pt x="616" y="758"/>
                  </a:lnTo>
                  <a:lnTo>
                    <a:pt x="639" y="732"/>
                  </a:lnTo>
                  <a:lnTo>
                    <a:pt x="663" y="706"/>
                  </a:lnTo>
                  <a:lnTo>
                    <a:pt x="687" y="681"/>
                  </a:lnTo>
                  <a:lnTo>
                    <a:pt x="711" y="657"/>
                  </a:lnTo>
                  <a:lnTo>
                    <a:pt x="735" y="634"/>
                  </a:lnTo>
                  <a:lnTo>
                    <a:pt x="760" y="611"/>
                  </a:lnTo>
                  <a:lnTo>
                    <a:pt x="785" y="590"/>
                  </a:lnTo>
                  <a:lnTo>
                    <a:pt x="810" y="569"/>
                  </a:lnTo>
                  <a:lnTo>
                    <a:pt x="835" y="549"/>
                  </a:lnTo>
                  <a:lnTo>
                    <a:pt x="861" y="529"/>
                  </a:lnTo>
                  <a:lnTo>
                    <a:pt x="887" y="511"/>
                  </a:lnTo>
                  <a:lnTo>
                    <a:pt x="914" y="493"/>
                  </a:lnTo>
                  <a:lnTo>
                    <a:pt x="940" y="476"/>
                  </a:lnTo>
                  <a:lnTo>
                    <a:pt x="967" y="459"/>
                  </a:lnTo>
                  <a:lnTo>
                    <a:pt x="996" y="445"/>
                  </a:lnTo>
                  <a:lnTo>
                    <a:pt x="1023" y="429"/>
                  </a:lnTo>
                  <a:lnTo>
                    <a:pt x="1052" y="415"/>
                  </a:lnTo>
                  <a:lnTo>
                    <a:pt x="1080" y="402"/>
                  </a:lnTo>
                  <a:lnTo>
                    <a:pt x="1109" y="389"/>
                  </a:lnTo>
                  <a:lnTo>
                    <a:pt x="1138" y="378"/>
                  </a:lnTo>
                  <a:lnTo>
                    <a:pt x="1168" y="367"/>
                  </a:lnTo>
                  <a:lnTo>
                    <a:pt x="1197" y="357"/>
                  </a:lnTo>
                  <a:lnTo>
                    <a:pt x="1227" y="347"/>
                  </a:lnTo>
                  <a:lnTo>
                    <a:pt x="1259" y="338"/>
                  </a:lnTo>
                  <a:lnTo>
                    <a:pt x="1289" y="330"/>
                  </a:lnTo>
                  <a:lnTo>
                    <a:pt x="1320" y="323"/>
                  </a:lnTo>
                  <a:lnTo>
                    <a:pt x="1352" y="317"/>
                  </a:lnTo>
                  <a:lnTo>
                    <a:pt x="1384" y="310"/>
                  </a:lnTo>
                  <a:lnTo>
                    <a:pt x="1416" y="306"/>
                  </a:lnTo>
                  <a:lnTo>
                    <a:pt x="1449" y="302"/>
                  </a:lnTo>
                  <a:lnTo>
                    <a:pt x="1481" y="298"/>
                  </a:lnTo>
                  <a:lnTo>
                    <a:pt x="1514" y="296"/>
                  </a:lnTo>
                  <a:lnTo>
                    <a:pt x="1548" y="294"/>
                  </a:lnTo>
                  <a:lnTo>
                    <a:pt x="1581" y="293"/>
                  </a:lnTo>
                  <a:lnTo>
                    <a:pt x="1616" y="293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139" y="4911090"/>
            <a:ext cx="8604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3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7c3b2c4de0_0_72"/>
          <p:cNvSpPr txBox="1">
            <a:spLocks noGrp="1"/>
          </p:cNvSpPr>
          <p:nvPr>
            <p:ph type="title"/>
          </p:nvPr>
        </p:nvSpPr>
        <p:spPr>
          <a:xfrm>
            <a:off x="2181269" y="3235697"/>
            <a:ext cx="7383355" cy="2095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l" fontAlgn="base"/>
            <a:r>
              <a:rPr lang="cs-CZ" sz="2200" b="1" dirty="0" smtClean="0"/>
              <a:t>Možné situace na papírkách:</a:t>
            </a:r>
            <a:br>
              <a:rPr lang="cs-CZ" sz="2200" b="1" dirty="0" smtClean="0"/>
            </a:br>
            <a:r>
              <a:rPr lang="cs-CZ" sz="2200" b="1" dirty="0"/>
              <a:t/>
            </a:r>
            <a:br>
              <a:rPr lang="cs-CZ" sz="2200" b="1" dirty="0"/>
            </a:br>
            <a:r>
              <a:rPr lang="cs-CZ" sz="2200" dirty="0" smtClean="0">
                <a:solidFill>
                  <a:srgbClr val="FFFF00"/>
                </a:solidFill>
              </a:rPr>
              <a:t>zřizování mateřských škol</a:t>
            </a:r>
            <a:br>
              <a:rPr lang="cs-CZ" sz="2200" dirty="0" smtClean="0">
                <a:solidFill>
                  <a:srgbClr val="FFFF00"/>
                </a:solidFill>
              </a:rPr>
            </a:br>
            <a:r>
              <a:rPr lang="cs-CZ" sz="2200" dirty="0" smtClean="0">
                <a:solidFill>
                  <a:srgbClr val="FFFF00"/>
                </a:solidFill>
              </a:rPr>
              <a:t>svoz komunálního odpadu</a:t>
            </a:r>
            <a:br>
              <a:rPr lang="cs-CZ" sz="2200" dirty="0" smtClean="0">
                <a:solidFill>
                  <a:srgbClr val="FFFF00"/>
                </a:solidFill>
              </a:rPr>
            </a:br>
            <a:r>
              <a:rPr lang="cs-CZ" sz="2200" dirty="0" smtClean="0">
                <a:solidFill>
                  <a:srgbClr val="FFFF00"/>
                </a:solidFill>
              </a:rPr>
              <a:t>zřizování hřbitovů</a:t>
            </a:r>
            <a:br>
              <a:rPr lang="cs-CZ" sz="2200" dirty="0" smtClean="0">
                <a:solidFill>
                  <a:srgbClr val="FFFF00"/>
                </a:solidFill>
              </a:rPr>
            </a:br>
            <a:r>
              <a:rPr lang="cs-CZ" sz="2200" dirty="0" smtClean="0">
                <a:solidFill>
                  <a:srgbClr val="FFFF00"/>
                </a:solidFill>
              </a:rPr>
              <a:t>vyhlašování přírodního parku</a:t>
            </a:r>
            <a:br>
              <a:rPr lang="cs-CZ" sz="2200" dirty="0" smtClean="0">
                <a:solidFill>
                  <a:srgbClr val="FFFF00"/>
                </a:solidFill>
              </a:rPr>
            </a:br>
            <a:r>
              <a:rPr lang="cs-CZ" sz="2200" dirty="0" smtClean="0">
                <a:solidFill>
                  <a:srgbClr val="FFFF00"/>
                </a:solidFill>
              </a:rPr>
              <a:t>zřizování středních škol</a:t>
            </a:r>
            <a:br>
              <a:rPr lang="cs-CZ" sz="2200" dirty="0" smtClean="0">
                <a:solidFill>
                  <a:srgbClr val="FFFF00"/>
                </a:solidFill>
              </a:rPr>
            </a:br>
            <a:r>
              <a:rPr lang="cs-CZ" sz="2200" dirty="0" smtClean="0">
                <a:solidFill>
                  <a:srgbClr val="FFFF00"/>
                </a:solidFill>
              </a:rPr>
              <a:t>stavba a údržba silnic </a:t>
            </a:r>
            <a:r>
              <a:rPr lang="cs-CZ" sz="2200" dirty="0" err="1" smtClean="0">
                <a:solidFill>
                  <a:srgbClr val="FFFF00"/>
                </a:solidFill>
              </a:rPr>
              <a:t>II.třídy</a:t>
            </a:r>
            <a:r>
              <a:rPr lang="cs-CZ" sz="2200" dirty="0" smtClean="0">
                <a:solidFill>
                  <a:srgbClr val="FFFF00"/>
                </a:solidFill>
              </a:rPr>
              <a:t/>
            </a:r>
            <a:br>
              <a:rPr lang="cs-CZ" sz="2200" dirty="0" smtClean="0">
                <a:solidFill>
                  <a:srgbClr val="FFFF00"/>
                </a:solidFill>
              </a:rPr>
            </a:br>
            <a:r>
              <a:rPr lang="cs-CZ" sz="2200" dirty="0" smtClean="0">
                <a:solidFill>
                  <a:srgbClr val="FFFF00"/>
                </a:solidFill>
              </a:rPr>
              <a:t>výše spotřební daně</a:t>
            </a:r>
            <a:br>
              <a:rPr lang="cs-CZ" sz="2200" dirty="0" smtClean="0">
                <a:solidFill>
                  <a:srgbClr val="FFFF00"/>
                </a:solidFill>
              </a:rPr>
            </a:br>
            <a:r>
              <a:rPr lang="cs-CZ" sz="2200" dirty="0" smtClean="0">
                <a:solidFill>
                  <a:srgbClr val="FFFF00"/>
                </a:solidFill>
              </a:rPr>
              <a:t>řešení strategie ochrany vodních zdrojů</a:t>
            </a:r>
            <a:br>
              <a:rPr lang="cs-CZ" sz="2200" dirty="0" smtClean="0">
                <a:solidFill>
                  <a:srgbClr val="FFFF00"/>
                </a:solidFill>
              </a:rPr>
            </a:br>
            <a:r>
              <a:rPr lang="cs-CZ" sz="2200" dirty="0" smtClean="0">
                <a:solidFill>
                  <a:srgbClr val="FFFF00"/>
                </a:solidFill>
              </a:rPr>
              <a:t>schvalování státního rozpočtu</a:t>
            </a:r>
            <a:br>
              <a:rPr lang="cs-CZ" sz="2200" dirty="0" smtClean="0">
                <a:solidFill>
                  <a:srgbClr val="FFFF00"/>
                </a:solidFill>
              </a:rPr>
            </a:br>
            <a:r>
              <a:rPr lang="cs-CZ" sz="2200" dirty="0" smtClean="0">
                <a:solidFill>
                  <a:srgbClr val="FFFF00"/>
                </a:solidFill>
              </a:rPr>
              <a:t>…apod.</a:t>
            </a:r>
            <a:r>
              <a:rPr lang="cs-CZ" sz="2200" b="1" dirty="0" smtClean="0"/>
              <a:t/>
            </a:r>
            <a:br>
              <a:rPr lang="cs-CZ" sz="2200" b="1" dirty="0" smtClean="0"/>
            </a:br>
            <a:r>
              <a:rPr lang="cs-CZ" sz="2200" b="1" dirty="0"/>
              <a:t/>
            </a:r>
            <a:br>
              <a:rPr lang="cs-CZ" sz="2200" b="1" dirty="0"/>
            </a:b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200" b="1" dirty="0"/>
              <a:t/>
            </a:r>
            <a:br>
              <a:rPr lang="cs-CZ" sz="2200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u="sng" dirty="0"/>
              <a:t/>
            </a:r>
            <a:br>
              <a:rPr lang="cs-CZ" b="1" u="sng" dirty="0"/>
            </a:b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g17c3b2c4de0_0_72"/>
          <p:cNvSpPr txBox="1"/>
          <p:nvPr/>
        </p:nvSpPr>
        <p:spPr>
          <a:xfrm>
            <a:off x="3322295" y="569974"/>
            <a:ext cx="518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400"/>
            </a:pPr>
            <a:r>
              <a:rPr lang="cs-CZ" sz="2400" b="1" i="0" u="none" strike="noStrike" cap="none" dirty="0" smtClean="0">
                <a:solidFill>
                  <a:srgbClr val="FF7558"/>
                </a:solidFill>
                <a:latin typeface="Bitter"/>
                <a:ea typeface="Bitter"/>
                <a:cs typeface="Bitter"/>
                <a:sym typeface="Bitter"/>
              </a:rPr>
              <a:t>UVĚDOMĚNÍ</a:t>
            </a:r>
            <a:endParaRPr sz="2400" b="1" i="0" u="none" strike="noStrike" cap="none" dirty="0">
              <a:solidFill>
                <a:srgbClr val="FF7558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grpSp>
        <p:nvGrpSpPr>
          <p:cNvPr id="4" name="Skupina 3"/>
          <p:cNvGrpSpPr>
            <a:grpSpLocks noChangeAspect="1"/>
          </p:cNvGrpSpPr>
          <p:nvPr/>
        </p:nvGrpSpPr>
        <p:grpSpPr>
          <a:xfrm>
            <a:off x="10824730" y="6288156"/>
            <a:ext cx="822326" cy="288813"/>
            <a:chOff x="10150475" y="6088063"/>
            <a:chExt cx="1893888" cy="665162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0158413" y="6094413"/>
              <a:ext cx="1882775" cy="644525"/>
            </a:xfrm>
            <a:custGeom>
              <a:avLst/>
              <a:gdLst>
                <a:gd name="T0" fmla="*/ 398 w 16593"/>
                <a:gd name="T1" fmla="*/ 0 h 5682"/>
                <a:gd name="T2" fmla="*/ 16175 w 16593"/>
                <a:gd name="T3" fmla="*/ 27 h 5682"/>
                <a:gd name="T4" fmla="*/ 16217 w 16593"/>
                <a:gd name="T5" fmla="*/ 27 h 5682"/>
                <a:gd name="T6" fmla="*/ 16256 w 16593"/>
                <a:gd name="T7" fmla="*/ 27 h 5682"/>
                <a:gd name="T8" fmla="*/ 16296 w 16593"/>
                <a:gd name="T9" fmla="*/ 28 h 5682"/>
                <a:gd name="T10" fmla="*/ 16334 w 16593"/>
                <a:gd name="T11" fmla="*/ 30 h 5682"/>
                <a:gd name="T12" fmla="*/ 16351 w 16593"/>
                <a:gd name="T13" fmla="*/ 31 h 5682"/>
                <a:gd name="T14" fmla="*/ 16370 w 16593"/>
                <a:gd name="T15" fmla="*/ 34 h 5682"/>
                <a:gd name="T16" fmla="*/ 16387 w 16593"/>
                <a:gd name="T17" fmla="*/ 38 h 5682"/>
                <a:gd name="T18" fmla="*/ 16405 w 16593"/>
                <a:gd name="T19" fmla="*/ 42 h 5682"/>
                <a:gd name="T20" fmla="*/ 16420 w 16593"/>
                <a:gd name="T21" fmla="*/ 47 h 5682"/>
                <a:gd name="T22" fmla="*/ 16437 w 16593"/>
                <a:gd name="T23" fmla="*/ 54 h 5682"/>
                <a:gd name="T24" fmla="*/ 16452 w 16593"/>
                <a:gd name="T25" fmla="*/ 62 h 5682"/>
                <a:gd name="T26" fmla="*/ 16466 w 16593"/>
                <a:gd name="T27" fmla="*/ 70 h 5682"/>
                <a:gd name="T28" fmla="*/ 16481 w 16593"/>
                <a:gd name="T29" fmla="*/ 80 h 5682"/>
                <a:gd name="T30" fmla="*/ 16494 w 16593"/>
                <a:gd name="T31" fmla="*/ 92 h 5682"/>
                <a:gd name="T32" fmla="*/ 16507 w 16593"/>
                <a:gd name="T33" fmla="*/ 106 h 5682"/>
                <a:gd name="T34" fmla="*/ 16518 w 16593"/>
                <a:gd name="T35" fmla="*/ 121 h 5682"/>
                <a:gd name="T36" fmla="*/ 16530 w 16593"/>
                <a:gd name="T37" fmla="*/ 138 h 5682"/>
                <a:gd name="T38" fmla="*/ 16540 w 16593"/>
                <a:gd name="T39" fmla="*/ 156 h 5682"/>
                <a:gd name="T40" fmla="*/ 16550 w 16593"/>
                <a:gd name="T41" fmla="*/ 177 h 5682"/>
                <a:gd name="T42" fmla="*/ 16558 w 16593"/>
                <a:gd name="T43" fmla="*/ 200 h 5682"/>
                <a:gd name="T44" fmla="*/ 16566 w 16593"/>
                <a:gd name="T45" fmla="*/ 225 h 5682"/>
                <a:gd name="T46" fmla="*/ 16573 w 16593"/>
                <a:gd name="T47" fmla="*/ 252 h 5682"/>
                <a:gd name="T48" fmla="*/ 16579 w 16593"/>
                <a:gd name="T49" fmla="*/ 282 h 5682"/>
                <a:gd name="T50" fmla="*/ 16584 w 16593"/>
                <a:gd name="T51" fmla="*/ 314 h 5682"/>
                <a:gd name="T52" fmla="*/ 16587 w 16593"/>
                <a:gd name="T53" fmla="*/ 349 h 5682"/>
                <a:gd name="T54" fmla="*/ 16591 w 16593"/>
                <a:gd name="T55" fmla="*/ 385 h 5682"/>
                <a:gd name="T56" fmla="*/ 16593 w 16593"/>
                <a:gd name="T57" fmla="*/ 426 h 5682"/>
                <a:gd name="T58" fmla="*/ 16593 w 16593"/>
                <a:gd name="T59" fmla="*/ 469 h 5682"/>
                <a:gd name="T60" fmla="*/ 16574 w 16593"/>
                <a:gd name="T61" fmla="*/ 5682 h 5682"/>
                <a:gd name="T62" fmla="*/ 0 w 16593"/>
                <a:gd name="T63" fmla="*/ 5682 h 5682"/>
                <a:gd name="T64" fmla="*/ 0 w 16593"/>
                <a:gd name="T65" fmla="*/ 449 h 5682"/>
                <a:gd name="T66" fmla="*/ 0 w 16593"/>
                <a:gd name="T67" fmla="*/ 406 h 5682"/>
                <a:gd name="T68" fmla="*/ 2 w 16593"/>
                <a:gd name="T69" fmla="*/ 363 h 5682"/>
                <a:gd name="T70" fmla="*/ 4 w 16593"/>
                <a:gd name="T71" fmla="*/ 321 h 5682"/>
                <a:gd name="T72" fmla="*/ 10 w 16593"/>
                <a:gd name="T73" fmla="*/ 281 h 5682"/>
                <a:gd name="T74" fmla="*/ 13 w 16593"/>
                <a:gd name="T75" fmla="*/ 261 h 5682"/>
                <a:gd name="T76" fmla="*/ 17 w 16593"/>
                <a:gd name="T77" fmla="*/ 242 h 5682"/>
                <a:gd name="T78" fmla="*/ 22 w 16593"/>
                <a:gd name="T79" fmla="*/ 223 h 5682"/>
                <a:gd name="T80" fmla="*/ 27 w 16593"/>
                <a:gd name="T81" fmla="*/ 204 h 5682"/>
                <a:gd name="T82" fmla="*/ 34 w 16593"/>
                <a:gd name="T83" fmla="*/ 186 h 5682"/>
                <a:gd name="T84" fmla="*/ 41 w 16593"/>
                <a:gd name="T85" fmla="*/ 169 h 5682"/>
                <a:gd name="T86" fmla="*/ 49 w 16593"/>
                <a:gd name="T87" fmla="*/ 153 h 5682"/>
                <a:gd name="T88" fmla="*/ 59 w 16593"/>
                <a:gd name="T89" fmla="*/ 137 h 5682"/>
                <a:gd name="T90" fmla="*/ 69 w 16593"/>
                <a:gd name="T91" fmla="*/ 121 h 5682"/>
                <a:gd name="T92" fmla="*/ 81 w 16593"/>
                <a:gd name="T93" fmla="*/ 107 h 5682"/>
                <a:gd name="T94" fmla="*/ 93 w 16593"/>
                <a:gd name="T95" fmla="*/ 93 h 5682"/>
                <a:gd name="T96" fmla="*/ 108 w 16593"/>
                <a:gd name="T97" fmla="*/ 80 h 5682"/>
                <a:gd name="T98" fmla="*/ 122 w 16593"/>
                <a:gd name="T99" fmla="*/ 68 h 5682"/>
                <a:gd name="T100" fmla="*/ 139 w 16593"/>
                <a:gd name="T101" fmla="*/ 56 h 5682"/>
                <a:gd name="T102" fmla="*/ 158 w 16593"/>
                <a:gd name="T103" fmla="*/ 46 h 5682"/>
                <a:gd name="T104" fmla="*/ 178 w 16593"/>
                <a:gd name="T105" fmla="*/ 36 h 5682"/>
                <a:gd name="T106" fmla="*/ 199 w 16593"/>
                <a:gd name="T107" fmla="*/ 28 h 5682"/>
                <a:gd name="T108" fmla="*/ 223 w 16593"/>
                <a:gd name="T109" fmla="*/ 21 h 5682"/>
                <a:gd name="T110" fmla="*/ 247 w 16593"/>
                <a:gd name="T111" fmla="*/ 14 h 5682"/>
                <a:gd name="T112" fmla="*/ 274 w 16593"/>
                <a:gd name="T113" fmla="*/ 9 h 5682"/>
                <a:gd name="T114" fmla="*/ 302 w 16593"/>
                <a:gd name="T115" fmla="*/ 5 h 5682"/>
                <a:gd name="T116" fmla="*/ 332 w 16593"/>
                <a:gd name="T117" fmla="*/ 2 h 5682"/>
                <a:gd name="T118" fmla="*/ 365 w 16593"/>
                <a:gd name="T119" fmla="*/ 0 h 5682"/>
                <a:gd name="T120" fmla="*/ 398 w 16593"/>
                <a:gd name="T121" fmla="*/ 0 h 5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593" h="5682">
                  <a:moveTo>
                    <a:pt x="398" y="0"/>
                  </a:moveTo>
                  <a:lnTo>
                    <a:pt x="16175" y="27"/>
                  </a:lnTo>
                  <a:lnTo>
                    <a:pt x="16217" y="27"/>
                  </a:lnTo>
                  <a:lnTo>
                    <a:pt x="16256" y="27"/>
                  </a:lnTo>
                  <a:lnTo>
                    <a:pt x="16296" y="28"/>
                  </a:lnTo>
                  <a:lnTo>
                    <a:pt x="16334" y="30"/>
                  </a:lnTo>
                  <a:lnTo>
                    <a:pt x="16351" y="31"/>
                  </a:lnTo>
                  <a:lnTo>
                    <a:pt x="16370" y="34"/>
                  </a:lnTo>
                  <a:lnTo>
                    <a:pt x="16387" y="38"/>
                  </a:lnTo>
                  <a:lnTo>
                    <a:pt x="16405" y="42"/>
                  </a:lnTo>
                  <a:lnTo>
                    <a:pt x="16420" y="47"/>
                  </a:lnTo>
                  <a:lnTo>
                    <a:pt x="16437" y="54"/>
                  </a:lnTo>
                  <a:lnTo>
                    <a:pt x="16452" y="62"/>
                  </a:lnTo>
                  <a:lnTo>
                    <a:pt x="16466" y="70"/>
                  </a:lnTo>
                  <a:lnTo>
                    <a:pt x="16481" y="80"/>
                  </a:lnTo>
                  <a:lnTo>
                    <a:pt x="16494" y="92"/>
                  </a:lnTo>
                  <a:lnTo>
                    <a:pt x="16507" y="106"/>
                  </a:lnTo>
                  <a:lnTo>
                    <a:pt x="16518" y="121"/>
                  </a:lnTo>
                  <a:lnTo>
                    <a:pt x="16530" y="138"/>
                  </a:lnTo>
                  <a:lnTo>
                    <a:pt x="16540" y="156"/>
                  </a:lnTo>
                  <a:lnTo>
                    <a:pt x="16550" y="177"/>
                  </a:lnTo>
                  <a:lnTo>
                    <a:pt x="16558" y="200"/>
                  </a:lnTo>
                  <a:lnTo>
                    <a:pt x="16566" y="225"/>
                  </a:lnTo>
                  <a:lnTo>
                    <a:pt x="16573" y="252"/>
                  </a:lnTo>
                  <a:lnTo>
                    <a:pt x="16579" y="282"/>
                  </a:lnTo>
                  <a:lnTo>
                    <a:pt x="16584" y="314"/>
                  </a:lnTo>
                  <a:lnTo>
                    <a:pt x="16587" y="349"/>
                  </a:lnTo>
                  <a:lnTo>
                    <a:pt x="16591" y="385"/>
                  </a:lnTo>
                  <a:lnTo>
                    <a:pt x="16593" y="426"/>
                  </a:lnTo>
                  <a:lnTo>
                    <a:pt x="16593" y="469"/>
                  </a:lnTo>
                  <a:lnTo>
                    <a:pt x="16574" y="5682"/>
                  </a:lnTo>
                  <a:lnTo>
                    <a:pt x="0" y="5682"/>
                  </a:lnTo>
                  <a:lnTo>
                    <a:pt x="0" y="449"/>
                  </a:lnTo>
                  <a:lnTo>
                    <a:pt x="0" y="406"/>
                  </a:lnTo>
                  <a:lnTo>
                    <a:pt x="2" y="363"/>
                  </a:lnTo>
                  <a:lnTo>
                    <a:pt x="4" y="321"/>
                  </a:lnTo>
                  <a:lnTo>
                    <a:pt x="10" y="281"/>
                  </a:lnTo>
                  <a:lnTo>
                    <a:pt x="13" y="261"/>
                  </a:lnTo>
                  <a:lnTo>
                    <a:pt x="17" y="242"/>
                  </a:lnTo>
                  <a:lnTo>
                    <a:pt x="22" y="223"/>
                  </a:lnTo>
                  <a:lnTo>
                    <a:pt x="27" y="204"/>
                  </a:lnTo>
                  <a:lnTo>
                    <a:pt x="34" y="186"/>
                  </a:lnTo>
                  <a:lnTo>
                    <a:pt x="41" y="169"/>
                  </a:lnTo>
                  <a:lnTo>
                    <a:pt x="49" y="153"/>
                  </a:lnTo>
                  <a:lnTo>
                    <a:pt x="59" y="137"/>
                  </a:lnTo>
                  <a:lnTo>
                    <a:pt x="69" y="121"/>
                  </a:lnTo>
                  <a:lnTo>
                    <a:pt x="81" y="107"/>
                  </a:lnTo>
                  <a:lnTo>
                    <a:pt x="93" y="93"/>
                  </a:lnTo>
                  <a:lnTo>
                    <a:pt x="108" y="80"/>
                  </a:lnTo>
                  <a:lnTo>
                    <a:pt x="122" y="68"/>
                  </a:lnTo>
                  <a:lnTo>
                    <a:pt x="139" y="56"/>
                  </a:lnTo>
                  <a:lnTo>
                    <a:pt x="158" y="46"/>
                  </a:lnTo>
                  <a:lnTo>
                    <a:pt x="178" y="36"/>
                  </a:lnTo>
                  <a:lnTo>
                    <a:pt x="199" y="28"/>
                  </a:lnTo>
                  <a:lnTo>
                    <a:pt x="223" y="21"/>
                  </a:lnTo>
                  <a:lnTo>
                    <a:pt x="247" y="14"/>
                  </a:lnTo>
                  <a:lnTo>
                    <a:pt x="274" y="9"/>
                  </a:lnTo>
                  <a:lnTo>
                    <a:pt x="302" y="5"/>
                  </a:lnTo>
                  <a:lnTo>
                    <a:pt x="332" y="2"/>
                  </a:lnTo>
                  <a:lnTo>
                    <a:pt x="365" y="0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B5B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0264775" y="6181725"/>
              <a:ext cx="430213" cy="431800"/>
            </a:xfrm>
            <a:custGeom>
              <a:avLst/>
              <a:gdLst>
                <a:gd name="T0" fmla="*/ 3787 w 3796"/>
                <a:gd name="T1" fmla="*/ 2101 h 3811"/>
                <a:gd name="T2" fmla="*/ 3736 w 3796"/>
                <a:gd name="T3" fmla="*/ 2381 h 3811"/>
                <a:gd name="T4" fmla="*/ 3648 w 3796"/>
                <a:gd name="T5" fmla="*/ 2647 h 3811"/>
                <a:gd name="T6" fmla="*/ 3521 w 3796"/>
                <a:gd name="T7" fmla="*/ 2894 h 3811"/>
                <a:gd name="T8" fmla="*/ 3364 w 3796"/>
                <a:gd name="T9" fmla="*/ 3118 h 3811"/>
                <a:gd name="T10" fmla="*/ 3175 w 3796"/>
                <a:gd name="T11" fmla="*/ 3316 h 3811"/>
                <a:gd name="T12" fmla="*/ 2960 w 3796"/>
                <a:gd name="T13" fmla="*/ 3485 h 3811"/>
                <a:gd name="T14" fmla="*/ 2722 w 3796"/>
                <a:gd name="T15" fmla="*/ 3623 h 3811"/>
                <a:gd name="T16" fmla="*/ 2464 w 3796"/>
                <a:gd name="T17" fmla="*/ 3725 h 3811"/>
                <a:gd name="T18" fmla="*/ 2188 w 3796"/>
                <a:gd name="T19" fmla="*/ 3789 h 3811"/>
                <a:gd name="T20" fmla="*/ 1899 w 3796"/>
                <a:gd name="T21" fmla="*/ 3811 h 3811"/>
                <a:gd name="T22" fmla="*/ 1610 w 3796"/>
                <a:gd name="T23" fmla="*/ 3789 h 3811"/>
                <a:gd name="T24" fmla="*/ 1334 w 3796"/>
                <a:gd name="T25" fmla="*/ 3726 h 3811"/>
                <a:gd name="T26" fmla="*/ 1077 w 3796"/>
                <a:gd name="T27" fmla="*/ 3624 h 3811"/>
                <a:gd name="T28" fmla="*/ 838 w 3796"/>
                <a:gd name="T29" fmla="*/ 3486 h 3811"/>
                <a:gd name="T30" fmla="*/ 623 w 3796"/>
                <a:gd name="T31" fmla="*/ 3317 h 3811"/>
                <a:gd name="T32" fmla="*/ 435 w 3796"/>
                <a:gd name="T33" fmla="*/ 3119 h 3811"/>
                <a:gd name="T34" fmla="*/ 276 w 3796"/>
                <a:gd name="T35" fmla="*/ 2896 h 3811"/>
                <a:gd name="T36" fmla="*/ 150 w 3796"/>
                <a:gd name="T37" fmla="*/ 2649 h 3811"/>
                <a:gd name="T38" fmla="*/ 60 w 3796"/>
                <a:gd name="T39" fmla="*/ 2384 h 3811"/>
                <a:gd name="T40" fmla="*/ 10 w 3796"/>
                <a:gd name="T41" fmla="*/ 2103 h 3811"/>
                <a:gd name="T42" fmla="*/ 0 w 3796"/>
                <a:gd name="T43" fmla="*/ 1907 h 3811"/>
                <a:gd name="T44" fmla="*/ 10 w 3796"/>
                <a:gd name="T45" fmla="*/ 1711 h 3811"/>
                <a:gd name="T46" fmla="*/ 60 w 3796"/>
                <a:gd name="T47" fmla="*/ 1430 h 3811"/>
                <a:gd name="T48" fmla="*/ 149 w 3796"/>
                <a:gd name="T49" fmla="*/ 1164 h 3811"/>
                <a:gd name="T50" fmla="*/ 275 w 3796"/>
                <a:gd name="T51" fmla="*/ 918 h 3811"/>
                <a:gd name="T52" fmla="*/ 433 w 3796"/>
                <a:gd name="T53" fmla="*/ 694 h 3811"/>
                <a:gd name="T54" fmla="*/ 622 w 3796"/>
                <a:gd name="T55" fmla="*/ 496 h 3811"/>
                <a:gd name="T56" fmla="*/ 837 w 3796"/>
                <a:gd name="T57" fmla="*/ 326 h 3811"/>
                <a:gd name="T58" fmla="*/ 1075 w 3796"/>
                <a:gd name="T59" fmla="*/ 189 h 3811"/>
                <a:gd name="T60" fmla="*/ 1332 w 3796"/>
                <a:gd name="T61" fmla="*/ 86 h 3811"/>
                <a:gd name="T62" fmla="*/ 1608 w 3796"/>
                <a:gd name="T63" fmla="*/ 22 h 3811"/>
                <a:gd name="T64" fmla="*/ 1897 w 3796"/>
                <a:gd name="T65" fmla="*/ 0 h 3811"/>
                <a:gd name="T66" fmla="*/ 2186 w 3796"/>
                <a:gd name="T67" fmla="*/ 22 h 3811"/>
                <a:gd name="T68" fmla="*/ 2462 w 3796"/>
                <a:gd name="T69" fmla="*/ 86 h 3811"/>
                <a:gd name="T70" fmla="*/ 2720 w 3796"/>
                <a:gd name="T71" fmla="*/ 188 h 3811"/>
                <a:gd name="T72" fmla="*/ 2959 w 3796"/>
                <a:gd name="T73" fmla="*/ 325 h 3811"/>
                <a:gd name="T74" fmla="*/ 3174 w 3796"/>
                <a:gd name="T75" fmla="*/ 495 h 3811"/>
                <a:gd name="T76" fmla="*/ 3362 w 3796"/>
                <a:gd name="T77" fmla="*/ 693 h 3811"/>
                <a:gd name="T78" fmla="*/ 3520 w 3796"/>
                <a:gd name="T79" fmla="*/ 916 h 3811"/>
                <a:gd name="T80" fmla="*/ 3647 w 3796"/>
                <a:gd name="T81" fmla="*/ 1162 h 3811"/>
                <a:gd name="T82" fmla="*/ 3735 w 3796"/>
                <a:gd name="T83" fmla="*/ 1428 h 3811"/>
                <a:gd name="T84" fmla="*/ 3786 w 3796"/>
                <a:gd name="T85" fmla="*/ 1709 h 3811"/>
                <a:gd name="T86" fmla="*/ 3796 w 3796"/>
                <a:gd name="T87" fmla="*/ 1905 h 3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96" h="3811">
                  <a:moveTo>
                    <a:pt x="3796" y="1906"/>
                  </a:moveTo>
                  <a:lnTo>
                    <a:pt x="3794" y="2004"/>
                  </a:lnTo>
                  <a:lnTo>
                    <a:pt x="3787" y="2101"/>
                  </a:lnTo>
                  <a:lnTo>
                    <a:pt x="3774" y="2196"/>
                  </a:lnTo>
                  <a:lnTo>
                    <a:pt x="3757" y="2289"/>
                  </a:lnTo>
                  <a:lnTo>
                    <a:pt x="3736" y="2381"/>
                  </a:lnTo>
                  <a:lnTo>
                    <a:pt x="3711" y="2472"/>
                  </a:lnTo>
                  <a:lnTo>
                    <a:pt x="3681" y="2560"/>
                  </a:lnTo>
                  <a:lnTo>
                    <a:pt x="3648" y="2647"/>
                  </a:lnTo>
                  <a:lnTo>
                    <a:pt x="3609" y="2731"/>
                  </a:lnTo>
                  <a:lnTo>
                    <a:pt x="3567" y="2814"/>
                  </a:lnTo>
                  <a:lnTo>
                    <a:pt x="3521" y="2894"/>
                  </a:lnTo>
                  <a:lnTo>
                    <a:pt x="3472" y="2971"/>
                  </a:lnTo>
                  <a:lnTo>
                    <a:pt x="3419" y="3045"/>
                  </a:lnTo>
                  <a:lnTo>
                    <a:pt x="3364" y="3118"/>
                  </a:lnTo>
                  <a:lnTo>
                    <a:pt x="3303" y="3187"/>
                  </a:lnTo>
                  <a:lnTo>
                    <a:pt x="3241" y="3253"/>
                  </a:lnTo>
                  <a:lnTo>
                    <a:pt x="3175" y="3316"/>
                  </a:lnTo>
                  <a:lnTo>
                    <a:pt x="3106" y="3375"/>
                  </a:lnTo>
                  <a:lnTo>
                    <a:pt x="3035" y="3432"/>
                  </a:lnTo>
                  <a:lnTo>
                    <a:pt x="2960" y="3485"/>
                  </a:lnTo>
                  <a:lnTo>
                    <a:pt x="2884" y="3535"/>
                  </a:lnTo>
                  <a:lnTo>
                    <a:pt x="2804" y="3581"/>
                  </a:lnTo>
                  <a:lnTo>
                    <a:pt x="2722" y="3623"/>
                  </a:lnTo>
                  <a:lnTo>
                    <a:pt x="2638" y="3661"/>
                  </a:lnTo>
                  <a:lnTo>
                    <a:pt x="2552" y="3695"/>
                  </a:lnTo>
                  <a:lnTo>
                    <a:pt x="2464" y="3725"/>
                  </a:lnTo>
                  <a:lnTo>
                    <a:pt x="2373" y="3750"/>
                  </a:lnTo>
                  <a:lnTo>
                    <a:pt x="2281" y="3772"/>
                  </a:lnTo>
                  <a:lnTo>
                    <a:pt x="2188" y="3789"/>
                  </a:lnTo>
                  <a:lnTo>
                    <a:pt x="2093" y="3801"/>
                  </a:lnTo>
                  <a:lnTo>
                    <a:pt x="1997" y="3809"/>
                  </a:lnTo>
                  <a:lnTo>
                    <a:pt x="1899" y="3811"/>
                  </a:lnTo>
                  <a:lnTo>
                    <a:pt x="1802" y="3809"/>
                  </a:lnTo>
                  <a:lnTo>
                    <a:pt x="1705" y="3802"/>
                  </a:lnTo>
                  <a:lnTo>
                    <a:pt x="1610" y="3789"/>
                  </a:lnTo>
                  <a:lnTo>
                    <a:pt x="1517" y="3772"/>
                  </a:lnTo>
                  <a:lnTo>
                    <a:pt x="1425" y="3751"/>
                  </a:lnTo>
                  <a:lnTo>
                    <a:pt x="1334" y="3726"/>
                  </a:lnTo>
                  <a:lnTo>
                    <a:pt x="1247" y="3696"/>
                  </a:lnTo>
                  <a:lnTo>
                    <a:pt x="1160" y="3662"/>
                  </a:lnTo>
                  <a:lnTo>
                    <a:pt x="1077" y="3624"/>
                  </a:lnTo>
                  <a:lnTo>
                    <a:pt x="994" y="3582"/>
                  </a:lnTo>
                  <a:lnTo>
                    <a:pt x="915" y="3536"/>
                  </a:lnTo>
                  <a:lnTo>
                    <a:pt x="838" y="3486"/>
                  </a:lnTo>
                  <a:lnTo>
                    <a:pt x="763" y="3433"/>
                  </a:lnTo>
                  <a:lnTo>
                    <a:pt x="691" y="3377"/>
                  </a:lnTo>
                  <a:lnTo>
                    <a:pt x="623" y="3317"/>
                  </a:lnTo>
                  <a:lnTo>
                    <a:pt x="557" y="3254"/>
                  </a:lnTo>
                  <a:lnTo>
                    <a:pt x="494" y="3188"/>
                  </a:lnTo>
                  <a:lnTo>
                    <a:pt x="435" y="3119"/>
                  </a:lnTo>
                  <a:lnTo>
                    <a:pt x="378" y="3048"/>
                  </a:lnTo>
                  <a:lnTo>
                    <a:pt x="325" y="2972"/>
                  </a:lnTo>
                  <a:lnTo>
                    <a:pt x="276" y="2896"/>
                  </a:lnTo>
                  <a:lnTo>
                    <a:pt x="230" y="2816"/>
                  </a:lnTo>
                  <a:lnTo>
                    <a:pt x="188" y="2733"/>
                  </a:lnTo>
                  <a:lnTo>
                    <a:pt x="150" y="2649"/>
                  </a:lnTo>
                  <a:lnTo>
                    <a:pt x="116" y="2563"/>
                  </a:lnTo>
                  <a:lnTo>
                    <a:pt x="86" y="2475"/>
                  </a:lnTo>
                  <a:lnTo>
                    <a:pt x="60" y="2384"/>
                  </a:lnTo>
                  <a:lnTo>
                    <a:pt x="39" y="2292"/>
                  </a:lnTo>
                  <a:lnTo>
                    <a:pt x="22" y="2198"/>
                  </a:lnTo>
                  <a:lnTo>
                    <a:pt x="10" y="2103"/>
                  </a:lnTo>
                  <a:lnTo>
                    <a:pt x="3" y="2006"/>
                  </a:lnTo>
                  <a:lnTo>
                    <a:pt x="0" y="1908"/>
                  </a:lnTo>
                  <a:lnTo>
                    <a:pt x="0" y="1907"/>
                  </a:lnTo>
                  <a:lnTo>
                    <a:pt x="0" y="1906"/>
                  </a:lnTo>
                  <a:lnTo>
                    <a:pt x="3" y="1807"/>
                  </a:lnTo>
                  <a:lnTo>
                    <a:pt x="10" y="1711"/>
                  </a:lnTo>
                  <a:lnTo>
                    <a:pt x="22" y="1616"/>
                  </a:lnTo>
                  <a:lnTo>
                    <a:pt x="39" y="1522"/>
                  </a:lnTo>
                  <a:lnTo>
                    <a:pt x="60" y="1430"/>
                  </a:lnTo>
                  <a:lnTo>
                    <a:pt x="85" y="1339"/>
                  </a:lnTo>
                  <a:lnTo>
                    <a:pt x="115" y="1251"/>
                  </a:lnTo>
                  <a:lnTo>
                    <a:pt x="149" y="1164"/>
                  </a:lnTo>
                  <a:lnTo>
                    <a:pt x="187" y="1080"/>
                  </a:lnTo>
                  <a:lnTo>
                    <a:pt x="229" y="998"/>
                  </a:lnTo>
                  <a:lnTo>
                    <a:pt x="275" y="918"/>
                  </a:lnTo>
                  <a:lnTo>
                    <a:pt x="324" y="840"/>
                  </a:lnTo>
                  <a:lnTo>
                    <a:pt x="377" y="766"/>
                  </a:lnTo>
                  <a:lnTo>
                    <a:pt x="433" y="694"/>
                  </a:lnTo>
                  <a:lnTo>
                    <a:pt x="493" y="625"/>
                  </a:lnTo>
                  <a:lnTo>
                    <a:pt x="556" y="559"/>
                  </a:lnTo>
                  <a:lnTo>
                    <a:pt x="622" y="496"/>
                  </a:lnTo>
                  <a:lnTo>
                    <a:pt x="690" y="436"/>
                  </a:lnTo>
                  <a:lnTo>
                    <a:pt x="761" y="380"/>
                  </a:lnTo>
                  <a:lnTo>
                    <a:pt x="837" y="326"/>
                  </a:lnTo>
                  <a:lnTo>
                    <a:pt x="913" y="277"/>
                  </a:lnTo>
                  <a:lnTo>
                    <a:pt x="993" y="231"/>
                  </a:lnTo>
                  <a:lnTo>
                    <a:pt x="1075" y="189"/>
                  </a:lnTo>
                  <a:lnTo>
                    <a:pt x="1158" y="150"/>
                  </a:lnTo>
                  <a:lnTo>
                    <a:pt x="1245" y="117"/>
                  </a:lnTo>
                  <a:lnTo>
                    <a:pt x="1332" y="86"/>
                  </a:lnTo>
                  <a:lnTo>
                    <a:pt x="1423" y="61"/>
                  </a:lnTo>
                  <a:lnTo>
                    <a:pt x="1515" y="39"/>
                  </a:lnTo>
                  <a:lnTo>
                    <a:pt x="1608" y="22"/>
                  </a:lnTo>
                  <a:lnTo>
                    <a:pt x="1703" y="11"/>
                  </a:lnTo>
                  <a:lnTo>
                    <a:pt x="1799" y="3"/>
                  </a:lnTo>
                  <a:lnTo>
                    <a:pt x="1897" y="0"/>
                  </a:lnTo>
                  <a:lnTo>
                    <a:pt x="1994" y="2"/>
                  </a:lnTo>
                  <a:lnTo>
                    <a:pt x="2091" y="10"/>
                  </a:lnTo>
                  <a:lnTo>
                    <a:pt x="2186" y="22"/>
                  </a:lnTo>
                  <a:lnTo>
                    <a:pt x="2279" y="39"/>
                  </a:lnTo>
                  <a:lnTo>
                    <a:pt x="2371" y="60"/>
                  </a:lnTo>
                  <a:lnTo>
                    <a:pt x="2462" y="86"/>
                  </a:lnTo>
                  <a:lnTo>
                    <a:pt x="2550" y="116"/>
                  </a:lnTo>
                  <a:lnTo>
                    <a:pt x="2636" y="150"/>
                  </a:lnTo>
                  <a:lnTo>
                    <a:pt x="2720" y="188"/>
                  </a:lnTo>
                  <a:lnTo>
                    <a:pt x="2802" y="230"/>
                  </a:lnTo>
                  <a:lnTo>
                    <a:pt x="2882" y="276"/>
                  </a:lnTo>
                  <a:lnTo>
                    <a:pt x="2959" y="325"/>
                  </a:lnTo>
                  <a:lnTo>
                    <a:pt x="3033" y="378"/>
                  </a:lnTo>
                  <a:lnTo>
                    <a:pt x="3105" y="435"/>
                  </a:lnTo>
                  <a:lnTo>
                    <a:pt x="3174" y="495"/>
                  </a:lnTo>
                  <a:lnTo>
                    <a:pt x="3240" y="558"/>
                  </a:lnTo>
                  <a:lnTo>
                    <a:pt x="3302" y="624"/>
                  </a:lnTo>
                  <a:lnTo>
                    <a:pt x="3362" y="693"/>
                  </a:lnTo>
                  <a:lnTo>
                    <a:pt x="3418" y="764"/>
                  </a:lnTo>
                  <a:lnTo>
                    <a:pt x="3471" y="839"/>
                  </a:lnTo>
                  <a:lnTo>
                    <a:pt x="3520" y="916"/>
                  </a:lnTo>
                  <a:lnTo>
                    <a:pt x="3566" y="997"/>
                  </a:lnTo>
                  <a:lnTo>
                    <a:pt x="3608" y="1078"/>
                  </a:lnTo>
                  <a:lnTo>
                    <a:pt x="3647" y="1162"/>
                  </a:lnTo>
                  <a:lnTo>
                    <a:pt x="3680" y="1249"/>
                  </a:lnTo>
                  <a:lnTo>
                    <a:pt x="3710" y="1337"/>
                  </a:lnTo>
                  <a:lnTo>
                    <a:pt x="3735" y="1428"/>
                  </a:lnTo>
                  <a:lnTo>
                    <a:pt x="3757" y="1520"/>
                  </a:lnTo>
                  <a:lnTo>
                    <a:pt x="3774" y="1613"/>
                  </a:lnTo>
                  <a:lnTo>
                    <a:pt x="3786" y="1709"/>
                  </a:lnTo>
                  <a:lnTo>
                    <a:pt x="3794" y="1805"/>
                  </a:lnTo>
                  <a:lnTo>
                    <a:pt x="3796" y="1904"/>
                  </a:lnTo>
                  <a:lnTo>
                    <a:pt x="3796" y="1905"/>
                  </a:lnTo>
                  <a:lnTo>
                    <a:pt x="3796" y="190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0233025" y="6149975"/>
              <a:ext cx="493713" cy="495300"/>
            </a:xfrm>
            <a:custGeom>
              <a:avLst/>
              <a:gdLst>
                <a:gd name="T0" fmla="*/ 4170 w 4349"/>
                <a:gd name="T1" fmla="*/ 1289 h 4369"/>
                <a:gd name="T2" fmla="*/ 4348 w 4349"/>
                <a:gd name="T3" fmla="*/ 2127 h 4369"/>
                <a:gd name="T4" fmla="*/ 4212 w 4349"/>
                <a:gd name="T5" fmla="*/ 2978 h 4369"/>
                <a:gd name="T6" fmla="*/ 3766 w 4349"/>
                <a:gd name="T7" fmla="*/ 3680 h 4369"/>
                <a:gd name="T8" fmla="*/ 3058 w 4349"/>
                <a:gd name="T9" fmla="*/ 4186 h 4369"/>
                <a:gd name="T10" fmla="*/ 2227 w 4349"/>
                <a:gd name="T11" fmla="*/ 4368 h 4369"/>
                <a:gd name="T12" fmla="*/ 1393 w 4349"/>
                <a:gd name="T13" fmla="*/ 4226 h 4369"/>
                <a:gd name="T14" fmla="*/ 682 w 4349"/>
                <a:gd name="T15" fmla="*/ 3763 h 4369"/>
                <a:gd name="T16" fmla="*/ 181 w 4349"/>
                <a:gd name="T17" fmla="*/ 3065 h 4369"/>
                <a:gd name="T18" fmla="*/ 1 w 4349"/>
                <a:gd name="T19" fmla="*/ 2239 h 4369"/>
                <a:gd name="T20" fmla="*/ 141 w 4349"/>
                <a:gd name="T21" fmla="*/ 1397 h 4369"/>
                <a:gd name="T22" fmla="*/ 603 w 4349"/>
                <a:gd name="T23" fmla="*/ 674 h 4369"/>
                <a:gd name="T24" fmla="*/ 1290 w 4349"/>
                <a:gd name="T25" fmla="*/ 178 h 4369"/>
                <a:gd name="T26" fmla="*/ 2116 w 4349"/>
                <a:gd name="T27" fmla="*/ 0 h 4369"/>
                <a:gd name="T28" fmla="*/ 2966 w 4349"/>
                <a:gd name="T29" fmla="*/ 138 h 4369"/>
                <a:gd name="T30" fmla="*/ 3677 w 4349"/>
                <a:gd name="T31" fmla="*/ 594 h 4369"/>
                <a:gd name="T32" fmla="*/ 560 w 4349"/>
                <a:gd name="T33" fmla="*/ 1425 h 4369"/>
                <a:gd name="T34" fmla="*/ 394 w 4349"/>
                <a:gd name="T35" fmla="*/ 2095 h 4369"/>
                <a:gd name="T36" fmla="*/ 494 w 4349"/>
                <a:gd name="T37" fmla="*/ 2783 h 4369"/>
                <a:gd name="T38" fmla="*/ 856 w 4349"/>
                <a:gd name="T39" fmla="*/ 3374 h 4369"/>
                <a:gd name="T40" fmla="*/ 1421 w 4349"/>
                <a:gd name="T41" fmla="*/ 3803 h 4369"/>
                <a:gd name="T42" fmla="*/ 2088 w 4349"/>
                <a:gd name="T43" fmla="*/ 3969 h 4369"/>
                <a:gd name="T44" fmla="*/ 2780 w 4349"/>
                <a:gd name="T45" fmla="*/ 3868 h 4369"/>
                <a:gd name="T46" fmla="*/ 3379 w 4349"/>
                <a:gd name="T47" fmla="*/ 3500 h 4369"/>
                <a:gd name="T48" fmla="*/ 3796 w 4349"/>
                <a:gd name="T49" fmla="*/ 2952 h 4369"/>
                <a:gd name="T50" fmla="*/ 3956 w 4349"/>
                <a:gd name="T51" fmla="*/ 2278 h 4369"/>
                <a:gd name="T52" fmla="*/ 3859 w 4349"/>
                <a:gd name="T53" fmla="*/ 1573 h 4369"/>
                <a:gd name="T54" fmla="*/ 3501 w 4349"/>
                <a:gd name="T55" fmla="*/ 980 h 4369"/>
                <a:gd name="T56" fmla="*/ 2941 w 4349"/>
                <a:gd name="T57" fmla="*/ 558 h 4369"/>
                <a:gd name="T58" fmla="*/ 2269 w 4349"/>
                <a:gd name="T59" fmla="*/ 395 h 4369"/>
                <a:gd name="T60" fmla="*/ 1574 w 4349"/>
                <a:gd name="T61" fmla="*/ 493 h 4369"/>
                <a:gd name="T62" fmla="*/ 990 w 4349"/>
                <a:gd name="T63" fmla="*/ 853 h 4369"/>
                <a:gd name="T64" fmla="*/ 1676 w 4349"/>
                <a:gd name="T65" fmla="*/ 1799 h 4369"/>
                <a:gd name="T66" fmla="*/ 1431 w 4349"/>
                <a:gd name="T67" fmla="*/ 1857 h 4369"/>
                <a:gd name="T68" fmla="*/ 1333 w 4349"/>
                <a:gd name="T69" fmla="*/ 2113 h 4369"/>
                <a:gd name="T70" fmla="*/ 1378 w 4349"/>
                <a:gd name="T71" fmla="*/ 2433 h 4369"/>
                <a:gd name="T72" fmla="*/ 1567 w 4349"/>
                <a:gd name="T73" fmla="*/ 2567 h 4369"/>
                <a:gd name="T74" fmla="*/ 1855 w 4349"/>
                <a:gd name="T75" fmla="*/ 2446 h 4369"/>
                <a:gd name="T76" fmla="*/ 1985 w 4349"/>
                <a:gd name="T77" fmla="*/ 2729 h 4369"/>
                <a:gd name="T78" fmla="*/ 1676 w 4349"/>
                <a:gd name="T79" fmla="*/ 2856 h 4369"/>
                <a:gd name="T80" fmla="*/ 1210 w 4349"/>
                <a:gd name="T81" fmla="*/ 2761 h 4369"/>
                <a:gd name="T82" fmla="*/ 949 w 4349"/>
                <a:gd name="T83" fmla="*/ 2334 h 4369"/>
                <a:gd name="T84" fmla="*/ 1041 w 4349"/>
                <a:gd name="T85" fmla="*/ 1789 h 4369"/>
                <a:gd name="T86" fmla="*/ 1443 w 4349"/>
                <a:gd name="T87" fmla="*/ 1518 h 4369"/>
                <a:gd name="T88" fmla="*/ 1843 w 4349"/>
                <a:gd name="T89" fmla="*/ 1550 h 4369"/>
                <a:gd name="T90" fmla="*/ 2103 w 4349"/>
                <a:gd name="T91" fmla="*/ 1749 h 4369"/>
                <a:gd name="T92" fmla="*/ 2981 w 4349"/>
                <a:gd name="T93" fmla="*/ 1818 h 4369"/>
                <a:gd name="T94" fmla="*/ 2719 w 4349"/>
                <a:gd name="T95" fmla="*/ 1831 h 4369"/>
                <a:gd name="T96" fmla="*/ 2591 w 4349"/>
                <a:gd name="T97" fmla="*/ 2050 h 4369"/>
                <a:gd name="T98" fmla="*/ 2608 w 4349"/>
                <a:gd name="T99" fmla="*/ 2387 h 4369"/>
                <a:gd name="T100" fmla="*/ 2774 w 4349"/>
                <a:gd name="T101" fmla="*/ 2557 h 4369"/>
                <a:gd name="T102" fmla="*/ 3067 w 4349"/>
                <a:gd name="T103" fmla="*/ 2496 h 4369"/>
                <a:gd name="T104" fmla="*/ 3290 w 4349"/>
                <a:gd name="T105" fmla="*/ 2687 h 4369"/>
                <a:gd name="T106" fmla="*/ 3000 w 4349"/>
                <a:gd name="T107" fmla="*/ 2846 h 4369"/>
                <a:gd name="T108" fmla="*/ 2550 w 4349"/>
                <a:gd name="T109" fmla="*/ 2805 h 4369"/>
                <a:gd name="T110" fmla="*/ 2231 w 4349"/>
                <a:gd name="T111" fmla="*/ 2435 h 4369"/>
                <a:gd name="T112" fmla="*/ 2254 w 4349"/>
                <a:gd name="T113" fmla="*/ 1874 h 4369"/>
                <a:gd name="T114" fmla="*/ 2608 w 4349"/>
                <a:gd name="T115" fmla="*/ 1541 h 4369"/>
                <a:gd name="T116" fmla="*/ 3040 w 4349"/>
                <a:gd name="T117" fmla="*/ 1531 h 4369"/>
                <a:gd name="T118" fmla="*/ 3320 w 4349"/>
                <a:gd name="T119" fmla="*/ 1700 h 4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49" h="4369">
                  <a:moveTo>
                    <a:pt x="3717" y="632"/>
                  </a:moveTo>
                  <a:lnTo>
                    <a:pt x="3756" y="672"/>
                  </a:lnTo>
                  <a:lnTo>
                    <a:pt x="3793" y="713"/>
                  </a:lnTo>
                  <a:lnTo>
                    <a:pt x="3830" y="754"/>
                  </a:lnTo>
                  <a:lnTo>
                    <a:pt x="3865" y="796"/>
                  </a:lnTo>
                  <a:lnTo>
                    <a:pt x="3899" y="838"/>
                  </a:lnTo>
                  <a:lnTo>
                    <a:pt x="3931" y="881"/>
                  </a:lnTo>
                  <a:lnTo>
                    <a:pt x="3962" y="924"/>
                  </a:lnTo>
                  <a:lnTo>
                    <a:pt x="3993" y="968"/>
                  </a:lnTo>
                  <a:lnTo>
                    <a:pt x="4022" y="1012"/>
                  </a:lnTo>
                  <a:lnTo>
                    <a:pt x="4050" y="1057"/>
                  </a:lnTo>
                  <a:lnTo>
                    <a:pt x="4076" y="1102"/>
                  </a:lnTo>
                  <a:lnTo>
                    <a:pt x="4101" y="1148"/>
                  </a:lnTo>
                  <a:lnTo>
                    <a:pt x="4125" y="1194"/>
                  </a:lnTo>
                  <a:lnTo>
                    <a:pt x="4148" y="1241"/>
                  </a:lnTo>
                  <a:lnTo>
                    <a:pt x="4170" y="1289"/>
                  </a:lnTo>
                  <a:lnTo>
                    <a:pt x="4190" y="1337"/>
                  </a:lnTo>
                  <a:lnTo>
                    <a:pt x="4210" y="1386"/>
                  </a:lnTo>
                  <a:lnTo>
                    <a:pt x="4227" y="1436"/>
                  </a:lnTo>
                  <a:lnTo>
                    <a:pt x="4244" y="1485"/>
                  </a:lnTo>
                  <a:lnTo>
                    <a:pt x="4260" y="1535"/>
                  </a:lnTo>
                  <a:lnTo>
                    <a:pt x="4273" y="1587"/>
                  </a:lnTo>
                  <a:lnTo>
                    <a:pt x="4287" y="1638"/>
                  </a:lnTo>
                  <a:lnTo>
                    <a:pt x="4298" y="1690"/>
                  </a:lnTo>
                  <a:lnTo>
                    <a:pt x="4309" y="1743"/>
                  </a:lnTo>
                  <a:lnTo>
                    <a:pt x="4318" y="1796"/>
                  </a:lnTo>
                  <a:lnTo>
                    <a:pt x="4326" y="1850"/>
                  </a:lnTo>
                  <a:lnTo>
                    <a:pt x="4333" y="1904"/>
                  </a:lnTo>
                  <a:lnTo>
                    <a:pt x="4338" y="1959"/>
                  </a:lnTo>
                  <a:lnTo>
                    <a:pt x="4342" y="2014"/>
                  </a:lnTo>
                  <a:lnTo>
                    <a:pt x="4345" y="2071"/>
                  </a:lnTo>
                  <a:lnTo>
                    <a:pt x="4348" y="2127"/>
                  </a:lnTo>
                  <a:lnTo>
                    <a:pt x="4349" y="2184"/>
                  </a:lnTo>
                  <a:lnTo>
                    <a:pt x="4348" y="2241"/>
                  </a:lnTo>
                  <a:lnTo>
                    <a:pt x="4345" y="2297"/>
                  </a:lnTo>
                  <a:lnTo>
                    <a:pt x="4342" y="2353"/>
                  </a:lnTo>
                  <a:lnTo>
                    <a:pt x="4338" y="2409"/>
                  </a:lnTo>
                  <a:lnTo>
                    <a:pt x="4333" y="2463"/>
                  </a:lnTo>
                  <a:lnTo>
                    <a:pt x="4327" y="2517"/>
                  </a:lnTo>
                  <a:lnTo>
                    <a:pt x="4318" y="2571"/>
                  </a:lnTo>
                  <a:lnTo>
                    <a:pt x="4309" y="2624"/>
                  </a:lnTo>
                  <a:lnTo>
                    <a:pt x="4300" y="2676"/>
                  </a:lnTo>
                  <a:lnTo>
                    <a:pt x="4288" y="2728"/>
                  </a:lnTo>
                  <a:lnTo>
                    <a:pt x="4274" y="2779"/>
                  </a:lnTo>
                  <a:lnTo>
                    <a:pt x="4261" y="2830"/>
                  </a:lnTo>
                  <a:lnTo>
                    <a:pt x="4245" y="2879"/>
                  </a:lnTo>
                  <a:lnTo>
                    <a:pt x="4230" y="2930"/>
                  </a:lnTo>
                  <a:lnTo>
                    <a:pt x="4212" y="2978"/>
                  </a:lnTo>
                  <a:lnTo>
                    <a:pt x="4193" y="3026"/>
                  </a:lnTo>
                  <a:lnTo>
                    <a:pt x="4173" y="3074"/>
                  </a:lnTo>
                  <a:lnTo>
                    <a:pt x="4152" y="3121"/>
                  </a:lnTo>
                  <a:lnTo>
                    <a:pt x="4129" y="3167"/>
                  </a:lnTo>
                  <a:lnTo>
                    <a:pt x="4105" y="3213"/>
                  </a:lnTo>
                  <a:lnTo>
                    <a:pt x="4081" y="3258"/>
                  </a:lnTo>
                  <a:lnTo>
                    <a:pt x="4055" y="3304"/>
                  </a:lnTo>
                  <a:lnTo>
                    <a:pt x="4028" y="3348"/>
                  </a:lnTo>
                  <a:lnTo>
                    <a:pt x="3999" y="3392"/>
                  </a:lnTo>
                  <a:lnTo>
                    <a:pt x="3970" y="3434"/>
                  </a:lnTo>
                  <a:lnTo>
                    <a:pt x="3938" y="3476"/>
                  </a:lnTo>
                  <a:lnTo>
                    <a:pt x="3906" y="3518"/>
                  </a:lnTo>
                  <a:lnTo>
                    <a:pt x="3874" y="3559"/>
                  </a:lnTo>
                  <a:lnTo>
                    <a:pt x="3838" y="3600"/>
                  </a:lnTo>
                  <a:lnTo>
                    <a:pt x="3803" y="3640"/>
                  </a:lnTo>
                  <a:lnTo>
                    <a:pt x="3766" y="3680"/>
                  </a:lnTo>
                  <a:lnTo>
                    <a:pt x="3727" y="3718"/>
                  </a:lnTo>
                  <a:lnTo>
                    <a:pt x="3687" y="3758"/>
                  </a:lnTo>
                  <a:lnTo>
                    <a:pt x="3645" y="3797"/>
                  </a:lnTo>
                  <a:lnTo>
                    <a:pt x="3602" y="3835"/>
                  </a:lnTo>
                  <a:lnTo>
                    <a:pt x="3559" y="3871"/>
                  </a:lnTo>
                  <a:lnTo>
                    <a:pt x="3517" y="3906"/>
                  </a:lnTo>
                  <a:lnTo>
                    <a:pt x="3473" y="3939"/>
                  </a:lnTo>
                  <a:lnTo>
                    <a:pt x="3428" y="3972"/>
                  </a:lnTo>
                  <a:lnTo>
                    <a:pt x="3384" y="4003"/>
                  </a:lnTo>
                  <a:lnTo>
                    <a:pt x="3338" y="4033"/>
                  </a:lnTo>
                  <a:lnTo>
                    <a:pt x="3293" y="4061"/>
                  </a:lnTo>
                  <a:lnTo>
                    <a:pt x="3247" y="4088"/>
                  </a:lnTo>
                  <a:lnTo>
                    <a:pt x="3200" y="4114"/>
                  </a:lnTo>
                  <a:lnTo>
                    <a:pt x="3153" y="4139"/>
                  </a:lnTo>
                  <a:lnTo>
                    <a:pt x="3105" y="4162"/>
                  </a:lnTo>
                  <a:lnTo>
                    <a:pt x="3058" y="4186"/>
                  </a:lnTo>
                  <a:lnTo>
                    <a:pt x="3009" y="4206"/>
                  </a:lnTo>
                  <a:lnTo>
                    <a:pt x="2960" y="4225"/>
                  </a:lnTo>
                  <a:lnTo>
                    <a:pt x="2911" y="4244"/>
                  </a:lnTo>
                  <a:lnTo>
                    <a:pt x="2861" y="4261"/>
                  </a:lnTo>
                  <a:lnTo>
                    <a:pt x="2811" y="4277"/>
                  </a:lnTo>
                  <a:lnTo>
                    <a:pt x="2761" y="4291"/>
                  </a:lnTo>
                  <a:lnTo>
                    <a:pt x="2710" y="4305"/>
                  </a:lnTo>
                  <a:lnTo>
                    <a:pt x="2658" y="4317"/>
                  </a:lnTo>
                  <a:lnTo>
                    <a:pt x="2605" y="4328"/>
                  </a:lnTo>
                  <a:lnTo>
                    <a:pt x="2553" y="4337"/>
                  </a:lnTo>
                  <a:lnTo>
                    <a:pt x="2500" y="4346"/>
                  </a:lnTo>
                  <a:lnTo>
                    <a:pt x="2447" y="4352"/>
                  </a:lnTo>
                  <a:lnTo>
                    <a:pt x="2392" y="4358"/>
                  </a:lnTo>
                  <a:lnTo>
                    <a:pt x="2338" y="4363"/>
                  </a:lnTo>
                  <a:lnTo>
                    <a:pt x="2283" y="4366"/>
                  </a:lnTo>
                  <a:lnTo>
                    <a:pt x="2227" y="4368"/>
                  </a:lnTo>
                  <a:lnTo>
                    <a:pt x="2171" y="4369"/>
                  </a:lnTo>
                  <a:lnTo>
                    <a:pt x="2117" y="4368"/>
                  </a:lnTo>
                  <a:lnTo>
                    <a:pt x="2061" y="4366"/>
                  </a:lnTo>
                  <a:lnTo>
                    <a:pt x="2007" y="4363"/>
                  </a:lnTo>
                  <a:lnTo>
                    <a:pt x="1954" y="4358"/>
                  </a:lnTo>
                  <a:lnTo>
                    <a:pt x="1901" y="4353"/>
                  </a:lnTo>
                  <a:lnTo>
                    <a:pt x="1847" y="4346"/>
                  </a:lnTo>
                  <a:lnTo>
                    <a:pt x="1795" y="4337"/>
                  </a:lnTo>
                  <a:lnTo>
                    <a:pt x="1743" y="4328"/>
                  </a:lnTo>
                  <a:lnTo>
                    <a:pt x="1692" y="4317"/>
                  </a:lnTo>
                  <a:lnTo>
                    <a:pt x="1641" y="4306"/>
                  </a:lnTo>
                  <a:lnTo>
                    <a:pt x="1591" y="4292"/>
                  </a:lnTo>
                  <a:lnTo>
                    <a:pt x="1541" y="4278"/>
                  </a:lnTo>
                  <a:lnTo>
                    <a:pt x="1491" y="4262"/>
                  </a:lnTo>
                  <a:lnTo>
                    <a:pt x="1442" y="4245"/>
                  </a:lnTo>
                  <a:lnTo>
                    <a:pt x="1393" y="4226"/>
                  </a:lnTo>
                  <a:lnTo>
                    <a:pt x="1345" y="4208"/>
                  </a:lnTo>
                  <a:lnTo>
                    <a:pt x="1298" y="4187"/>
                  </a:lnTo>
                  <a:lnTo>
                    <a:pt x="1251" y="4165"/>
                  </a:lnTo>
                  <a:lnTo>
                    <a:pt x="1204" y="4142"/>
                  </a:lnTo>
                  <a:lnTo>
                    <a:pt x="1159" y="4116"/>
                  </a:lnTo>
                  <a:lnTo>
                    <a:pt x="1113" y="4091"/>
                  </a:lnTo>
                  <a:lnTo>
                    <a:pt x="1068" y="4064"/>
                  </a:lnTo>
                  <a:lnTo>
                    <a:pt x="1023" y="4036"/>
                  </a:lnTo>
                  <a:lnTo>
                    <a:pt x="979" y="4005"/>
                  </a:lnTo>
                  <a:lnTo>
                    <a:pt x="935" y="3975"/>
                  </a:lnTo>
                  <a:lnTo>
                    <a:pt x="891" y="3942"/>
                  </a:lnTo>
                  <a:lnTo>
                    <a:pt x="848" y="3910"/>
                  </a:lnTo>
                  <a:lnTo>
                    <a:pt x="807" y="3874"/>
                  </a:lnTo>
                  <a:lnTo>
                    <a:pt x="765" y="3839"/>
                  </a:lnTo>
                  <a:lnTo>
                    <a:pt x="723" y="3802"/>
                  </a:lnTo>
                  <a:lnTo>
                    <a:pt x="682" y="3763"/>
                  </a:lnTo>
                  <a:lnTo>
                    <a:pt x="642" y="3724"/>
                  </a:lnTo>
                  <a:lnTo>
                    <a:pt x="603" y="3684"/>
                  </a:lnTo>
                  <a:lnTo>
                    <a:pt x="565" y="3642"/>
                  </a:lnTo>
                  <a:lnTo>
                    <a:pt x="528" y="3601"/>
                  </a:lnTo>
                  <a:lnTo>
                    <a:pt x="491" y="3559"/>
                  </a:lnTo>
                  <a:lnTo>
                    <a:pt x="457" y="3516"/>
                  </a:lnTo>
                  <a:lnTo>
                    <a:pt x="424" y="3473"/>
                  </a:lnTo>
                  <a:lnTo>
                    <a:pt x="392" y="3430"/>
                  </a:lnTo>
                  <a:lnTo>
                    <a:pt x="361" y="3386"/>
                  </a:lnTo>
                  <a:lnTo>
                    <a:pt x="332" y="3341"/>
                  </a:lnTo>
                  <a:lnTo>
                    <a:pt x="304" y="3296"/>
                  </a:lnTo>
                  <a:lnTo>
                    <a:pt x="276" y="3251"/>
                  </a:lnTo>
                  <a:lnTo>
                    <a:pt x="251" y="3205"/>
                  </a:lnTo>
                  <a:lnTo>
                    <a:pt x="226" y="3159"/>
                  </a:lnTo>
                  <a:lnTo>
                    <a:pt x="203" y="3112"/>
                  </a:lnTo>
                  <a:lnTo>
                    <a:pt x="181" y="3065"/>
                  </a:lnTo>
                  <a:lnTo>
                    <a:pt x="161" y="3017"/>
                  </a:lnTo>
                  <a:lnTo>
                    <a:pt x="141" y="2968"/>
                  </a:lnTo>
                  <a:lnTo>
                    <a:pt x="123" y="2919"/>
                  </a:lnTo>
                  <a:lnTo>
                    <a:pt x="106" y="2870"/>
                  </a:lnTo>
                  <a:lnTo>
                    <a:pt x="91" y="2821"/>
                  </a:lnTo>
                  <a:lnTo>
                    <a:pt x="76" y="2770"/>
                  </a:lnTo>
                  <a:lnTo>
                    <a:pt x="62" y="2719"/>
                  </a:lnTo>
                  <a:lnTo>
                    <a:pt x="51" y="2668"/>
                  </a:lnTo>
                  <a:lnTo>
                    <a:pt x="41" y="2616"/>
                  </a:lnTo>
                  <a:lnTo>
                    <a:pt x="31" y="2564"/>
                  </a:lnTo>
                  <a:lnTo>
                    <a:pt x="23" y="2511"/>
                  </a:lnTo>
                  <a:lnTo>
                    <a:pt x="15" y="2457"/>
                  </a:lnTo>
                  <a:lnTo>
                    <a:pt x="10" y="2404"/>
                  </a:lnTo>
                  <a:lnTo>
                    <a:pt x="6" y="2349"/>
                  </a:lnTo>
                  <a:lnTo>
                    <a:pt x="3" y="2295"/>
                  </a:lnTo>
                  <a:lnTo>
                    <a:pt x="1" y="2239"/>
                  </a:lnTo>
                  <a:lnTo>
                    <a:pt x="0" y="2184"/>
                  </a:lnTo>
                  <a:lnTo>
                    <a:pt x="1" y="2128"/>
                  </a:lnTo>
                  <a:lnTo>
                    <a:pt x="3" y="2073"/>
                  </a:lnTo>
                  <a:lnTo>
                    <a:pt x="6" y="2018"/>
                  </a:lnTo>
                  <a:lnTo>
                    <a:pt x="10" y="1964"/>
                  </a:lnTo>
                  <a:lnTo>
                    <a:pt x="15" y="1909"/>
                  </a:lnTo>
                  <a:lnTo>
                    <a:pt x="23" y="1856"/>
                  </a:lnTo>
                  <a:lnTo>
                    <a:pt x="31" y="1803"/>
                  </a:lnTo>
                  <a:lnTo>
                    <a:pt x="41" y="1751"/>
                  </a:lnTo>
                  <a:lnTo>
                    <a:pt x="51" y="1699"/>
                  </a:lnTo>
                  <a:lnTo>
                    <a:pt x="62" y="1647"/>
                  </a:lnTo>
                  <a:lnTo>
                    <a:pt x="76" y="1596"/>
                  </a:lnTo>
                  <a:lnTo>
                    <a:pt x="91" y="1546"/>
                  </a:lnTo>
                  <a:lnTo>
                    <a:pt x="106" y="1496"/>
                  </a:lnTo>
                  <a:lnTo>
                    <a:pt x="123" y="1446"/>
                  </a:lnTo>
                  <a:lnTo>
                    <a:pt x="141" y="1397"/>
                  </a:lnTo>
                  <a:lnTo>
                    <a:pt x="161" y="1348"/>
                  </a:lnTo>
                  <a:lnTo>
                    <a:pt x="181" y="1300"/>
                  </a:lnTo>
                  <a:lnTo>
                    <a:pt x="203" y="1253"/>
                  </a:lnTo>
                  <a:lnTo>
                    <a:pt x="226" y="1205"/>
                  </a:lnTo>
                  <a:lnTo>
                    <a:pt x="251" y="1158"/>
                  </a:lnTo>
                  <a:lnTo>
                    <a:pt x="276" y="1112"/>
                  </a:lnTo>
                  <a:lnTo>
                    <a:pt x="304" y="1066"/>
                  </a:lnTo>
                  <a:lnTo>
                    <a:pt x="332" y="1020"/>
                  </a:lnTo>
                  <a:lnTo>
                    <a:pt x="361" y="976"/>
                  </a:lnTo>
                  <a:lnTo>
                    <a:pt x="392" y="931"/>
                  </a:lnTo>
                  <a:lnTo>
                    <a:pt x="424" y="887"/>
                  </a:lnTo>
                  <a:lnTo>
                    <a:pt x="457" y="844"/>
                  </a:lnTo>
                  <a:lnTo>
                    <a:pt x="491" y="800"/>
                  </a:lnTo>
                  <a:lnTo>
                    <a:pt x="528" y="758"/>
                  </a:lnTo>
                  <a:lnTo>
                    <a:pt x="565" y="715"/>
                  </a:lnTo>
                  <a:lnTo>
                    <a:pt x="603" y="674"/>
                  </a:lnTo>
                  <a:lnTo>
                    <a:pt x="642" y="632"/>
                  </a:lnTo>
                  <a:lnTo>
                    <a:pt x="681" y="594"/>
                  </a:lnTo>
                  <a:lnTo>
                    <a:pt x="721" y="556"/>
                  </a:lnTo>
                  <a:lnTo>
                    <a:pt x="762" y="519"/>
                  </a:lnTo>
                  <a:lnTo>
                    <a:pt x="804" y="485"/>
                  </a:lnTo>
                  <a:lnTo>
                    <a:pt x="844" y="450"/>
                  </a:lnTo>
                  <a:lnTo>
                    <a:pt x="887" y="418"/>
                  </a:lnTo>
                  <a:lnTo>
                    <a:pt x="929" y="386"/>
                  </a:lnTo>
                  <a:lnTo>
                    <a:pt x="973" y="356"/>
                  </a:lnTo>
                  <a:lnTo>
                    <a:pt x="1017" y="327"/>
                  </a:lnTo>
                  <a:lnTo>
                    <a:pt x="1060" y="298"/>
                  </a:lnTo>
                  <a:lnTo>
                    <a:pt x="1105" y="272"/>
                  </a:lnTo>
                  <a:lnTo>
                    <a:pt x="1151" y="247"/>
                  </a:lnTo>
                  <a:lnTo>
                    <a:pt x="1196" y="223"/>
                  </a:lnTo>
                  <a:lnTo>
                    <a:pt x="1243" y="200"/>
                  </a:lnTo>
                  <a:lnTo>
                    <a:pt x="1290" y="178"/>
                  </a:lnTo>
                  <a:lnTo>
                    <a:pt x="1337" y="158"/>
                  </a:lnTo>
                  <a:lnTo>
                    <a:pt x="1386" y="138"/>
                  </a:lnTo>
                  <a:lnTo>
                    <a:pt x="1434" y="120"/>
                  </a:lnTo>
                  <a:lnTo>
                    <a:pt x="1483" y="103"/>
                  </a:lnTo>
                  <a:lnTo>
                    <a:pt x="1533" y="89"/>
                  </a:lnTo>
                  <a:lnTo>
                    <a:pt x="1583" y="74"/>
                  </a:lnTo>
                  <a:lnTo>
                    <a:pt x="1635" y="62"/>
                  </a:lnTo>
                  <a:lnTo>
                    <a:pt x="1686" y="49"/>
                  </a:lnTo>
                  <a:lnTo>
                    <a:pt x="1737" y="38"/>
                  </a:lnTo>
                  <a:lnTo>
                    <a:pt x="1790" y="29"/>
                  </a:lnTo>
                  <a:lnTo>
                    <a:pt x="1842" y="22"/>
                  </a:lnTo>
                  <a:lnTo>
                    <a:pt x="1897" y="14"/>
                  </a:lnTo>
                  <a:lnTo>
                    <a:pt x="1950" y="9"/>
                  </a:lnTo>
                  <a:lnTo>
                    <a:pt x="2005" y="5"/>
                  </a:lnTo>
                  <a:lnTo>
                    <a:pt x="2059" y="2"/>
                  </a:lnTo>
                  <a:lnTo>
                    <a:pt x="2116" y="0"/>
                  </a:lnTo>
                  <a:lnTo>
                    <a:pt x="2171" y="0"/>
                  </a:lnTo>
                  <a:lnTo>
                    <a:pt x="2228" y="0"/>
                  </a:lnTo>
                  <a:lnTo>
                    <a:pt x="2285" y="2"/>
                  </a:lnTo>
                  <a:lnTo>
                    <a:pt x="2340" y="5"/>
                  </a:lnTo>
                  <a:lnTo>
                    <a:pt x="2395" y="9"/>
                  </a:lnTo>
                  <a:lnTo>
                    <a:pt x="2451" y="14"/>
                  </a:lnTo>
                  <a:lnTo>
                    <a:pt x="2504" y="22"/>
                  </a:lnTo>
                  <a:lnTo>
                    <a:pt x="2558" y="29"/>
                  </a:lnTo>
                  <a:lnTo>
                    <a:pt x="2611" y="38"/>
                  </a:lnTo>
                  <a:lnTo>
                    <a:pt x="2664" y="49"/>
                  </a:lnTo>
                  <a:lnTo>
                    <a:pt x="2715" y="62"/>
                  </a:lnTo>
                  <a:lnTo>
                    <a:pt x="2767" y="74"/>
                  </a:lnTo>
                  <a:lnTo>
                    <a:pt x="2817" y="89"/>
                  </a:lnTo>
                  <a:lnTo>
                    <a:pt x="2867" y="103"/>
                  </a:lnTo>
                  <a:lnTo>
                    <a:pt x="2917" y="120"/>
                  </a:lnTo>
                  <a:lnTo>
                    <a:pt x="2966" y="138"/>
                  </a:lnTo>
                  <a:lnTo>
                    <a:pt x="3015" y="158"/>
                  </a:lnTo>
                  <a:lnTo>
                    <a:pt x="3063" y="178"/>
                  </a:lnTo>
                  <a:lnTo>
                    <a:pt x="3111" y="200"/>
                  </a:lnTo>
                  <a:lnTo>
                    <a:pt x="3158" y="223"/>
                  </a:lnTo>
                  <a:lnTo>
                    <a:pt x="3203" y="247"/>
                  </a:lnTo>
                  <a:lnTo>
                    <a:pt x="3249" y="272"/>
                  </a:lnTo>
                  <a:lnTo>
                    <a:pt x="3294" y="298"/>
                  </a:lnTo>
                  <a:lnTo>
                    <a:pt x="3339" y="327"/>
                  </a:lnTo>
                  <a:lnTo>
                    <a:pt x="3384" y="356"/>
                  </a:lnTo>
                  <a:lnTo>
                    <a:pt x="3427" y="386"/>
                  </a:lnTo>
                  <a:lnTo>
                    <a:pt x="3471" y="418"/>
                  </a:lnTo>
                  <a:lnTo>
                    <a:pt x="3512" y="450"/>
                  </a:lnTo>
                  <a:lnTo>
                    <a:pt x="3554" y="485"/>
                  </a:lnTo>
                  <a:lnTo>
                    <a:pt x="3596" y="519"/>
                  </a:lnTo>
                  <a:lnTo>
                    <a:pt x="3637" y="556"/>
                  </a:lnTo>
                  <a:lnTo>
                    <a:pt x="3677" y="594"/>
                  </a:lnTo>
                  <a:lnTo>
                    <a:pt x="3717" y="632"/>
                  </a:lnTo>
                  <a:close/>
                  <a:moveTo>
                    <a:pt x="926" y="917"/>
                  </a:moveTo>
                  <a:lnTo>
                    <a:pt x="892" y="951"/>
                  </a:lnTo>
                  <a:lnTo>
                    <a:pt x="861" y="985"/>
                  </a:lnTo>
                  <a:lnTo>
                    <a:pt x="831" y="1020"/>
                  </a:lnTo>
                  <a:lnTo>
                    <a:pt x="800" y="1055"/>
                  </a:lnTo>
                  <a:lnTo>
                    <a:pt x="772" y="1090"/>
                  </a:lnTo>
                  <a:lnTo>
                    <a:pt x="744" y="1126"/>
                  </a:lnTo>
                  <a:lnTo>
                    <a:pt x="718" y="1162"/>
                  </a:lnTo>
                  <a:lnTo>
                    <a:pt x="692" y="1199"/>
                  </a:lnTo>
                  <a:lnTo>
                    <a:pt x="668" y="1236"/>
                  </a:lnTo>
                  <a:lnTo>
                    <a:pt x="644" y="1273"/>
                  </a:lnTo>
                  <a:lnTo>
                    <a:pt x="622" y="1310"/>
                  </a:lnTo>
                  <a:lnTo>
                    <a:pt x="600" y="1349"/>
                  </a:lnTo>
                  <a:lnTo>
                    <a:pt x="580" y="1387"/>
                  </a:lnTo>
                  <a:lnTo>
                    <a:pt x="560" y="1425"/>
                  </a:lnTo>
                  <a:lnTo>
                    <a:pt x="543" y="1465"/>
                  </a:lnTo>
                  <a:lnTo>
                    <a:pt x="525" y="1504"/>
                  </a:lnTo>
                  <a:lnTo>
                    <a:pt x="509" y="1544"/>
                  </a:lnTo>
                  <a:lnTo>
                    <a:pt x="495" y="1585"/>
                  </a:lnTo>
                  <a:lnTo>
                    <a:pt x="480" y="1624"/>
                  </a:lnTo>
                  <a:lnTo>
                    <a:pt x="467" y="1665"/>
                  </a:lnTo>
                  <a:lnTo>
                    <a:pt x="455" y="1707"/>
                  </a:lnTo>
                  <a:lnTo>
                    <a:pt x="444" y="1748"/>
                  </a:lnTo>
                  <a:lnTo>
                    <a:pt x="434" y="1790"/>
                  </a:lnTo>
                  <a:lnTo>
                    <a:pt x="426" y="1833"/>
                  </a:lnTo>
                  <a:lnTo>
                    <a:pt x="417" y="1876"/>
                  </a:lnTo>
                  <a:lnTo>
                    <a:pt x="411" y="1919"/>
                  </a:lnTo>
                  <a:lnTo>
                    <a:pt x="405" y="1962"/>
                  </a:lnTo>
                  <a:lnTo>
                    <a:pt x="401" y="2006"/>
                  </a:lnTo>
                  <a:lnTo>
                    <a:pt x="396" y="2050"/>
                  </a:lnTo>
                  <a:lnTo>
                    <a:pt x="394" y="2095"/>
                  </a:lnTo>
                  <a:lnTo>
                    <a:pt x="392" y="2139"/>
                  </a:lnTo>
                  <a:lnTo>
                    <a:pt x="392" y="2185"/>
                  </a:lnTo>
                  <a:lnTo>
                    <a:pt x="392" y="2230"/>
                  </a:lnTo>
                  <a:lnTo>
                    <a:pt x="394" y="2275"/>
                  </a:lnTo>
                  <a:lnTo>
                    <a:pt x="396" y="2319"/>
                  </a:lnTo>
                  <a:lnTo>
                    <a:pt x="401" y="2363"/>
                  </a:lnTo>
                  <a:lnTo>
                    <a:pt x="405" y="2407"/>
                  </a:lnTo>
                  <a:lnTo>
                    <a:pt x="410" y="2450"/>
                  </a:lnTo>
                  <a:lnTo>
                    <a:pt x="417" y="2493"/>
                  </a:lnTo>
                  <a:lnTo>
                    <a:pt x="425" y="2536"/>
                  </a:lnTo>
                  <a:lnTo>
                    <a:pt x="434" y="2578"/>
                  </a:lnTo>
                  <a:lnTo>
                    <a:pt x="443" y="2619"/>
                  </a:lnTo>
                  <a:lnTo>
                    <a:pt x="454" y="2660"/>
                  </a:lnTo>
                  <a:lnTo>
                    <a:pt x="466" y="2701"/>
                  </a:lnTo>
                  <a:lnTo>
                    <a:pt x="479" y="2742"/>
                  </a:lnTo>
                  <a:lnTo>
                    <a:pt x="494" y="2783"/>
                  </a:lnTo>
                  <a:lnTo>
                    <a:pt x="508" y="2823"/>
                  </a:lnTo>
                  <a:lnTo>
                    <a:pt x="524" y="2861"/>
                  </a:lnTo>
                  <a:lnTo>
                    <a:pt x="541" y="2901"/>
                  </a:lnTo>
                  <a:lnTo>
                    <a:pt x="559" y="2939"/>
                  </a:lnTo>
                  <a:lnTo>
                    <a:pt x="578" y="2978"/>
                  </a:lnTo>
                  <a:lnTo>
                    <a:pt x="598" y="3015"/>
                  </a:lnTo>
                  <a:lnTo>
                    <a:pt x="620" y="3053"/>
                  </a:lnTo>
                  <a:lnTo>
                    <a:pt x="642" y="3091"/>
                  </a:lnTo>
                  <a:lnTo>
                    <a:pt x="665" y="3128"/>
                  </a:lnTo>
                  <a:lnTo>
                    <a:pt x="689" y="3163"/>
                  </a:lnTo>
                  <a:lnTo>
                    <a:pt x="715" y="3200"/>
                  </a:lnTo>
                  <a:lnTo>
                    <a:pt x="741" y="3235"/>
                  </a:lnTo>
                  <a:lnTo>
                    <a:pt x="768" y="3270"/>
                  </a:lnTo>
                  <a:lnTo>
                    <a:pt x="796" y="3306"/>
                  </a:lnTo>
                  <a:lnTo>
                    <a:pt x="826" y="3340"/>
                  </a:lnTo>
                  <a:lnTo>
                    <a:pt x="856" y="3374"/>
                  </a:lnTo>
                  <a:lnTo>
                    <a:pt x="888" y="3407"/>
                  </a:lnTo>
                  <a:lnTo>
                    <a:pt x="920" y="3441"/>
                  </a:lnTo>
                  <a:lnTo>
                    <a:pt x="953" y="3473"/>
                  </a:lnTo>
                  <a:lnTo>
                    <a:pt x="987" y="3505"/>
                  </a:lnTo>
                  <a:lnTo>
                    <a:pt x="1021" y="3535"/>
                  </a:lnTo>
                  <a:lnTo>
                    <a:pt x="1055" y="3565"/>
                  </a:lnTo>
                  <a:lnTo>
                    <a:pt x="1090" y="3594"/>
                  </a:lnTo>
                  <a:lnTo>
                    <a:pt x="1125" y="3621"/>
                  </a:lnTo>
                  <a:lnTo>
                    <a:pt x="1161" y="3647"/>
                  </a:lnTo>
                  <a:lnTo>
                    <a:pt x="1197" y="3672"/>
                  </a:lnTo>
                  <a:lnTo>
                    <a:pt x="1234" y="3697"/>
                  </a:lnTo>
                  <a:lnTo>
                    <a:pt x="1270" y="3720"/>
                  </a:lnTo>
                  <a:lnTo>
                    <a:pt x="1307" y="3742"/>
                  </a:lnTo>
                  <a:lnTo>
                    <a:pt x="1344" y="3763"/>
                  </a:lnTo>
                  <a:lnTo>
                    <a:pt x="1383" y="3784"/>
                  </a:lnTo>
                  <a:lnTo>
                    <a:pt x="1421" y="3803"/>
                  </a:lnTo>
                  <a:lnTo>
                    <a:pt x="1459" y="3821"/>
                  </a:lnTo>
                  <a:lnTo>
                    <a:pt x="1499" y="3838"/>
                  </a:lnTo>
                  <a:lnTo>
                    <a:pt x="1538" y="3855"/>
                  </a:lnTo>
                  <a:lnTo>
                    <a:pt x="1578" y="3869"/>
                  </a:lnTo>
                  <a:lnTo>
                    <a:pt x="1619" y="3883"/>
                  </a:lnTo>
                  <a:lnTo>
                    <a:pt x="1660" y="3896"/>
                  </a:lnTo>
                  <a:lnTo>
                    <a:pt x="1700" y="3908"/>
                  </a:lnTo>
                  <a:lnTo>
                    <a:pt x="1742" y="3919"/>
                  </a:lnTo>
                  <a:lnTo>
                    <a:pt x="1784" y="3929"/>
                  </a:lnTo>
                  <a:lnTo>
                    <a:pt x="1826" y="3937"/>
                  </a:lnTo>
                  <a:lnTo>
                    <a:pt x="1868" y="3946"/>
                  </a:lnTo>
                  <a:lnTo>
                    <a:pt x="1911" y="3952"/>
                  </a:lnTo>
                  <a:lnTo>
                    <a:pt x="1955" y="3958"/>
                  </a:lnTo>
                  <a:lnTo>
                    <a:pt x="1999" y="3962"/>
                  </a:lnTo>
                  <a:lnTo>
                    <a:pt x="2043" y="3966"/>
                  </a:lnTo>
                  <a:lnTo>
                    <a:pt x="2088" y="3969"/>
                  </a:lnTo>
                  <a:lnTo>
                    <a:pt x="2132" y="3970"/>
                  </a:lnTo>
                  <a:lnTo>
                    <a:pt x="2178" y="3971"/>
                  </a:lnTo>
                  <a:lnTo>
                    <a:pt x="2223" y="3970"/>
                  </a:lnTo>
                  <a:lnTo>
                    <a:pt x="2268" y="3969"/>
                  </a:lnTo>
                  <a:lnTo>
                    <a:pt x="2313" y="3966"/>
                  </a:lnTo>
                  <a:lnTo>
                    <a:pt x="2357" y="3962"/>
                  </a:lnTo>
                  <a:lnTo>
                    <a:pt x="2402" y="3957"/>
                  </a:lnTo>
                  <a:lnTo>
                    <a:pt x="2445" y="3952"/>
                  </a:lnTo>
                  <a:lnTo>
                    <a:pt x="2488" y="3945"/>
                  </a:lnTo>
                  <a:lnTo>
                    <a:pt x="2531" y="3937"/>
                  </a:lnTo>
                  <a:lnTo>
                    <a:pt x="2573" y="3929"/>
                  </a:lnTo>
                  <a:lnTo>
                    <a:pt x="2616" y="3918"/>
                  </a:lnTo>
                  <a:lnTo>
                    <a:pt x="2656" y="3908"/>
                  </a:lnTo>
                  <a:lnTo>
                    <a:pt x="2698" y="3895"/>
                  </a:lnTo>
                  <a:lnTo>
                    <a:pt x="2739" y="3883"/>
                  </a:lnTo>
                  <a:lnTo>
                    <a:pt x="2780" y="3868"/>
                  </a:lnTo>
                  <a:lnTo>
                    <a:pt x="2820" y="3853"/>
                  </a:lnTo>
                  <a:lnTo>
                    <a:pt x="2860" y="3837"/>
                  </a:lnTo>
                  <a:lnTo>
                    <a:pt x="2900" y="3820"/>
                  </a:lnTo>
                  <a:lnTo>
                    <a:pt x="2938" y="3801"/>
                  </a:lnTo>
                  <a:lnTo>
                    <a:pt x="2977" y="3782"/>
                  </a:lnTo>
                  <a:lnTo>
                    <a:pt x="3016" y="3761"/>
                  </a:lnTo>
                  <a:lnTo>
                    <a:pt x="3053" y="3740"/>
                  </a:lnTo>
                  <a:lnTo>
                    <a:pt x="3091" y="3717"/>
                  </a:lnTo>
                  <a:lnTo>
                    <a:pt x="3128" y="3694"/>
                  </a:lnTo>
                  <a:lnTo>
                    <a:pt x="3165" y="3669"/>
                  </a:lnTo>
                  <a:lnTo>
                    <a:pt x="3201" y="3644"/>
                  </a:lnTo>
                  <a:lnTo>
                    <a:pt x="3238" y="3618"/>
                  </a:lnTo>
                  <a:lnTo>
                    <a:pt x="3273" y="3589"/>
                  </a:lnTo>
                  <a:lnTo>
                    <a:pt x="3309" y="3561"/>
                  </a:lnTo>
                  <a:lnTo>
                    <a:pt x="3343" y="3531"/>
                  </a:lnTo>
                  <a:lnTo>
                    <a:pt x="3379" y="3500"/>
                  </a:lnTo>
                  <a:lnTo>
                    <a:pt x="3412" y="3468"/>
                  </a:lnTo>
                  <a:lnTo>
                    <a:pt x="3447" y="3436"/>
                  </a:lnTo>
                  <a:lnTo>
                    <a:pt x="3478" y="3404"/>
                  </a:lnTo>
                  <a:lnTo>
                    <a:pt x="3508" y="3373"/>
                  </a:lnTo>
                  <a:lnTo>
                    <a:pt x="3537" y="3340"/>
                  </a:lnTo>
                  <a:lnTo>
                    <a:pt x="3567" y="3307"/>
                  </a:lnTo>
                  <a:lnTo>
                    <a:pt x="3594" y="3274"/>
                  </a:lnTo>
                  <a:lnTo>
                    <a:pt x="3620" y="3240"/>
                  </a:lnTo>
                  <a:lnTo>
                    <a:pt x="3646" y="3205"/>
                  </a:lnTo>
                  <a:lnTo>
                    <a:pt x="3670" y="3170"/>
                  </a:lnTo>
                  <a:lnTo>
                    <a:pt x="3694" y="3136"/>
                  </a:lnTo>
                  <a:lnTo>
                    <a:pt x="3716" y="3099"/>
                  </a:lnTo>
                  <a:lnTo>
                    <a:pt x="3738" y="3064"/>
                  </a:lnTo>
                  <a:lnTo>
                    <a:pt x="3759" y="3026"/>
                  </a:lnTo>
                  <a:lnTo>
                    <a:pt x="3778" y="2989"/>
                  </a:lnTo>
                  <a:lnTo>
                    <a:pt x="3796" y="2952"/>
                  </a:lnTo>
                  <a:lnTo>
                    <a:pt x="3814" y="2913"/>
                  </a:lnTo>
                  <a:lnTo>
                    <a:pt x="3831" y="2874"/>
                  </a:lnTo>
                  <a:lnTo>
                    <a:pt x="3845" y="2834"/>
                  </a:lnTo>
                  <a:lnTo>
                    <a:pt x="3860" y="2794"/>
                  </a:lnTo>
                  <a:lnTo>
                    <a:pt x="3874" y="2755"/>
                  </a:lnTo>
                  <a:lnTo>
                    <a:pt x="3886" y="2714"/>
                  </a:lnTo>
                  <a:lnTo>
                    <a:pt x="3898" y="2672"/>
                  </a:lnTo>
                  <a:lnTo>
                    <a:pt x="3908" y="2630"/>
                  </a:lnTo>
                  <a:lnTo>
                    <a:pt x="3917" y="2588"/>
                  </a:lnTo>
                  <a:lnTo>
                    <a:pt x="3927" y="2545"/>
                  </a:lnTo>
                  <a:lnTo>
                    <a:pt x="3934" y="2502"/>
                  </a:lnTo>
                  <a:lnTo>
                    <a:pt x="3940" y="2458"/>
                  </a:lnTo>
                  <a:lnTo>
                    <a:pt x="3946" y="2413"/>
                  </a:lnTo>
                  <a:lnTo>
                    <a:pt x="3951" y="2369"/>
                  </a:lnTo>
                  <a:lnTo>
                    <a:pt x="3954" y="2323"/>
                  </a:lnTo>
                  <a:lnTo>
                    <a:pt x="3956" y="2278"/>
                  </a:lnTo>
                  <a:lnTo>
                    <a:pt x="3958" y="2231"/>
                  </a:lnTo>
                  <a:lnTo>
                    <a:pt x="3958" y="2185"/>
                  </a:lnTo>
                  <a:lnTo>
                    <a:pt x="3958" y="2138"/>
                  </a:lnTo>
                  <a:lnTo>
                    <a:pt x="3956" y="2092"/>
                  </a:lnTo>
                  <a:lnTo>
                    <a:pt x="3954" y="2047"/>
                  </a:lnTo>
                  <a:lnTo>
                    <a:pt x="3950" y="2000"/>
                  </a:lnTo>
                  <a:lnTo>
                    <a:pt x="3946" y="1956"/>
                  </a:lnTo>
                  <a:lnTo>
                    <a:pt x="3940" y="1911"/>
                  </a:lnTo>
                  <a:lnTo>
                    <a:pt x="3933" y="1867"/>
                  </a:lnTo>
                  <a:lnTo>
                    <a:pt x="3926" y="1824"/>
                  </a:lnTo>
                  <a:lnTo>
                    <a:pt x="3917" y="1781"/>
                  </a:lnTo>
                  <a:lnTo>
                    <a:pt x="3908" y="1739"/>
                  </a:lnTo>
                  <a:lnTo>
                    <a:pt x="3897" y="1697"/>
                  </a:lnTo>
                  <a:lnTo>
                    <a:pt x="3885" y="1655"/>
                  </a:lnTo>
                  <a:lnTo>
                    <a:pt x="3873" y="1614"/>
                  </a:lnTo>
                  <a:lnTo>
                    <a:pt x="3859" y="1573"/>
                  </a:lnTo>
                  <a:lnTo>
                    <a:pt x="3844" y="1532"/>
                  </a:lnTo>
                  <a:lnTo>
                    <a:pt x="3829" y="1492"/>
                  </a:lnTo>
                  <a:lnTo>
                    <a:pt x="3812" y="1454"/>
                  </a:lnTo>
                  <a:lnTo>
                    <a:pt x="3794" y="1414"/>
                  </a:lnTo>
                  <a:lnTo>
                    <a:pt x="3774" y="1375"/>
                  </a:lnTo>
                  <a:lnTo>
                    <a:pt x="3756" y="1337"/>
                  </a:lnTo>
                  <a:lnTo>
                    <a:pt x="3735" y="1300"/>
                  </a:lnTo>
                  <a:lnTo>
                    <a:pt x="3713" y="1262"/>
                  </a:lnTo>
                  <a:lnTo>
                    <a:pt x="3690" y="1225"/>
                  </a:lnTo>
                  <a:lnTo>
                    <a:pt x="3666" y="1190"/>
                  </a:lnTo>
                  <a:lnTo>
                    <a:pt x="3641" y="1153"/>
                  </a:lnTo>
                  <a:lnTo>
                    <a:pt x="3615" y="1117"/>
                  </a:lnTo>
                  <a:lnTo>
                    <a:pt x="3588" y="1083"/>
                  </a:lnTo>
                  <a:lnTo>
                    <a:pt x="3560" y="1048"/>
                  </a:lnTo>
                  <a:lnTo>
                    <a:pt x="3531" y="1014"/>
                  </a:lnTo>
                  <a:lnTo>
                    <a:pt x="3501" y="980"/>
                  </a:lnTo>
                  <a:lnTo>
                    <a:pt x="3471" y="947"/>
                  </a:lnTo>
                  <a:lnTo>
                    <a:pt x="3438" y="914"/>
                  </a:lnTo>
                  <a:lnTo>
                    <a:pt x="3406" y="882"/>
                  </a:lnTo>
                  <a:lnTo>
                    <a:pt x="3373" y="851"/>
                  </a:lnTo>
                  <a:lnTo>
                    <a:pt x="3339" y="821"/>
                  </a:lnTo>
                  <a:lnTo>
                    <a:pt x="3305" y="792"/>
                  </a:lnTo>
                  <a:lnTo>
                    <a:pt x="3270" y="764"/>
                  </a:lnTo>
                  <a:lnTo>
                    <a:pt x="3236" y="737"/>
                  </a:lnTo>
                  <a:lnTo>
                    <a:pt x="3200" y="711"/>
                  </a:lnTo>
                  <a:lnTo>
                    <a:pt x="3165" y="686"/>
                  </a:lnTo>
                  <a:lnTo>
                    <a:pt x="3128" y="662"/>
                  </a:lnTo>
                  <a:lnTo>
                    <a:pt x="3092" y="639"/>
                  </a:lnTo>
                  <a:lnTo>
                    <a:pt x="3055" y="617"/>
                  </a:lnTo>
                  <a:lnTo>
                    <a:pt x="3018" y="597"/>
                  </a:lnTo>
                  <a:lnTo>
                    <a:pt x="2979" y="577"/>
                  </a:lnTo>
                  <a:lnTo>
                    <a:pt x="2941" y="558"/>
                  </a:lnTo>
                  <a:lnTo>
                    <a:pt x="2903" y="540"/>
                  </a:lnTo>
                  <a:lnTo>
                    <a:pt x="2863" y="523"/>
                  </a:lnTo>
                  <a:lnTo>
                    <a:pt x="2823" y="507"/>
                  </a:lnTo>
                  <a:lnTo>
                    <a:pt x="2784" y="492"/>
                  </a:lnTo>
                  <a:lnTo>
                    <a:pt x="2743" y="478"/>
                  </a:lnTo>
                  <a:lnTo>
                    <a:pt x="2702" y="466"/>
                  </a:lnTo>
                  <a:lnTo>
                    <a:pt x="2661" y="454"/>
                  </a:lnTo>
                  <a:lnTo>
                    <a:pt x="2619" y="444"/>
                  </a:lnTo>
                  <a:lnTo>
                    <a:pt x="2577" y="433"/>
                  </a:lnTo>
                  <a:lnTo>
                    <a:pt x="2534" y="425"/>
                  </a:lnTo>
                  <a:lnTo>
                    <a:pt x="2492" y="418"/>
                  </a:lnTo>
                  <a:lnTo>
                    <a:pt x="2448" y="410"/>
                  </a:lnTo>
                  <a:lnTo>
                    <a:pt x="2404" y="405"/>
                  </a:lnTo>
                  <a:lnTo>
                    <a:pt x="2360" y="401"/>
                  </a:lnTo>
                  <a:lnTo>
                    <a:pt x="2315" y="397"/>
                  </a:lnTo>
                  <a:lnTo>
                    <a:pt x="2269" y="395"/>
                  </a:lnTo>
                  <a:lnTo>
                    <a:pt x="2224" y="393"/>
                  </a:lnTo>
                  <a:lnTo>
                    <a:pt x="2178" y="393"/>
                  </a:lnTo>
                  <a:lnTo>
                    <a:pt x="2131" y="393"/>
                  </a:lnTo>
                  <a:lnTo>
                    <a:pt x="2087" y="395"/>
                  </a:lnTo>
                  <a:lnTo>
                    <a:pt x="2041" y="397"/>
                  </a:lnTo>
                  <a:lnTo>
                    <a:pt x="1997" y="401"/>
                  </a:lnTo>
                  <a:lnTo>
                    <a:pt x="1952" y="405"/>
                  </a:lnTo>
                  <a:lnTo>
                    <a:pt x="1908" y="411"/>
                  </a:lnTo>
                  <a:lnTo>
                    <a:pt x="1865" y="418"/>
                  </a:lnTo>
                  <a:lnTo>
                    <a:pt x="1822" y="425"/>
                  </a:lnTo>
                  <a:lnTo>
                    <a:pt x="1780" y="434"/>
                  </a:lnTo>
                  <a:lnTo>
                    <a:pt x="1738" y="444"/>
                  </a:lnTo>
                  <a:lnTo>
                    <a:pt x="1696" y="454"/>
                  </a:lnTo>
                  <a:lnTo>
                    <a:pt x="1654" y="466"/>
                  </a:lnTo>
                  <a:lnTo>
                    <a:pt x="1614" y="479"/>
                  </a:lnTo>
                  <a:lnTo>
                    <a:pt x="1574" y="493"/>
                  </a:lnTo>
                  <a:lnTo>
                    <a:pt x="1534" y="508"/>
                  </a:lnTo>
                  <a:lnTo>
                    <a:pt x="1495" y="523"/>
                  </a:lnTo>
                  <a:lnTo>
                    <a:pt x="1456" y="540"/>
                  </a:lnTo>
                  <a:lnTo>
                    <a:pt x="1417" y="558"/>
                  </a:lnTo>
                  <a:lnTo>
                    <a:pt x="1379" y="577"/>
                  </a:lnTo>
                  <a:lnTo>
                    <a:pt x="1341" y="598"/>
                  </a:lnTo>
                  <a:lnTo>
                    <a:pt x="1305" y="619"/>
                  </a:lnTo>
                  <a:lnTo>
                    <a:pt x="1268" y="641"/>
                  </a:lnTo>
                  <a:lnTo>
                    <a:pt x="1232" y="664"/>
                  </a:lnTo>
                  <a:lnTo>
                    <a:pt x="1196" y="688"/>
                  </a:lnTo>
                  <a:lnTo>
                    <a:pt x="1161" y="713"/>
                  </a:lnTo>
                  <a:lnTo>
                    <a:pt x="1125" y="738"/>
                  </a:lnTo>
                  <a:lnTo>
                    <a:pt x="1091" y="765"/>
                  </a:lnTo>
                  <a:lnTo>
                    <a:pt x="1057" y="794"/>
                  </a:lnTo>
                  <a:lnTo>
                    <a:pt x="1024" y="823"/>
                  </a:lnTo>
                  <a:lnTo>
                    <a:pt x="990" y="853"/>
                  </a:lnTo>
                  <a:lnTo>
                    <a:pt x="958" y="885"/>
                  </a:lnTo>
                  <a:lnTo>
                    <a:pt x="926" y="917"/>
                  </a:lnTo>
                  <a:close/>
                  <a:moveTo>
                    <a:pt x="1862" y="1971"/>
                  </a:moveTo>
                  <a:lnTo>
                    <a:pt x="1852" y="1950"/>
                  </a:lnTo>
                  <a:lnTo>
                    <a:pt x="1840" y="1929"/>
                  </a:lnTo>
                  <a:lnTo>
                    <a:pt x="1829" y="1910"/>
                  </a:lnTo>
                  <a:lnTo>
                    <a:pt x="1816" y="1894"/>
                  </a:lnTo>
                  <a:lnTo>
                    <a:pt x="1803" y="1877"/>
                  </a:lnTo>
                  <a:lnTo>
                    <a:pt x="1789" y="1862"/>
                  </a:lnTo>
                  <a:lnTo>
                    <a:pt x="1775" y="1850"/>
                  </a:lnTo>
                  <a:lnTo>
                    <a:pt x="1760" y="1837"/>
                  </a:lnTo>
                  <a:lnTo>
                    <a:pt x="1744" y="1827"/>
                  </a:lnTo>
                  <a:lnTo>
                    <a:pt x="1728" y="1818"/>
                  </a:lnTo>
                  <a:lnTo>
                    <a:pt x="1712" y="1810"/>
                  </a:lnTo>
                  <a:lnTo>
                    <a:pt x="1694" y="1803"/>
                  </a:lnTo>
                  <a:lnTo>
                    <a:pt x="1676" y="1799"/>
                  </a:lnTo>
                  <a:lnTo>
                    <a:pt x="1657" y="1795"/>
                  </a:lnTo>
                  <a:lnTo>
                    <a:pt x="1638" y="1793"/>
                  </a:lnTo>
                  <a:lnTo>
                    <a:pt x="1618" y="1793"/>
                  </a:lnTo>
                  <a:lnTo>
                    <a:pt x="1600" y="1793"/>
                  </a:lnTo>
                  <a:lnTo>
                    <a:pt x="1582" y="1794"/>
                  </a:lnTo>
                  <a:lnTo>
                    <a:pt x="1567" y="1796"/>
                  </a:lnTo>
                  <a:lnTo>
                    <a:pt x="1550" y="1799"/>
                  </a:lnTo>
                  <a:lnTo>
                    <a:pt x="1534" y="1802"/>
                  </a:lnTo>
                  <a:lnTo>
                    <a:pt x="1520" y="1807"/>
                  </a:lnTo>
                  <a:lnTo>
                    <a:pt x="1505" y="1812"/>
                  </a:lnTo>
                  <a:lnTo>
                    <a:pt x="1491" y="1817"/>
                  </a:lnTo>
                  <a:lnTo>
                    <a:pt x="1479" y="1823"/>
                  </a:lnTo>
                  <a:lnTo>
                    <a:pt x="1465" y="1831"/>
                  </a:lnTo>
                  <a:lnTo>
                    <a:pt x="1454" y="1839"/>
                  </a:lnTo>
                  <a:lnTo>
                    <a:pt x="1442" y="1847"/>
                  </a:lnTo>
                  <a:lnTo>
                    <a:pt x="1431" y="1857"/>
                  </a:lnTo>
                  <a:lnTo>
                    <a:pt x="1421" y="1867"/>
                  </a:lnTo>
                  <a:lnTo>
                    <a:pt x="1411" y="1878"/>
                  </a:lnTo>
                  <a:lnTo>
                    <a:pt x="1402" y="1890"/>
                  </a:lnTo>
                  <a:lnTo>
                    <a:pt x="1393" y="1903"/>
                  </a:lnTo>
                  <a:lnTo>
                    <a:pt x="1385" y="1916"/>
                  </a:lnTo>
                  <a:lnTo>
                    <a:pt x="1378" y="1930"/>
                  </a:lnTo>
                  <a:lnTo>
                    <a:pt x="1370" y="1945"/>
                  </a:lnTo>
                  <a:lnTo>
                    <a:pt x="1364" y="1961"/>
                  </a:lnTo>
                  <a:lnTo>
                    <a:pt x="1358" y="1976"/>
                  </a:lnTo>
                  <a:lnTo>
                    <a:pt x="1353" y="1994"/>
                  </a:lnTo>
                  <a:lnTo>
                    <a:pt x="1347" y="2012"/>
                  </a:lnTo>
                  <a:lnTo>
                    <a:pt x="1343" y="2030"/>
                  </a:lnTo>
                  <a:lnTo>
                    <a:pt x="1340" y="2050"/>
                  </a:lnTo>
                  <a:lnTo>
                    <a:pt x="1337" y="2070"/>
                  </a:lnTo>
                  <a:lnTo>
                    <a:pt x="1334" y="2091"/>
                  </a:lnTo>
                  <a:lnTo>
                    <a:pt x="1333" y="2113"/>
                  </a:lnTo>
                  <a:lnTo>
                    <a:pt x="1331" y="2135"/>
                  </a:lnTo>
                  <a:lnTo>
                    <a:pt x="1330" y="2158"/>
                  </a:lnTo>
                  <a:lnTo>
                    <a:pt x="1330" y="2182"/>
                  </a:lnTo>
                  <a:lnTo>
                    <a:pt x="1330" y="2206"/>
                  </a:lnTo>
                  <a:lnTo>
                    <a:pt x="1331" y="2229"/>
                  </a:lnTo>
                  <a:lnTo>
                    <a:pt x="1333" y="2251"/>
                  </a:lnTo>
                  <a:lnTo>
                    <a:pt x="1334" y="2273"/>
                  </a:lnTo>
                  <a:lnTo>
                    <a:pt x="1337" y="2294"/>
                  </a:lnTo>
                  <a:lnTo>
                    <a:pt x="1340" y="2314"/>
                  </a:lnTo>
                  <a:lnTo>
                    <a:pt x="1343" y="2334"/>
                  </a:lnTo>
                  <a:lnTo>
                    <a:pt x="1347" y="2351"/>
                  </a:lnTo>
                  <a:lnTo>
                    <a:pt x="1353" y="2369"/>
                  </a:lnTo>
                  <a:lnTo>
                    <a:pt x="1358" y="2387"/>
                  </a:lnTo>
                  <a:lnTo>
                    <a:pt x="1364" y="2403"/>
                  </a:lnTo>
                  <a:lnTo>
                    <a:pt x="1370" y="2418"/>
                  </a:lnTo>
                  <a:lnTo>
                    <a:pt x="1378" y="2433"/>
                  </a:lnTo>
                  <a:lnTo>
                    <a:pt x="1385" y="2448"/>
                  </a:lnTo>
                  <a:lnTo>
                    <a:pt x="1393" y="2460"/>
                  </a:lnTo>
                  <a:lnTo>
                    <a:pt x="1402" y="2473"/>
                  </a:lnTo>
                  <a:lnTo>
                    <a:pt x="1411" y="2485"/>
                  </a:lnTo>
                  <a:lnTo>
                    <a:pt x="1421" y="2496"/>
                  </a:lnTo>
                  <a:lnTo>
                    <a:pt x="1431" y="2506"/>
                  </a:lnTo>
                  <a:lnTo>
                    <a:pt x="1442" y="2516"/>
                  </a:lnTo>
                  <a:lnTo>
                    <a:pt x="1454" y="2524"/>
                  </a:lnTo>
                  <a:lnTo>
                    <a:pt x="1465" y="2533"/>
                  </a:lnTo>
                  <a:lnTo>
                    <a:pt x="1479" y="2540"/>
                  </a:lnTo>
                  <a:lnTo>
                    <a:pt x="1491" y="2546"/>
                  </a:lnTo>
                  <a:lnTo>
                    <a:pt x="1505" y="2551"/>
                  </a:lnTo>
                  <a:lnTo>
                    <a:pt x="1520" y="2557"/>
                  </a:lnTo>
                  <a:lnTo>
                    <a:pt x="1534" y="2561"/>
                  </a:lnTo>
                  <a:lnTo>
                    <a:pt x="1550" y="2564"/>
                  </a:lnTo>
                  <a:lnTo>
                    <a:pt x="1567" y="2567"/>
                  </a:lnTo>
                  <a:lnTo>
                    <a:pt x="1582" y="2569"/>
                  </a:lnTo>
                  <a:lnTo>
                    <a:pt x="1600" y="2570"/>
                  </a:lnTo>
                  <a:lnTo>
                    <a:pt x="1618" y="2570"/>
                  </a:lnTo>
                  <a:lnTo>
                    <a:pt x="1641" y="2569"/>
                  </a:lnTo>
                  <a:lnTo>
                    <a:pt x="1664" y="2567"/>
                  </a:lnTo>
                  <a:lnTo>
                    <a:pt x="1685" y="2564"/>
                  </a:lnTo>
                  <a:lnTo>
                    <a:pt x="1705" y="2559"/>
                  </a:lnTo>
                  <a:lnTo>
                    <a:pt x="1725" y="2551"/>
                  </a:lnTo>
                  <a:lnTo>
                    <a:pt x="1745" y="2544"/>
                  </a:lnTo>
                  <a:lnTo>
                    <a:pt x="1763" y="2534"/>
                  </a:lnTo>
                  <a:lnTo>
                    <a:pt x="1781" y="2523"/>
                  </a:lnTo>
                  <a:lnTo>
                    <a:pt x="1797" y="2511"/>
                  </a:lnTo>
                  <a:lnTo>
                    <a:pt x="1813" y="2496"/>
                  </a:lnTo>
                  <a:lnTo>
                    <a:pt x="1828" y="2481"/>
                  </a:lnTo>
                  <a:lnTo>
                    <a:pt x="1841" y="2463"/>
                  </a:lnTo>
                  <a:lnTo>
                    <a:pt x="1855" y="2446"/>
                  </a:lnTo>
                  <a:lnTo>
                    <a:pt x="1867" y="2426"/>
                  </a:lnTo>
                  <a:lnTo>
                    <a:pt x="1879" y="2404"/>
                  </a:lnTo>
                  <a:lnTo>
                    <a:pt x="1889" y="2381"/>
                  </a:lnTo>
                  <a:lnTo>
                    <a:pt x="2155" y="2523"/>
                  </a:lnTo>
                  <a:lnTo>
                    <a:pt x="2143" y="2544"/>
                  </a:lnTo>
                  <a:lnTo>
                    <a:pt x="2130" y="2564"/>
                  </a:lnTo>
                  <a:lnTo>
                    <a:pt x="2118" y="2584"/>
                  </a:lnTo>
                  <a:lnTo>
                    <a:pt x="2104" y="2603"/>
                  </a:lnTo>
                  <a:lnTo>
                    <a:pt x="2091" y="2621"/>
                  </a:lnTo>
                  <a:lnTo>
                    <a:pt x="2077" y="2638"/>
                  </a:lnTo>
                  <a:lnTo>
                    <a:pt x="2062" y="2655"/>
                  </a:lnTo>
                  <a:lnTo>
                    <a:pt x="2048" y="2671"/>
                  </a:lnTo>
                  <a:lnTo>
                    <a:pt x="2033" y="2687"/>
                  </a:lnTo>
                  <a:lnTo>
                    <a:pt x="2018" y="2701"/>
                  </a:lnTo>
                  <a:lnTo>
                    <a:pt x="2002" y="2716"/>
                  </a:lnTo>
                  <a:lnTo>
                    <a:pt x="1985" y="2729"/>
                  </a:lnTo>
                  <a:lnTo>
                    <a:pt x="1970" y="2742"/>
                  </a:lnTo>
                  <a:lnTo>
                    <a:pt x="1952" y="2755"/>
                  </a:lnTo>
                  <a:lnTo>
                    <a:pt x="1935" y="2766"/>
                  </a:lnTo>
                  <a:lnTo>
                    <a:pt x="1917" y="2778"/>
                  </a:lnTo>
                  <a:lnTo>
                    <a:pt x="1900" y="2787"/>
                  </a:lnTo>
                  <a:lnTo>
                    <a:pt x="1881" y="2797"/>
                  </a:lnTo>
                  <a:lnTo>
                    <a:pt x="1862" y="2806"/>
                  </a:lnTo>
                  <a:lnTo>
                    <a:pt x="1843" y="2814"/>
                  </a:lnTo>
                  <a:lnTo>
                    <a:pt x="1823" y="2822"/>
                  </a:lnTo>
                  <a:lnTo>
                    <a:pt x="1804" y="2829"/>
                  </a:lnTo>
                  <a:lnTo>
                    <a:pt x="1784" y="2835"/>
                  </a:lnTo>
                  <a:lnTo>
                    <a:pt x="1763" y="2841"/>
                  </a:lnTo>
                  <a:lnTo>
                    <a:pt x="1742" y="2846"/>
                  </a:lnTo>
                  <a:lnTo>
                    <a:pt x="1720" y="2850"/>
                  </a:lnTo>
                  <a:lnTo>
                    <a:pt x="1699" y="2854"/>
                  </a:lnTo>
                  <a:lnTo>
                    <a:pt x="1676" y="2856"/>
                  </a:lnTo>
                  <a:lnTo>
                    <a:pt x="1654" y="2859"/>
                  </a:lnTo>
                  <a:lnTo>
                    <a:pt x="1631" y="2860"/>
                  </a:lnTo>
                  <a:lnTo>
                    <a:pt x="1608" y="2861"/>
                  </a:lnTo>
                  <a:lnTo>
                    <a:pt x="1584" y="2861"/>
                  </a:lnTo>
                  <a:lnTo>
                    <a:pt x="1548" y="2861"/>
                  </a:lnTo>
                  <a:lnTo>
                    <a:pt x="1513" y="2859"/>
                  </a:lnTo>
                  <a:lnTo>
                    <a:pt x="1479" y="2855"/>
                  </a:lnTo>
                  <a:lnTo>
                    <a:pt x="1446" y="2851"/>
                  </a:lnTo>
                  <a:lnTo>
                    <a:pt x="1412" y="2845"/>
                  </a:lnTo>
                  <a:lnTo>
                    <a:pt x="1381" y="2836"/>
                  </a:lnTo>
                  <a:lnTo>
                    <a:pt x="1351" y="2827"/>
                  </a:lnTo>
                  <a:lnTo>
                    <a:pt x="1320" y="2816"/>
                  </a:lnTo>
                  <a:lnTo>
                    <a:pt x="1291" y="2805"/>
                  </a:lnTo>
                  <a:lnTo>
                    <a:pt x="1264" y="2791"/>
                  </a:lnTo>
                  <a:lnTo>
                    <a:pt x="1237" y="2777"/>
                  </a:lnTo>
                  <a:lnTo>
                    <a:pt x="1210" y="2761"/>
                  </a:lnTo>
                  <a:lnTo>
                    <a:pt x="1185" y="2743"/>
                  </a:lnTo>
                  <a:lnTo>
                    <a:pt x="1161" y="2724"/>
                  </a:lnTo>
                  <a:lnTo>
                    <a:pt x="1138" y="2703"/>
                  </a:lnTo>
                  <a:lnTo>
                    <a:pt x="1115" y="2681"/>
                  </a:lnTo>
                  <a:lnTo>
                    <a:pt x="1093" y="2658"/>
                  </a:lnTo>
                  <a:lnTo>
                    <a:pt x="1073" y="2634"/>
                  </a:lnTo>
                  <a:lnTo>
                    <a:pt x="1054" y="2609"/>
                  </a:lnTo>
                  <a:lnTo>
                    <a:pt x="1037" y="2583"/>
                  </a:lnTo>
                  <a:lnTo>
                    <a:pt x="1022" y="2556"/>
                  </a:lnTo>
                  <a:lnTo>
                    <a:pt x="1007" y="2527"/>
                  </a:lnTo>
                  <a:lnTo>
                    <a:pt x="994" y="2497"/>
                  </a:lnTo>
                  <a:lnTo>
                    <a:pt x="982" y="2467"/>
                  </a:lnTo>
                  <a:lnTo>
                    <a:pt x="972" y="2435"/>
                  </a:lnTo>
                  <a:lnTo>
                    <a:pt x="963" y="2403"/>
                  </a:lnTo>
                  <a:lnTo>
                    <a:pt x="955" y="2369"/>
                  </a:lnTo>
                  <a:lnTo>
                    <a:pt x="949" y="2334"/>
                  </a:lnTo>
                  <a:lnTo>
                    <a:pt x="945" y="2298"/>
                  </a:lnTo>
                  <a:lnTo>
                    <a:pt x="940" y="2261"/>
                  </a:lnTo>
                  <a:lnTo>
                    <a:pt x="938" y="2222"/>
                  </a:lnTo>
                  <a:lnTo>
                    <a:pt x="938" y="2184"/>
                  </a:lnTo>
                  <a:lnTo>
                    <a:pt x="938" y="2145"/>
                  </a:lnTo>
                  <a:lnTo>
                    <a:pt x="940" y="2108"/>
                  </a:lnTo>
                  <a:lnTo>
                    <a:pt x="945" y="2072"/>
                  </a:lnTo>
                  <a:lnTo>
                    <a:pt x="950" y="2036"/>
                  </a:lnTo>
                  <a:lnTo>
                    <a:pt x="956" y="2001"/>
                  </a:lnTo>
                  <a:lnTo>
                    <a:pt x="963" y="1968"/>
                  </a:lnTo>
                  <a:lnTo>
                    <a:pt x="973" y="1935"/>
                  </a:lnTo>
                  <a:lnTo>
                    <a:pt x="983" y="1904"/>
                  </a:lnTo>
                  <a:lnTo>
                    <a:pt x="996" y="1874"/>
                  </a:lnTo>
                  <a:lnTo>
                    <a:pt x="1009" y="1844"/>
                  </a:lnTo>
                  <a:lnTo>
                    <a:pt x="1024" y="1816"/>
                  </a:lnTo>
                  <a:lnTo>
                    <a:pt x="1041" y="1789"/>
                  </a:lnTo>
                  <a:lnTo>
                    <a:pt x="1058" y="1762"/>
                  </a:lnTo>
                  <a:lnTo>
                    <a:pt x="1077" y="1736"/>
                  </a:lnTo>
                  <a:lnTo>
                    <a:pt x="1098" y="1712"/>
                  </a:lnTo>
                  <a:lnTo>
                    <a:pt x="1120" y="1689"/>
                  </a:lnTo>
                  <a:lnTo>
                    <a:pt x="1143" y="1666"/>
                  </a:lnTo>
                  <a:lnTo>
                    <a:pt x="1167" y="1646"/>
                  </a:lnTo>
                  <a:lnTo>
                    <a:pt x="1192" y="1626"/>
                  </a:lnTo>
                  <a:lnTo>
                    <a:pt x="1217" y="1609"/>
                  </a:lnTo>
                  <a:lnTo>
                    <a:pt x="1242" y="1592"/>
                  </a:lnTo>
                  <a:lnTo>
                    <a:pt x="1269" y="1577"/>
                  </a:lnTo>
                  <a:lnTo>
                    <a:pt x="1296" y="1564"/>
                  </a:lnTo>
                  <a:lnTo>
                    <a:pt x="1324" y="1551"/>
                  </a:lnTo>
                  <a:lnTo>
                    <a:pt x="1353" y="1541"/>
                  </a:lnTo>
                  <a:lnTo>
                    <a:pt x="1383" y="1531"/>
                  </a:lnTo>
                  <a:lnTo>
                    <a:pt x="1412" y="1524"/>
                  </a:lnTo>
                  <a:lnTo>
                    <a:pt x="1443" y="1518"/>
                  </a:lnTo>
                  <a:lnTo>
                    <a:pt x="1475" y="1512"/>
                  </a:lnTo>
                  <a:lnTo>
                    <a:pt x="1507" y="1508"/>
                  </a:lnTo>
                  <a:lnTo>
                    <a:pt x="1541" y="1506"/>
                  </a:lnTo>
                  <a:lnTo>
                    <a:pt x="1574" y="1506"/>
                  </a:lnTo>
                  <a:lnTo>
                    <a:pt x="1599" y="1506"/>
                  </a:lnTo>
                  <a:lnTo>
                    <a:pt x="1623" y="1507"/>
                  </a:lnTo>
                  <a:lnTo>
                    <a:pt x="1647" y="1508"/>
                  </a:lnTo>
                  <a:lnTo>
                    <a:pt x="1671" y="1510"/>
                  </a:lnTo>
                  <a:lnTo>
                    <a:pt x="1694" y="1513"/>
                  </a:lnTo>
                  <a:lnTo>
                    <a:pt x="1716" y="1516"/>
                  </a:lnTo>
                  <a:lnTo>
                    <a:pt x="1739" y="1521"/>
                  </a:lnTo>
                  <a:lnTo>
                    <a:pt x="1761" y="1526"/>
                  </a:lnTo>
                  <a:lnTo>
                    <a:pt x="1782" y="1531"/>
                  </a:lnTo>
                  <a:lnTo>
                    <a:pt x="1803" y="1536"/>
                  </a:lnTo>
                  <a:lnTo>
                    <a:pt x="1823" y="1543"/>
                  </a:lnTo>
                  <a:lnTo>
                    <a:pt x="1843" y="1550"/>
                  </a:lnTo>
                  <a:lnTo>
                    <a:pt x="1863" y="1558"/>
                  </a:lnTo>
                  <a:lnTo>
                    <a:pt x="1882" y="1567"/>
                  </a:lnTo>
                  <a:lnTo>
                    <a:pt x="1901" y="1575"/>
                  </a:lnTo>
                  <a:lnTo>
                    <a:pt x="1918" y="1585"/>
                  </a:lnTo>
                  <a:lnTo>
                    <a:pt x="1936" y="1595"/>
                  </a:lnTo>
                  <a:lnTo>
                    <a:pt x="1954" y="1607"/>
                  </a:lnTo>
                  <a:lnTo>
                    <a:pt x="1971" y="1618"/>
                  </a:lnTo>
                  <a:lnTo>
                    <a:pt x="1987" y="1630"/>
                  </a:lnTo>
                  <a:lnTo>
                    <a:pt x="2003" y="1642"/>
                  </a:lnTo>
                  <a:lnTo>
                    <a:pt x="2019" y="1656"/>
                  </a:lnTo>
                  <a:lnTo>
                    <a:pt x="2034" y="1669"/>
                  </a:lnTo>
                  <a:lnTo>
                    <a:pt x="2049" y="1684"/>
                  </a:lnTo>
                  <a:lnTo>
                    <a:pt x="2062" y="1700"/>
                  </a:lnTo>
                  <a:lnTo>
                    <a:pt x="2076" y="1716"/>
                  </a:lnTo>
                  <a:lnTo>
                    <a:pt x="2090" y="1732"/>
                  </a:lnTo>
                  <a:lnTo>
                    <a:pt x="2103" y="1749"/>
                  </a:lnTo>
                  <a:lnTo>
                    <a:pt x="2115" y="1767"/>
                  </a:lnTo>
                  <a:lnTo>
                    <a:pt x="2127" y="1785"/>
                  </a:lnTo>
                  <a:lnTo>
                    <a:pt x="2139" y="1803"/>
                  </a:lnTo>
                  <a:lnTo>
                    <a:pt x="2150" y="1823"/>
                  </a:lnTo>
                  <a:lnTo>
                    <a:pt x="1862" y="1971"/>
                  </a:lnTo>
                  <a:close/>
                  <a:moveTo>
                    <a:pt x="3114" y="1971"/>
                  </a:moveTo>
                  <a:lnTo>
                    <a:pt x="3102" y="1950"/>
                  </a:lnTo>
                  <a:lnTo>
                    <a:pt x="3092" y="1929"/>
                  </a:lnTo>
                  <a:lnTo>
                    <a:pt x="3080" y="1910"/>
                  </a:lnTo>
                  <a:lnTo>
                    <a:pt x="3068" y="1894"/>
                  </a:lnTo>
                  <a:lnTo>
                    <a:pt x="3055" y="1877"/>
                  </a:lnTo>
                  <a:lnTo>
                    <a:pt x="3042" y="1862"/>
                  </a:lnTo>
                  <a:lnTo>
                    <a:pt x="3027" y="1850"/>
                  </a:lnTo>
                  <a:lnTo>
                    <a:pt x="3012" y="1837"/>
                  </a:lnTo>
                  <a:lnTo>
                    <a:pt x="2997" y="1827"/>
                  </a:lnTo>
                  <a:lnTo>
                    <a:pt x="2981" y="1818"/>
                  </a:lnTo>
                  <a:lnTo>
                    <a:pt x="2965" y="1810"/>
                  </a:lnTo>
                  <a:lnTo>
                    <a:pt x="2948" y="1803"/>
                  </a:lnTo>
                  <a:lnTo>
                    <a:pt x="2930" y="1799"/>
                  </a:lnTo>
                  <a:lnTo>
                    <a:pt x="2912" y="1795"/>
                  </a:lnTo>
                  <a:lnTo>
                    <a:pt x="2893" y="1793"/>
                  </a:lnTo>
                  <a:lnTo>
                    <a:pt x="2874" y="1793"/>
                  </a:lnTo>
                  <a:lnTo>
                    <a:pt x="2856" y="1793"/>
                  </a:lnTo>
                  <a:lnTo>
                    <a:pt x="2838" y="1794"/>
                  </a:lnTo>
                  <a:lnTo>
                    <a:pt x="2821" y="1796"/>
                  </a:lnTo>
                  <a:lnTo>
                    <a:pt x="2805" y="1799"/>
                  </a:lnTo>
                  <a:lnTo>
                    <a:pt x="2789" y="1802"/>
                  </a:lnTo>
                  <a:lnTo>
                    <a:pt x="2774" y="1807"/>
                  </a:lnTo>
                  <a:lnTo>
                    <a:pt x="2760" y="1812"/>
                  </a:lnTo>
                  <a:lnTo>
                    <a:pt x="2745" y="1817"/>
                  </a:lnTo>
                  <a:lnTo>
                    <a:pt x="2732" y="1823"/>
                  </a:lnTo>
                  <a:lnTo>
                    <a:pt x="2719" y="1831"/>
                  </a:lnTo>
                  <a:lnTo>
                    <a:pt x="2707" y="1839"/>
                  </a:lnTo>
                  <a:lnTo>
                    <a:pt x="2695" y="1847"/>
                  </a:lnTo>
                  <a:lnTo>
                    <a:pt x="2684" y="1857"/>
                  </a:lnTo>
                  <a:lnTo>
                    <a:pt x="2673" y="1867"/>
                  </a:lnTo>
                  <a:lnTo>
                    <a:pt x="2663" y="1878"/>
                  </a:lnTo>
                  <a:lnTo>
                    <a:pt x="2653" y="1890"/>
                  </a:lnTo>
                  <a:lnTo>
                    <a:pt x="2645" y="1903"/>
                  </a:lnTo>
                  <a:lnTo>
                    <a:pt x="2637" y="1916"/>
                  </a:lnTo>
                  <a:lnTo>
                    <a:pt x="2628" y="1930"/>
                  </a:lnTo>
                  <a:lnTo>
                    <a:pt x="2621" y="1945"/>
                  </a:lnTo>
                  <a:lnTo>
                    <a:pt x="2615" y="1961"/>
                  </a:lnTo>
                  <a:lnTo>
                    <a:pt x="2608" y="1976"/>
                  </a:lnTo>
                  <a:lnTo>
                    <a:pt x="2603" y="1994"/>
                  </a:lnTo>
                  <a:lnTo>
                    <a:pt x="2599" y="2012"/>
                  </a:lnTo>
                  <a:lnTo>
                    <a:pt x="2594" y="2030"/>
                  </a:lnTo>
                  <a:lnTo>
                    <a:pt x="2591" y="2050"/>
                  </a:lnTo>
                  <a:lnTo>
                    <a:pt x="2588" y="2070"/>
                  </a:lnTo>
                  <a:lnTo>
                    <a:pt x="2584" y="2091"/>
                  </a:lnTo>
                  <a:lnTo>
                    <a:pt x="2582" y="2113"/>
                  </a:lnTo>
                  <a:lnTo>
                    <a:pt x="2581" y="2135"/>
                  </a:lnTo>
                  <a:lnTo>
                    <a:pt x="2580" y="2158"/>
                  </a:lnTo>
                  <a:lnTo>
                    <a:pt x="2580" y="2182"/>
                  </a:lnTo>
                  <a:lnTo>
                    <a:pt x="2580" y="2206"/>
                  </a:lnTo>
                  <a:lnTo>
                    <a:pt x="2581" y="2229"/>
                  </a:lnTo>
                  <a:lnTo>
                    <a:pt x="2582" y="2251"/>
                  </a:lnTo>
                  <a:lnTo>
                    <a:pt x="2584" y="2273"/>
                  </a:lnTo>
                  <a:lnTo>
                    <a:pt x="2588" y="2294"/>
                  </a:lnTo>
                  <a:lnTo>
                    <a:pt x="2591" y="2314"/>
                  </a:lnTo>
                  <a:lnTo>
                    <a:pt x="2594" y="2334"/>
                  </a:lnTo>
                  <a:lnTo>
                    <a:pt x="2599" y="2351"/>
                  </a:lnTo>
                  <a:lnTo>
                    <a:pt x="2603" y="2369"/>
                  </a:lnTo>
                  <a:lnTo>
                    <a:pt x="2608" y="2387"/>
                  </a:lnTo>
                  <a:lnTo>
                    <a:pt x="2615" y="2403"/>
                  </a:lnTo>
                  <a:lnTo>
                    <a:pt x="2621" y="2418"/>
                  </a:lnTo>
                  <a:lnTo>
                    <a:pt x="2628" y="2433"/>
                  </a:lnTo>
                  <a:lnTo>
                    <a:pt x="2637" y="2448"/>
                  </a:lnTo>
                  <a:lnTo>
                    <a:pt x="2645" y="2460"/>
                  </a:lnTo>
                  <a:lnTo>
                    <a:pt x="2653" y="2473"/>
                  </a:lnTo>
                  <a:lnTo>
                    <a:pt x="2663" y="2485"/>
                  </a:lnTo>
                  <a:lnTo>
                    <a:pt x="2673" y="2496"/>
                  </a:lnTo>
                  <a:lnTo>
                    <a:pt x="2684" y="2506"/>
                  </a:lnTo>
                  <a:lnTo>
                    <a:pt x="2695" y="2516"/>
                  </a:lnTo>
                  <a:lnTo>
                    <a:pt x="2707" y="2524"/>
                  </a:lnTo>
                  <a:lnTo>
                    <a:pt x="2719" y="2533"/>
                  </a:lnTo>
                  <a:lnTo>
                    <a:pt x="2732" y="2540"/>
                  </a:lnTo>
                  <a:lnTo>
                    <a:pt x="2745" y="2546"/>
                  </a:lnTo>
                  <a:lnTo>
                    <a:pt x="2760" y="2551"/>
                  </a:lnTo>
                  <a:lnTo>
                    <a:pt x="2774" y="2557"/>
                  </a:lnTo>
                  <a:lnTo>
                    <a:pt x="2789" y="2561"/>
                  </a:lnTo>
                  <a:lnTo>
                    <a:pt x="2805" y="2564"/>
                  </a:lnTo>
                  <a:lnTo>
                    <a:pt x="2821" y="2567"/>
                  </a:lnTo>
                  <a:lnTo>
                    <a:pt x="2838" y="2569"/>
                  </a:lnTo>
                  <a:lnTo>
                    <a:pt x="2856" y="2570"/>
                  </a:lnTo>
                  <a:lnTo>
                    <a:pt x="2874" y="2570"/>
                  </a:lnTo>
                  <a:lnTo>
                    <a:pt x="2898" y="2569"/>
                  </a:lnTo>
                  <a:lnTo>
                    <a:pt x="2920" y="2567"/>
                  </a:lnTo>
                  <a:lnTo>
                    <a:pt x="2941" y="2564"/>
                  </a:lnTo>
                  <a:lnTo>
                    <a:pt x="2962" y="2559"/>
                  </a:lnTo>
                  <a:lnTo>
                    <a:pt x="2982" y="2551"/>
                  </a:lnTo>
                  <a:lnTo>
                    <a:pt x="3001" y="2544"/>
                  </a:lnTo>
                  <a:lnTo>
                    <a:pt x="3019" y="2534"/>
                  </a:lnTo>
                  <a:lnTo>
                    <a:pt x="3035" y="2523"/>
                  </a:lnTo>
                  <a:lnTo>
                    <a:pt x="3052" y="2511"/>
                  </a:lnTo>
                  <a:lnTo>
                    <a:pt x="3067" y="2496"/>
                  </a:lnTo>
                  <a:lnTo>
                    <a:pt x="3081" y="2481"/>
                  </a:lnTo>
                  <a:lnTo>
                    <a:pt x="3095" y="2463"/>
                  </a:lnTo>
                  <a:lnTo>
                    <a:pt x="3107" y="2446"/>
                  </a:lnTo>
                  <a:lnTo>
                    <a:pt x="3120" y="2426"/>
                  </a:lnTo>
                  <a:lnTo>
                    <a:pt x="3130" y="2404"/>
                  </a:lnTo>
                  <a:lnTo>
                    <a:pt x="3140" y="2381"/>
                  </a:lnTo>
                  <a:lnTo>
                    <a:pt x="3412" y="2523"/>
                  </a:lnTo>
                  <a:lnTo>
                    <a:pt x="3400" y="2544"/>
                  </a:lnTo>
                  <a:lnTo>
                    <a:pt x="3388" y="2564"/>
                  </a:lnTo>
                  <a:lnTo>
                    <a:pt x="3375" y="2584"/>
                  </a:lnTo>
                  <a:lnTo>
                    <a:pt x="3362" y="2603"/>
                  </a:lnTo>
                  <a:lnTo>
                    <a:pt x="3349" y="2621"/>
                  </a:lnTo>
                  <a:lnTo>
                    <a:pt x="3334" y="2638"/>
                  </a:lnTo>
                  <a:lnTo>
                    <a:pt x="3320" y="2655"/>
                  </a:lnTo>
                  <a:lnTo>
                    <a:pt x="3306" y="2671"/>
                  </a:lnTo>
                  <a:lnTo>
                    <a:pt x="3290" y="2687"/>
                  </a:lnTo>
                  <a:lnTo>
                    <a:pt x="3275" y="2701"/>
                  </a:lnTo>
                  <a:lnTo>
                    <a:pt x="3259" y="2716"/>
                  </a:lnTo>
                  <a:lnTo>
                    <a:pt x="3243" y="2729"/>
                  </a:lnTo>
                  <a:lnTo>
                    <a:pt x="3226" y="2742"/>
                  </a:lnTo>
                  <a:lnTo>
                    <a:pt x="3210" y="2755"/>
                  </a:lnTo>
                  <a:lnTo>
                    <a:pt x="3192" y="2766"/>
                  </a:lnTo>
                  <a:lnTo>
                    <a:pt x="3175" y="2778"/>
                  </a:lnTo>
                  <a:lnTo>
                    <a:pt x="3156" y="2787"/>
                  </a:lnTo>
                  <a:lnTo>
                    <a:pt x="3139" y="2797"/>
                  </a:lnTo>
                  <a:lnTo>
                    <a:pt x="3120" y="2806"/>
                  </a:lnTo>
                  <a:lnTo>
                    <a:pt x="3101" y="2814"/>
                  </a:lnTo>
                  <a:lnTo>
                    <a:pt x="3081" y="2822"/>
                  </a:lnTo>
                  <a:lnTo>
                    <a:pt x="3061" y="2829"/>
                  </a:lnTo>
                  <a:lnTo>
                    <a:pt x="3042" y="2835"/>
                  </a:lnTo>
                  <a:lnTo>
                    <a:pt x="3021" y="2841"/>
                  </a:lnTo>
                  <a:lnTo>
                    <a:pt x="3000" y="2846"/>
                  </a:lnTo>
                  <a:lnTo>
                    <a:pt x="2978" y="2850"/>
                  </a:lnTo>
                  <a:lnTo>
                    <a:pt x="2957" y="2854"/>
                  </a:lnTo>
                  <a:lnTo>
                    <a:pt x="2934" y="2856"/>
                  </a:lnTo>
                  <a:lnTo>
                    <a:pt x="2912" y="2859"/>
                  </a:lnTo>
                  <a:lnTo>
                    <a:pt x="2889" y="2860"/>
                  </a:lnTo>
                  <a:lnTo>
                    <a:pt x="2866" y="2861"/>
                  </a:lnTo>
                  <a:lnTo>
                    <a:pt x="2842" y="2861"/>
                  </a:lnTo>
                  <a:lnTo>
                    <a:pt x="2807" y="2861"/>
                  </a:lnTo>
                  <a:lnTo>
                    <a:pt x="2771" y="2859"/>
                  </a:lnTo>
                  <a:lnTo>
                    <a:pt x="2737" y="2855"/>
                  </a:lnTo>
                  <a:lnTo>
                    <a:pt x="2703" y="2851"/>
                  </a:lnTo>
                  <a:lnTo>
                    <a:pt x="2671" y="2845"/>
                  </a:lnTo>
                  <a:lnTo>
                    <a:pt x="2640" y="2836"/>
                  </a:lnTo>
                  <a:lnTo>
                    <a:pt x="2608" y="2827"/>
                  </a:lnTo>
                  <a:lnTo>
                    <a:pt x="2579" y="2816"/>
                  </a:lnTo>
                  <a:lnTo>
                    <a:pt x="2550" y="2805"/>
                  </a:lnTo>
                  <a:lnTo>
                    <a:pt x="2522" y="2791"/>
                  </a:lnTo>
                  <a:lnTo>
                    <a:pt x="2495" y="2777"/>
                  </a:lnTo>
                  <a:lnTo>
                    <a:pt x="2469" y="2761"/>
                  </a:lnTo>
                  <a:lnTo>
                    <a:pt x="2444" y="2743"/>
                  </a:lnTo>
                  <a:lnTo>
                    <a:pt x="2420" y="2724"/>
                  </a:lnTo>
                  <a:lnTo>
                    <a:pt x="2395" y="2703"/>
                  </a:lnTo>
                  <a:lnTo>
                    <a:pt x="2374" y="2681"/>
                  </a:lnTo>
                  <a:lnTo>
                    <a:pt x="2352" y="2658"/>
                  </a:lnTo>
                  <a:lnTo>
                    <a:pt x="2332" y="2634"/>
                  </a:lnTo>
                  <a:lnTo>
                    <a:pt x="2313" y="2609"/>
                  </a:lnTo>
                  <a:lnTo>
                    <a:pt x="2296" y="2583"/>
                  </a:lnTo>
                  <a:lnTo>
                    <a:pt x="2281" y="2556"/>
                  </a:lnTo>
                  <a:lnTo>
                    <a:pt x="2266" y="2527"/>
                  </a:lnTo>
                  <a:lnTo>
                    <a:pt x="2252" y="2497"/>
                  </a:lnTo>
                  <a:lnTo>
                    <a:pt x="2241" y="2467"/>
                  </a:lnTo>
                  <a:lnTo>
                    <a:pt x="2231" y="2435"/>
                  </a:lnTo>
                  <a:lnTo>
                    <a:pt x="2222" y="2403"/>
                  </a:lnTo>
                  <a:lnTo>
                    <a:pt x="2214" y="2369"/>
                  </a:lnTo>
                  <a:lnTo>
                    <a:pt x="2209" y="2334"/>
                  </a:lnTo>
                  <a:lnTo>
                    <a:pt x="2203" y="2298"/>
                  </a:lnTo>
                  <a:lnTo>
                    <a:pt x="2200" y="2261"/>
                  </a:lnTo>
                  <a:lnTo>
                    <a:pt x="2198" y="2222"/>
                  </a:lnTo>
                  <a:lnTo>
                    <a:pt x="2197" y="2184"/>
                  </a:lnTo>
                  <a:lnTo>
                    <a:pt x="2198" y="2145"/>
                  </a:lnTo>
                  <a:lnTo>
                    <a:pt x="2200" y="2108"/>
                  </a:lnTo>
                  <a:lnTo>
                    <a:pt x="2203" y="2072"/>
                  </a:lnTo>
                  <a:lnTo>
                    <a:pt x="2209" y="2036"/>
                  </a:lnTo>
                  <a:lnTo>
                    <a:pt x="2215" y="2001"/>
                  </a:lnTo>
                  <a:lnTo>
                    <a:pt x="2222" y="1968"/>
                  </a:lnTo>
                  <a:lnTo>
                    <a:pt x="2232" y="1935"/>
                  </a:lnTo>
                  <a:lnTo>
                    <a:pt x="2242" y="1904"/>
                  </a:lnTo>
                  <a:lnTo>
                    <a:pt x="2254" y="1874"/>
                  </a:lnTo>
                  <a:lnTo>
                    <a:pt x="2267" y="1844"/>
                  </a:lnTo>
                  <a:lnTo>
                    <a:pt x="2282" y="1816"/>
                  </a:lnTo>
                  <a:lnTo>
                    <a:pt x="2298" y="1789"/>
                  </a:lnTo>
                  <a:lnTo>
                    <a:pt x="2315" y="1762"/>
                  </a:lnTo>
                  <a:lnTo>
                    <a:pt x="2334" y="1736"/>
                  </a:lnTo>
                  <a:lnTo>
                    <a:pt x="2355" y="1712"/>
                  </a:lnTo>
                  <a:lnTo>
                    <a:pt x="2377" y="1689"/>
                  </a:lnTo>
                  <a:lnTo>
                    <a:pt x="2399" y="1666"/>
                  </a:lnTo>
                  <a:lnTo>
                    <a:pt x="2423" y="1646"/>
                  </a:lnTo>
                  <a:lnTo>
                    <a:pt x="2447" y="1626"/>
                  </a:lnTo>
                  <a:lnTo>
                    <a:pt x="2472" y="1609"/>
                  </a:lnTo>
                  <a:lnTo>
                    <a:pt x="2498" y="1592"/>
                  </a:lnTo>
                  <a:lnTo>
                    <a:pt x="2524" y="1577"/>
                  </a:lnTo>
                  <a:lnTo>
                    <a:pt x="2551" y="1564"/>
                  </a:lnTo>
                  <a:lnTo>
                    <a:pt x="2579" y="1551"/>
                  </a:lnTo>
                  <a:lnTo>
                    <a:pt x="2608" y="1541"/>
                  </a:lnTo>
                  <a:lnTo>
                    <a:pt x="2638" y="1531"/>
                  </a:lnTo>
                  <a:lnTo>
                    <a:pt x="2668" y="1524"/>
                  </a:lnTo>
                  <a:lnTo>
                    <a:pt x="2699" y="1518"/>
                  </a:lnTo>
                  <a:lnTo>
                    <a:pt x="2732" y="1512"/>
                  </a:lnTo>
                  <a:lnTo>
                    <a:pt x="2764" y="1508"/>
                  </a:lnTo>
                  <a:lnTo>
                    <a:pt x="2797" y="1506"/>
                  </a:lnTo>
                  <a:lnTo>
                    <a:pt x="2832" y="1506"/>
                  </a:lnTo>
                  <a:lnTo>
                    <a:pt x="2857" y="1506"/>
                  </a:lnTo>
                  <a:lnTo>
                    <a:pt x="2881" y="1507"/>
                  </a:lnTo>
                  <a:lnTo>
                    <a:pt x="2905" y="1508"/>
                  </a:lnTo>
                  <a:lnTo>
                    <a:pt x="2929" y="1510"/>
                  </a:lnTo>
                  <a:lnTo>
                    <a:pt x="2952" y="1513"/>
                  </a:lnTo>
                  <a:lnTo>
                    <a:pt x="2975" y="1516"/>
                  </a:lnTo>
                  <a:lnTo>
                    <a:pt x="2997" y="1521"/>
                  </a:lnTo>
                  <a:lnTo>
                    <a:pt x="3019" y="1526"/>
                  </a:lnTo>
                  <a:lnTo>
                    <a:pt x="3040" y="1531"/>
                  </a:lnTo>
                  <a:lnTo>
                    <a:pt x="3060" y="1536"/>
                  </a:lnTo>
                  <a:lnTo>
                    <a:pt x="3081" y="1543"/>
                  </a:lnTo>
                  <a:lnTo>
                    <a:pt x="3101" y="1550"/>
                  </a:lnTo>
                  <a:lnTo>
                    <a:pt x="3120" y="1558"/>
                  </a:lnTo>
                  <a:lnTo>
                    <a:pt x="3140" y="1567"/>
                  </a:lnTo>
                  <a:lnTo>
                    <a:pt x="3159" y="1575"/>
                  </a:lnTo>
                  <a:lnTo>
                    <a:pt x="3176" y="1585"/>
                  </a:lnTo>
                  <a:lnTo>
                    <a:pt x="3194" y="1595"/>
                  </a:lnTo>
                  <a:lnTo>
                    <a:pt x="3211" y="1607"/>
                  </a:lnTo>
                  <a:lnTo>
                    <a:pt x="3229" y="1618"/>
                  </a:lnTo>
                  <a:lnTo>
                    <a:pt x="3244" y="1630"/>
                  </a:lnTo>
                  <a:lnTo>
                    <a:pt x="3261" y="1642"/>
                  </a:lnTo>
                  <a:lnTo>
                    <a:pt x="3277" y="1656"/>
                  </a:lnTo>
                  <a:lnTo>
                    <a:pt x="3291" y="1669"/>
                  </a:lnTo>
                  <a:lnTo>
                    <a:pt x="3306" y="1684"/>
                  </a:lnTo>
                  <a:lnTo>
                    <a:pt x="3320" y="1700"/>
                  </a:lnTo>
                  <a:lnTo>
                    <a:pt x="3334" y="1716"/>
                  </a:lnTo>
                  <a:lnTo>
                    <a:pt x="3346" y="1732"/>
                  </a:lnTo>
                  <a:lnTo>
                    <a:pt x="3360" y="1749"/>
                  </a:lnTo>
                  <a:lnTo>
                    <a:pt x="3373" y="1767"/>
                  </a:lnTo>
                  <a:lnTo>
                    <a:pt x="3384" y="1785"/>
                  </a:lnTo>
                  <a:lnTo>
                    <a:pt x="3396" y="1803"/>
                  </a:lnTo>
                  <a:lnTo>
                    <a:pt x="3407" y="1823"/>
                  </a:lnTo>
                  <a:lnTo>
                    <a:pt x="3114" y="1971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0150475" y="6088063"/>
              <a:ext cx="1893888" cy="665162"/>
            </a:xfrm>
            <a:custGeom>
              <a:avLst/>
              <a:gdLst>
                <a:gd name="T0" fmla="*/ 281 w 16702"/>
                <a:gd name="T1" fmla="*/ 2 h 5866"/>
                <a:gd name="T2" fmla="*/ 220 w 16702"/>
                <a:gd name="T3" fmla="*/ 14 h 5866"/>
                <a:gd name="T4" fmla="*/ 164 w 16702"/>
                <a:gd name="T5" fmla="*/ 38 h 5866"/>
                <a:gd name="T6" fmla="*/ 114 w 16702"/>
                <a:gd name="T7" fmla="*/ 71 h 5866"/>
                <a:gd name="T8" fmla="*/ 72 w 16702"/>
                <a:gd name="T9" fmla="*/ 114 h 5866"/>
                <a:gd name="T10" fmla="*/ 38 w 16702"/>
                <a:gd name="T11" fmla="*/ 164 h 5866"/>
                <a:gd name="T12" fmla="*/ 14 w 16702"/>
                <a:gd name="T13" fmla="*/ 221 h 5866"/>
                <a:gd name="T14" fmla="*/ 2 w 16702"/>
                <a:gd name="T15" fmla="*/ 282 h 5866"/>
                <a:gd name="T16" fmla="*/ 0 w 16702"/>
                <a:gd name="T17" fmla="*/ 5802 h 5866"/>
                <a:gd name="T18" fmla="*/ 8 w 16702"/>
                <a:gd name="T19" fmla="*/ 5829 h 5866"/>
                <a:gd name="T20" fmla="*/ 26 w 16702"/>
                <a:gd name="T21" fmla="*/ 5850 h 5866"/>
                <a:gd name="T22" fmla="*/ 50 w 16702"/>
                <a:gd name="T23" fmla="*/ 5863 h 5866"/>
                <a:gd name="T24" fmla="*/ 16631 w 16702"/>
                <a:gd name="T25" fmla="*/ 5866 h 5866"/>
                <a:gd name="T26" fmla="*/ 16659 w 16702"/>
                <a:gd name="T27" fmla="*/ 5861 h 5866"/>
                <a:gd name="T28" fmla="*/ 16681 w 16702"/>
                <a:gd name="T29" fmla="*/ 5845 h 5866"/>
                <a:gd name="T30" fmla="*/ 16697 w 16702"/>
                <a:gd name="T31" fmla="*/ 5823 h 5866"/>
                <a:gd name="T32" fmla="*/ 16702 w 16702"/>
                <a:gd name="T33" fmla="*/ 5795 h 5866"/>
                <a:gd name="T34" fmla="*/ 16699 w 16702"/>
                <a:gd name="T35" fmla="*/ 266 h 5866"/>
                <a:gd name="T36" fmla="*/ 16683 w 16702"/>
                <a:gd name="T37" fmla="*/ 206 h 5866"/>
                <a:gd name="T38" fmla="*/ 16657 w 16702"/>
                <a:gd name="T39" fmla="*/ 151 h 5866"/>
                <a:gd name="T40" fmla="*/ 16621 w 16702"/>
                <a:gd name="T41" fmla="*/ 103 h 5866"/>
                <a:gd name="T42" fmla="*/ 16577 w 16702"/>
                <a:gd name="T43" fmla="*/ 63 h 5866"/>
                <a:gd name="T44" fmla="*/ 16525 w 16702"/>
                <a:gd name="T45" fmla="*/ 31 h 5866"/>
                <a:gd name="T46" fmla="*/ 16467 w 16702"/>
                <a:gd name="T47" fmla="*/ 9 h 5866"/>
                <a:gd name="T48" fmla="*/ 16406 w 16702"/>
                <a:gd name="T49" fmla="*/ 0 h 5866"/>
                <a:gd name="T50" fmla="*/ 16407 w 16702"/>
                <a:gd name="T51" fmla="*/ 142 h 5866"/>
                <a:gd name="T52" fmla="*/ 16471 w 16702"/>
                <a:gd name="T53" fmla="*/ 162 h 5866"/>
                <a:gd name="T54" fmla="*/ 16521 w 16702"/>
                <a:gd name="T55" fmla="*/ 204 h 5866"/>
                <a:gd name="T56" fmla="*/ 16553 w 16702"/>
                <a:gd name="T57" fmla="*/ 263 h 5866"/>
                <a:gd name="T58" fmla="*/ 16561 w 16702"/>
                <a:gd name="T59" fmla="*/ 338 h 5866"/>
                <a:gd name="T60" fmla="*/ 16561 w 16702"/>
                <a:gd name="T61" fmla="*/ 874 h 5866"/>
                <a:gd name="T62" fmla="*/ 16561 w 16702"/>
                <a:gd name="T63" fmla="*/ 1905 h 5866"/>
                <a:gd name="T64" fmla="*/ 16561 w 16702"/>
                <a:gd name="T65" fmla="*/ 3171 h 5866"/>
                <a:gd name="T66" fmla="*/ 5070 w 16702"/>
                <a:gd name="T67" fmla="*/ 4114 h 5866"/>
                <a:gd name="T68" fmla="*/ 4895 w 16702"/>
                <a:gd name="T69" fmla="*/ 4388 h 5866"/>
                <a:gd name="T70" fmla="*/ 4685 w 16702"/>
                <a:gd name="T71" fmla="*/ 4636 h 5866"/>
                <a:gd name="T72" fmla="*/ 4446 w 16702"/>
                <a:gd name="T73" fmla="*/ 4855 h 5866"/>
                <a:gd name="T74" fmla="*/ 4180 w 16702"/>
                <a:gd name="T75" fmla="*/ 5042 h 5866"/>
                <a:gd name="T76" fmla="*/ 3889 w 16702"/>
                <a:gd name="T77" fmla="*/ 5192 h 5866"/>
                <a:gd name="T78" fmla="*/ 3578 w 16702"/>
                <a:gd name="T79" fmla="*/ 5303 h 5866"/>
                <a:gd name="T80" fmla="*/ 3250 w 16702"/>
                <a:gd name="T81" fmla="*/ 5373 h 5866"/>
                <a:gd name="T82" fmla="*/ 2906 w 16702"/>
                <a:gd name="T83" fmla="*/ 5397 h 5866"/>
                <a:gd name="T84" fmla="*/ 2563 w 16702"/>
                <a:gd name="T85" fmla="*/ 5373 h 5866"/>
                <a:gd name="T86" fmla="*/ 2235 w 16702"/>
                <a:gd name="T87" fmla="*/ 5303 h 5866"/>
                <a:gd name="T88" fmla="*/ 1923 w 16702"/>
                <a:gd name="T89" fmla="*/ 5192 h 5866"/>
                <a:gd name="T90" fmla="*/ 1633 w 16702"/>
                <a:gd name="T91" fmla="*/ 5042 h 5866"/>
                <a:gd name="T92" fmla="*/ 1366 w 16702"/>
                <a:gd name="T93" fmla="*/ 4856 h 5866"/>
                <a:gd name="T94" fmla="*/ 1127 w 16702"/>
                <a:gd name="T95" fmla="*/ 4637 h 5866"/>
                <a:gd name="T96" fmla="*/ 919 w 16702"/>
                <a:gd name="T97" fmla="*/ 4388 h 5866"/>
                <a:gd name="T98" fmla="*/ 742 w 16702"/>
                <a:gd name="T99" fmla="*/ 4114 h 5866"/>
                <a:gd name="T100" fmla="*/ 141 w 16702"/>
                <a:gd name="T101" fmla="*/ 3171 h 5866"/>
                <a:gd name="T102" fmla="*/ 141 w 16702"/>
                <a:gd name="T103" fmla="*/ 1905 h 5866"/>
                <a:gd name="T104" fmla="*/ 141 w 16702"/>
                <a:gd name="T105" fmla="*/ 874 h 5866"/>
                <a:gd name="T106" fmla="*/ 141 w 16702"/>
                <a:gd name="T107" fmla="*/ 338 h 5866"/>
                <a:gd name="T108" fmla="*/ 149 w 16702"/>
                <a:gd name="T109" fmla="*/ 263 h 5866"/>
                <a:gd name="T110" fmla="*/ 181 w 16702"/>
                <a:gd name="T111" fmla="*/ 204 h 5866"/>
                <a:gd name="T112" fmla="*/ 231 w 16702"/>
                <a:gd name="T113" fmla="*/ 162 h 5866"/>
                <a:gd name="T114" fmla="*/ 295 w 16702"/>
                <a:gd name="T115" fmla="*/ 142 h 5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702" h="5866">
                  <a:moveTo>
                    <a:pt x="16390" y="0"/>
                  </a:moveTo>
                  <a:lnTo>
                    <a:pt x="313" y="0"/>
                  </a:lnTo>
                  <a:lnTo>
                    <a:pt x="296" y="0"/>
                  </a:lnTo>
                  <a:lnTo>
                    <a:pt x="281" y="2"/>
                  </a:lnTo>
                  <a:lnTo>
                    <a:pt x="265" y="3"/>
                  </a:lnTo>
                  <a:lnTo>
                    <a:pt x="249" y="6"/>
                  </a:lnTo>
                  <a:lnTo>
                    <a:pt x="235" y="9"/>
                  </a:lnTo>
                  <a:lnTo>
                    <a:pt x="220" y="14"/>
                  </a:lnTo>
                  <a:lnTo>
                    <a:pt x="206" y="19"/>
                  </a:lnTo>
                  <a:lnTo>
                    <a:pt x="191" y="25"/>
                  </a:lnTo>
                  <a:lnTo>
                    <a:pt x="177" y="31"/>
                  </a:lnTo>
                  <a:lnTo>
                    <a:pt x="164" y="38"/>
                  </a:lnTo>
                  <a:lnTo>
                    <a:pt x="150" y="45"/>
                  </a:lnTo>
                  <a:lnTo>
                    <a:pt x="138" y="53"/>
                  </a:lnTo>
                  <a:lnTo>
                    <a:pt x="125" y="63"/>
                  </a:lnTo>
                  <a:lnTo>
                    <a:pt x="114" y="71"/>
                  </a:lnTo>
                  <a:lnTo>
                    <a:pt x="102" y="82"/>
                  </a:lnTo>
                  <a:lnTo>
                    <a:pt x="92" y="92"/>
                  </a:lnTo>
                  <a:lnTo>
                    <a:pt x="81" y="103"/>
                  </a:lnTo>
                  <a:lnTo>
                    <a:pt x="72" y="114"/>
                  </a:lnTo>
                  <a:lnTo>
                    <a:pt x="63" y="126"/>
                  </a:lnTo>
                  <a:lnTo>
                    <a:pt x="53" y="138"/>
                  </a:lnTo>
                  <a:lnTo>
                    <a:pt x="45" y="151"/>
                  </a:lnTo>
                  <a:lnTo>
                    <a:pt x="38" y="164"/>
                  </a:lnTo>
                  <a:lnTo>
                    <a:pt x="31" y="178"/>
                  </a:lnTo>
                  <a:lnTo>
                    <a:pt x="25" y="192"/>
                  </a:lnTo>
                  <a:lnTo>
                    <a:pt x="19" y="206"/>
                  </a:lnTo>
                  <a:lnTo>
                    <a:pt x="14" y="221"/>
                  </a:lnTo>
                  <a:lnTo>
                    <a:pt x="9" y="236"/>
                  </a:lnTo>
                  <a:lnTo>
                    <a:pt x="6" y="250"/>
                  </a:lnTo>
                  <a:lnTo>
                    <a:pt x="3" y="266"/>
                  </a:lnTo>
                  <a:lnTo>
                    <a:pt x="2" y="282"/>
                  </a:lnTo>
                  <a:lnTo>
                    <a:pt x="0" y="297"/>
                  </a:lnTo>
                  <a:lnTo>
                    <a:pt x="0" y="313"/>
                  </a:lnTo>
                  <a:lnTo>
                    <a:pt x="0" y="5795"/>
                  </a:lnTo>
                  <a:lnTo>
                    <a:pt x="0" y="5802"/>
                  </a:lnTo>
                  <a:lnTo>
                    <a:pt x="1" y="5809"/>
                  </a:lnTo>
                  <a:lnTo>
                    <a:pt x="3" y="5817"/>
                  </a:lnTo>
                  <a:lnTo>
                    <a:pt x="5" y="5823"/>
                  </a:lnTo>
                  <a:lnTo>
                    <a:pt x="8" y="5829"/>
                  </a:lnTo>
                  <a:lnTo>
                    <a:pt x="13" y="5835"/>
                  </a:lnTo>
                  <a:lnTo>
                    <a:pt x="16" y="5840"/>
                  </a:lnTo>
                  <a:lnTo>
                    <a:pt x="21" y="5845"/>
                  </a:lnTo>
                  <a:lnTo>
                    <a:pt x="26" y="5850"/>
                  </a:lnTo>
                  <a:lnTo>
                    <a:pt x="31" y="5853"/>
                  </a:lnTo>
                  <a:lnTo>
                    <a:pt x="37" y="5858"/>
                  </a:lnTo>
                  <a:lnTo>
                    <a:pt x="43" y="5861"/>
                  </a:lnTo>
                  <a:lnTo>
                    <a:pt x="50" y="5863"/>
                  </a:lnTo>
                  <a:lnTo>
                    <a:pt x="56" y="5865"/>
                  </a:lnTo>
                  <a:lnTo>
                    <a:pt x="64" y="5866"/>
                  </a:lnTo>
                  <a:lnTo>
                    <a:pt x="71" y="5866"/>
                  </a:lnTo>
                  <a:lnTo>
                    <a:pt x="16631" y="5866"/>
                  </a:lnTo>
                  <a:lnTo>
                    <a:pt x="16638" y="5866"/>
                  </a:lnTo>
                  <a:lnTo>
                    <a:pt x="16646" y="5865"/>
                  </a:lnTo>
                  <a:lnTo>
                    <a:pt x="16652" y="5863"/>
                  </a:lnTo>
                  <a:lnTo>
                    <a:pt x="16659" y="5861"/>
                  </a:lnTo>
                  <a:lnTo>
                    <a:pt x="16665" y="5858"/>
                  </a:lnTo>
                  <a:lnTo>
                    <a:pt x="16671" y="5853"/>
                  </a:lnTo>
                  <a:lnTo>
                    <a:pt x="16676" y="5850"/>
                  </a:lnTo>
                  <a:lnTo>
                    <a:pt x="16681" y="5845"/>
                  </a:lnTo>
                  <a:lnTo>
                    <a:pt x="16686" y="5840"/>
                  </a:lnTo>
                  <a:lnTo>
                    <a:pt x="16689" y="5835"/>
                  </a:lnTo>
                  <a:lnTo>
                    <a:pt x="16694" y="5829"/>
                  </a:lnTo>
                  <a:lnTo>
                    <a:pt x="16697" y="5823"/>
                  </a:lnTo>
                  <a:lnTo>
                    <a:pt x="16699" y="5817"/>
                  </a:lnTo>
                  <a:lnTo>
                    <a:pt x="16701" y="5809"/>
                  </a:lnTo>
                  <a:lnTo>
                    <a:pt x="16702" y="5802"/>
                  </a:lnTo>
                  <a:lnTo>
                    <a:pt x="16702" y="5795"/>
                  </a:lnTo>
                  <a:lnTo>
                    <a:pt x="16702" y="313"/>
                  </a:lnTo>
                  <a:lnTo>
                    <a:pt x="16702" y="297"/>
                  </a:lnTo>
                  <a:lnTo>
                    <a:pt x="16700" y="282"/>
                  </a:lnTo>
                  <a:lnTo>
                    <a:pt x="16699" y="266"/>
                  </a:lnTo>
                  <a:lnTo>
                    <a:pt x="16696" y="250"/>
                  </a:lnTo>
                  <a:lnTo>
                    <a:pt x="16693" y="236"/>
                  </a:lnTo>
                  <a:lnTo>
                    <a:pt x="16688" y="221"/>
                  </a:lnTo>
                  <a:lnTo>
                    <a:pt x="16683" y="206"/>
                  </a:lnTo>
                  <a:lnTo>
                    <a:pt x="16677" y="192"/>
                  </a:lnTo>
                  <a:lnTo>
                    <a:pt x="16671" y="178"/>
                  </a:lnTo>
                  <a:lnTo>
                    <a:pt x="16664" y="164"/>
                  </a:lnTo>
                  <a:lnTo>
                    <a:pt x="16657" y="151"/>
                  </a:lnTo>
                  <a:lnTo>
                    <a:pt x="16649" y="138"/>
                  </a:lnTo>
                  <a:lnTo>
                    <a:pt x="16639" y="126"/>
                  </a:lnTo>
                  <a:lnTo>
                    <a:pt x="16631" y="114"/>
                  </a:lnTo>
                  <a:lnTo>
                    <a:pt x="16621" y="103"/>
                  </a:lnTo>
                  <a:lnTo>
                    <a:pt x="16610" y="92"/>
                  </a:lnTo>
                  <a:lnTo>
                    <a:pt x="16600" y="82"/>
                  </a:lnTo>
                  <a:lnTo>
                    <a:pt x="16588" y="71"/>
                  </a:lnTo>
                  <a:lnTo>
                    <a:pt x="16577" y="63"/>
                  </a:lnTo>
                  <a:lnTo>
                    <a:pt x="16564" y="53"/>
                  </a:lnTo>
                  <a:lnTo>
                    <a:pt x="16552" y="45"/>
                  </a:lnTo>
                  <a:lnTo>
                    <a:pt x="16538" y="38"/>
                  </a:lnTo>
                  <a:lnTo>
                    <a:pt x="16525" y="31"/>
                  </a:lnTo>
                  <a:lnTo>
                    <a:pt x="16511" y="25"/>
                  </a:lnTo>
                  <a:lnTo>
                    <a:pt x="16496" y="19"/>
                  </a:lnTo>
                  <a:lnTo>
                    <a:pt x="16482" y="14"/>
                  </a:lnTo>
                  <a:lnTo>
                    <a:pt x="16467" y="9"/>
                  </a:lnTo>
                  <a:lnTo>
                    <a:pt x="16453" y="6"/>
                  </a:lnTo>
                  <a:lnTo>
                    <a:pt x="16437" y="3"/>
                  </a:lnTo>
                  <a:lnTo>
                    <a:pt x="16421" y="2"/>
                  </a:lnTo>
                  <a:lnTo>
                    <a:pt x="16406" y="0"/>
                  </a:lnTo>
                  <a:lnTo>
                    <a:pt x="16390" y="0"/>
                  </a:lnTo>
                  <a:close/>
                  <a:moveTo>
                    <a:pt x="313" y="141"/>
                  </a:moveTo>
                  <a:lnTo>
                    <a:pt x="16390" y="141"/>
                  </a:lnTo>
                  <a:lnTo>
                    <a:pt x="16407" y="142"/>
                  </a:lnTo>
                  <a:lnTo>
                    <a:pt x="16424" y="146"/>
                  </a:lnTo>
                  <a:lnTo>
                    <a:pt x="16440" y="150"/>
                  </a:lnTo>
                  <a:lnTo>
                    <a:pt x="16456" y="155"/>
                  </a:lnTo>
                  <a:lnTo>
                    <a:pt x="16471" y="162"/>
                  </a:lnTo>
                  <a:lnTo>
                    <a:pt x="16485" y="171"/>
                  </a:lnTo>
                  <a:lnTo>
                    <a:pt x="16498" y="181"/>
                  </a:lnTo>
                  <a:lnTo>
                    <a:pt x="16510" y="192"/>
                  </a:lnTo>
                  <a:lnTo>
                    <a:pt x="16521" y="204"/>
                  </a:lnTo>
                  <a:lnTo>
                    <a:pt x="16531" y="218"/>
                  </a:lnTo>
                  <a:lnTo>
                    <a:pt x="16540" y="231"/>
                  </a:lnTo>
                  <a:lnTo>
                    <a:pt x="16548" y="247"/>
                  </a:lnTo>
                  <a:lnTo>
                    <a:pt x="16553" y="263"/>
                  </a:lnTo>
                  <a:lnTo>
                    <a:pt x="16557" y="279"/>
                  </a:lnTo>
                  <a:lnTo>
                    <a:pt x="16560" y="296"/>
                  </a:lnTo>
                  <a:lnTo>
                    <a:pt x="16561" y="313"/>
                  </a:lnTo>
                  <a:lnTo>
                    <a:pt x="16561" y="338"/>
                  </a:lnTo>
                  <a:lnTo>
                    <a:pt x="16561" y="412"/>
                  </a:lnTo>
                  <a:lnTo>
                    <a:pt x="16561" y="528"/>
                  </a:lnTo>
                  <a:lnTo>
                    <a:pt x="16561" y="683"/>
                  </a:lnTo>
                  <a:lnTo>
                    <a:pt x="16561" y="874"/>
                  </a:lnTo>
                  <a:lnTo>
                    <a:pt x="16561" y="1096"/>
                  </a:lnTo>
                  <a:lnTo>
                    <a:pt x="16561" y="1344"/>
                  </a:lnTo>
                  <a:lnTo>
                    <a:pt x="16561" y="1615"/>
                  </a:lnTo>
                  <a:lnTo>
                    <a:pt x="16561" y="1905"/>
                  </a:lnTo>
                  <a:lnTo>
                    <a:pt x="16561" y="2210"/>
                  </a:lnTo>
                  <a:lnTo>
                    <a:pt x="16561" y="2526"/>
                  </a:lnTo>
                  <a:lnTo>
                    <a:pt x="16561" y="2847"/>
                  </a:lnTo>
                  <a:lnTo>
                    <a:pt x="16561" y="3171"/>
                  </a:lnTo>
                  <a:lnTo>
                    <a:pt x="16561" y="3492"/>
                  </a:lnTo>
                  <a:lnTo>
                    <a:pt x="16561" y="3809"/>
                  </a:lnTo>
                  <a:lnTo>
                    <a:pt x="16561" y="4114"/>
                  </a:lnTo>
                  <a:lnTo>
                    <a:pt x="5070" y="4114"/>
                  </a:lnTo>
                  <a:lnTo>
                    <a:pt x="5029" y="4185"/>
                  </a:lnTo>
                  <a:lnTo>
                    <a:pt x="4987" y="4254"/>
                  </a:lnTo>
                  <a:lnTo>
                    <a:pt x="4942" y="4322"/>
                  </a:lnTo>
                  <a:lnTo>
                    <a:pt x="4895" y="4388"/>
                  </a:lnTo>
                  <a:lnTo>
                    <a:pt x="4846" y="4453"/>
                  </a:lnTo>
                  <a:lnTo>
                    <a:pt x="4793" y="4516"/>
                  </a:lnTo>
                  <a:lnTo>
                    <a:pt x="4740" y="4578"/>
                  </a:lnTo>
                  <a:lnTo>
                    <a:pt x="4685" y="4636"/>
                  </a:lnTo>
                  <a:lnTo>
                    <a:pt x="4629" y="4694"/>
                  </a:lnTo>
                  <a:lnTo>
                    <a:pt x="4569" y="4750"/>
                  </a:lnTo>
                  <a:lnTo>
                    <a:pt x="4508" y="4804"/>
                  </a:lnTo>
                  <a:lnTo>
                    <a:pt x="4446" y="4855"/>
                  </a:lnTo>
                  <a:lnTo>
                    <a:pt x="4382" y="4905"/>
                  </a:lnTo>
                  <a:lnTo>
                    <a:pt x="4316" y="4953"/>
                  </a:lnTo>
                  <a:lnTo>
                    <a:pt x="4249" y="4999"/>
                  </a:lnTo>
                  <a:lnTo>
                    <a:pt x="4180" y="5042"/>
                  </a:lnTo>
                  <a:lnTo>
                    <a:pt x="4109" y="5082"/>
                  </a:lnTo>
                  <a:lnTo>
                    <a:pt x="4037" y="5122"/>
                  </a:lnTo>
                  <a:lnTo>
                    <a:pt x="3964" y="5158"/>
                  </a:lnTo>
                  <a:lnTo>
                    <a:pt x="3889" y="5192"/>
                  </a:lnTo>
                  <a:lnTo>
                    <a:pt x="3813" y="5224"/>
                  </a:lnTo>
                  <a:lnTo>
                    <a:pt x="3736" y="5253"/>
                  </a:lnTo>
                  <a:lnTo>
                    <a:pt x="3658" y="5279"/>
                  </a:lnTo>
                  <a:lnTo>
                    <a:pt x="3578" y="5303"/>
                  </a:lnTo>
                  <a:lnTo>
                    <a:pt x="3497" y="5325"/>
                  </a:lnTo>
                  <a:lnTo>
                    <a:pt x="3416" y="5344"/>
                  </a:lnTo>
                  <a:lnTo>
                    <a:pt x="3333" y="5360"/>
                  </a:lnTo>
                  <a:lnTo>
                    <a:pt x="3250" y="5373"/>
                  </a:lnTo>
                  <a:lnTo>
                    <a:pt x="3165" y="5383"/>
                  </a:lnTo>
                  <a:lnTo>
                    <a:pt x="3079" y="5390"/>
                  </a:lnTo>
                  <a:lnTo>
                    <a:pt x="2993" y="5396"/>
                  </a:lnTo>
                  <a:lnTo>
                    <a:pt x="2906" y="5397"/>
                  </a:lnTo>
                  <a:lnTo>
                    <a:pt x="2820" y="5396"/>
                  </a:lnTo>
                  <a:lnTo>
                    <a:pt x="2733" y="5390"/>
                  </a:lnTo>
                  <a:lnTo>
                    <a:pt x="2647" y="5383"/>
                  </a:lnTo>
                  <a:lnTo>
                    <a:pt x="2563" y="5373"/>
                  </a:lnTo>
                  <a:lnTo>
                    <a:pt x="2479" y="5360"/>
                  </a:lnTo>
                  <a:lnTo>
                    <a:pt x="2397" y="5344"/>
                  </a:lnTo>
                  <a:lnTo>
                    <a:pt x="2315" y="5325"/>
                  </a:lnTo>
                  <a:lnTo>
                    <a:pt x="2235" y="5303"/>
                  </a:lnTo>
                  <a:lnTo>
                    <a:pt x="2155" y="5279"/>
                  </a:lnTo>
                  <a:lnTo>
                    <a:pt x="2076" y="5253"/>
                  </a:lnTo>
                  <a:lnTo>
                    <a:pt x="1999" y="5224"/>
                  </a:lnTo>
                  <a:lnTo>
                    <a:pt x="1923" y="5192"/>
                  </a:lnTo>
                  <a:lnTo>
                    <a:pt x="1849" y="5158"/>
                  </a:lnTo>
                  <a:lnTo>
                    <a:pt x="1776" y="5122"/>
                  </a:lnTo>
                  <a:lnTo>
                    <a:pt x="1704" y="5084"/>
                  </a:lnTo>
                  <a:lnTo>
                    <a:pt x="1633" y="5042"/>
                  </a:lnTo>
                  <a:lnTo>
                    <a:pt x="1564" y="4999"/>
                  </a:lnTo>
                  <a:lnTo>
                    <a:pt x="1497" y="4954"/>
                  </a:lnTo>
                  <a:lnTo>
                    <a:pt x="1431" y="4905"/>
                  </a:lnTo>
                  <a:lnTo>
                    <a:pt x="1366" y="4856"/>
                  </a:lnTo>
                  <a:lnTo>
                    <a:pt x="1304" y="4804"/>
                  </a:lnTo>
                  <a:lnTo>
                    <a:pt x="1243" y="4750"/>
                  </a:lnTo>
                  <a:lnTo>
                    <a:pt x="1185" y="4695"/>
                  </a:lnTo>
                  <a:lnTo>
                    <a:pt x="1127" y="4637"/>
                  </a:lnTo>
                  <a:lnTo>
                    <a:pt x="1072" y="4578"/>
                  </a:lnTo>
                  <a:lnTo>
                    <a:pt x="1019" y="4516"/>
                  </a:lnTo>
                  <a:lnTo>
                    <a:pt x="968" y="4453"/>
                  </a:lnTo>
                  <a:lnTo>
                    <a:pt x="919" y="4388"/>
                  </a:lnTo>
                  <a:lnTo>
                    <a:pt x="871" y="4322"/>
                  </a:lnTo>
                  <a:lnTo>
                    <a:pt x="826" y="4254"/>
                  </a:lnTo>
                  <a:lnTo>
                    <a:pt x="783" y="4185"/>
                  </a:lnTo>
                  <a:lnTo>
                    <a:pt x="742" y="4114"/>
                  </a:lnTo>
                  <a:lnTo>
                    <a:pt x="141" y="4114"/>
                  </a:lnTo>
                  <a:lnTo>
                    <a:pt x="141" y="3809"/>
                  </a:lnTo>
                  <a:lnTo>
                    <a:pt x="141" y="3492"/>
                  </a:lnTo>
                  <a:lnTo>
                    <a:pt x="141" y="3171"/>
                  </a:lnTo>
                  <a:lnTo>
                    <a:pt x="141" y="2847"/>
                  </a:lnTo>
                  <a:lnTo>
                    <a:pt x="141" y="2526"/>
                  </a:lnTo>
                  <a:lnTo>
                    <a:pt x="141" y="2210"/>
                  </a:lnTo>
                  <a:lnTo>
                    <a:pt x="141" y="1905"/>
                  </a:lnTo>
                  <a:lnTo>
                    <a:pt x="141" y="1615"/>
                  </a:lnTo>
                  <a:lnTo>
                    <a:pt x="141" y="1344"/>
                  </a:lnTo>
                  <a:lnTo>
                    <a:pt x="141" y="1096"/>
                  </a:lnTo>
                  <a:lnTo>
                    <a:pt x="141" y="874"/>
                  </a:lnTo>
                  <a:lnTo>
                    <a:pt x="141" y="683"/>
                  </a:lnTo>
                  <a:lnTo>
                    <a:pt x="141" y="528"/>
                  </a:lnTo>
                  <a:lnTo>
                    <a:pt x="141" y="412"/>
                  </a:lnTo>
                  <a:lnTo>
                    <a:pt x="141" y="338"/>
                  </a:lnTo>
                  <a:lnTo>
                    <a:pt x="141" y="313"/>
                  </a:lnTo>
                  <a:lnTo>
                    <a:pt x="142" y="296"/>
                  </a:lnTo>
                  <a:lnTo>
                    <a:pt x="145" y="279"/>
                  </a:lnTo>
                  <a:lnTo>
                    <a:pt x="149" y="263"/>
                  </a:lnTo>
                  <a:lnTo>
                    <a:pt x="154" y="247"/>
                  </a:lnTo>
                  <a:lnTo>
                    <a:pt x="162" y="231"/>
                  </a:lnTo>
                  <a:lnTo>
                    <a:pt x="170" y="218"/>
                  </a:lnTo>
                  <a:lnTo>
                    <a:pt x="181" y="204"/>
                  </a:lnTo>
                  <a:lnTo>
                    <a:pt x="192" y="192"/>
                  </a:lnTo>
                  <a:lnTo>
                    <a:pt x="204" y="181"/>
                  </a:lnTo>
                  <a:lnTo>
                    <a:pt x="217" y="171"/>
                  </a:lnTo>
                  <a:lnTo>
                    <a:pt x="231" y="162"/>
                  </a:lnTo>
                  <a:lnTo>
                    <a:pt x="246" y="155"/>
                  </a:lnTo>
                  <a:lnTo>
                    <a:pt x="262" y="150"/>
                  </a:lnTo>
                  <a:lnTo>
                    <a:pt x="279" y="146"/>
                  </a:lnTo>
                  <a:lnTo>
                    <a:pt x="295" y="142"/>
                  </a:lnTo>
                  <a:lnTo>
                    <a:pt x="313" y="141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11047413" y="6607175"/>
              <a:ext cx="88900" cy="104775"/>
            </a:xfrm>
            <a:custGeom>
              <a:avLst/>
              <a:gdLst>
                <a:gd name="T0" fmla="*/ 498 w 773"/>
                <a:gd name="T1" fmla="*/ 4 h 925"/>
                <a:gd name="T2" fmla="*/ 569 w 773"/>
                <a:gd name="T3" fmla="*/ 15 h 925"/>
                <a:gd name="T4" fmla="*/ 605 w 773"/>
                <a:gd name="T5" fmla="*/ 28 h 925"/>
                <a:gd name="T6" fmla="*/ 638 w 773"/>
                <a:gd name="T7" fmla="*/ 44 h 925"/>
                <a:gd name="T8" fmla="*/ 666 w 773"/>
                <a:gd name="T9" fmla="*/ 65 h 925"/>
                <a:gd name="T10" fmla="*/ 690 w 773"/>
                <a:gd name="T11" fmla="*/ 90 h 925"/>
                <a:gd name="T12" fmla="*/ 708 w 773"/>
                <a:gd name="T13" fmla="*/ 121 h 925"/>
                <a:gd name="T14" fmla="*/ 721 w 773"/>
                <a:gd name="T15" fmla="*/ 156 h 925"/>
                <a:gd name="T16" fmla="*/ 728 w 773"/>
                <a:gd name="T17" fmla="*/ 198 h 925"/>
                <a:gd name="T18" fmla="*/ 729 w 773"/>
                <a:gd name="T19" fmla="*/ 247 h 925"/>
                <a:gd name="T20" fmla="*/ 721 w 773"/>
                <a:gd name="T21" fmla="*/ 294 h 925"/>
                <a:gd name="T22" fmla="*/ 705 w 773"/>
                <a:gd name="T23" fmla="*/ 335 h 925"/>
                <a:gd name="T24" fmla="*/ 680 w 773"/>
                <a:gd name="T25" fmla="*/ 369 h 925"/>
                <a:gd name="T26" fmla="*/ 646 w 773"/>
                <a:gd name="T27" fmla="*/ 398 h 925"/>
                <a:gd name="T28" fmla="*/ 604 w 773"/>
                <a:gd name="T29" fmla="*/ 423 h 925"/>
                <a:gd name="T30" fmla="*/ 662 w 773"/>
                <a:gd name="T31" fmla="*/ 447 h 925"/>
                <a:gd name="T32" fmla="*/ 707 w 773"/>
                <a:gd name="T33" fmla="*/ 480 h 925"/>
                <a:gd name="T34" fmla="*/ 742 w 773"/>
                <a:gd name="T35" fmla="*/ 525 h 925"/>
                <a:gd name="T36" fmla="*/ 763 w 773"/>
                <a:gd name="T37" fmla="*/ 577 h 925"/>
                <a:gd name="T38" fmla="*/ 773 w 773"/>
                <a:gd name="T39" fmla="*/ 636 h 925"/>
                <a:gd name="T40" fmla="*/ 772 w 773"/>
                <a:gd name="T41" fmla="*/ 691 h 925"/>
                <a:gd name="T42" fmla="*/ 763 w 773"/>
                <a:gd name="T43" fmla="*/ 738 h 925"/>
                <a:gd name="T44" fmla="*/ 746 w 773"/>
                <a:gd name="T45" fmla="*/ 779 h 925"/>
                <a:gd name="T46" fmla="*/ 723 w 773"/>
                <a:gd name="T47" fmla="*/ 814 h 925"/>
                <a:gd name="T48" fmla="*/ 695 w 773"/>
                <a:gd name="T49" fmla="*/ 845 h 925"/>
                <a:gd name="T50" fmla="*/ 662 w 773"/>
                <a:gd name="T51" fmla="*/ 870 h 925"/>
                <a:gd name="T52" fmla="*/ 624 w 773"/>
                <a:gd name="T53" fmla="*/ 890 h 925"/>
                <a:gd name="T54" fmla="*/ 583 w 773"/>
                <a:gd name="T55" fmla="*/ 905 h 925"/>
                <a:gd name="T56" fmla="*/ 509 w 773"/>
                <a:gd name="T57" fmla="*/ 921 h 925"/>
                <a:gd name="T58" fmla="*/ 0 w 773"/>
                <a:gd name="T59" fmla="*/ 925 h 925"/>
                <a:gd name="T60" fmla="*/ 435 w 773"/>
                <a:gd name="T61" fmla="*/ 0 h 925"/>
                <a:gd name="T62" fmla="*/ 435 w 773"/>
                <a:gd name="T63" fmla="*/ 373 h 925"/>
                <a:gd name="T64" fmla="*/ 468 w 773"/>
                <a:gd name="T65" fmla="*/ 365 h 925"/>
                <a:gd name="T66" fmla="*/ 498 w 773"/>
                <a:gd name="T67" fmla="*/ 349 h 925"/>
                <a:gd name="T68" fmla="*/ 520 w 773"/>
                <a:gd name="T69" fmla="*/ 325 h 925"/>
                <a:gd name="T70" fmla="*/ 531 w 773"/>
                <a:gd name="T71" fmla="*/ 292 h 925"/>
                <a:gd name="T72" fmla="*/ 532 w 773"/>
                <a:gd name="T73" fmla="*/ 250 h 925"/>
                <a:gd name="T74" fmla="*/ 522 w 773"/>
                <a:gd name="T75" fmla="*/ 212 h 925"/>
                <a:gd name="T76" fmla="*/ 500 w 773"/>
                <a:gd name="T77" fmla="*/ 186 h 925"/>
                <a:gd name="T78" fmla="*/ 469 w 773"/>
                <a:gd name="T79" fmla="*/ 170 h 925"/>
                <a:gd name="T80" fmla="*/ 433 w 773"/>
                <a:gd name="T81" fmla="*/ 162 h 925"/>
                <a:gd name="T82" fmla="*/ 393 w 773"/>
                <a:gd name="T83" fmla="*/ 159 h 925"/>
                <a:gd name="T84" fmla="*/ 409 w 773"/>
                <a:gd name="T85" fmla="*/ 374 h 925"/>
                <a:gd name="T86" fmla="*/ 450 w 773"/>
                <a:gd name="T87" fmla="*/ 766 h 925"/>
                <a:gd name="T88" fmla="*/ 490 w 773"/>
                <a:gd name="T89" fmla="*/ 758 h 925"/>
                <a:gd name="T90" fmla="*/ 525 w 773"/>
                <a:gd name="T91" fmla="*/ 742 h 925"/>
                <a:gd name="T92" fmla="*/ 552 w 773"/>
                <a:gd name="T93" fmla="*/ 716 h 925"/>
                <a:gd name="T94" fmla="*/ 568 w 773"/>
                <a:gd name="T95" fmla="*/ 678 h 925"/>
                <a:gd name="T96" fmla="*/ 570 w 773"/>
                <a:gd name="T97" fmla="*/ 629 h 925"/>
                <a:gd name="T98" fmla="*/ 560 w 773"/>
                <a:gd name="T99" fmla="*/ 585 h 925"/>
                <a:gd name="T100" fmla="*/ 539 w 773"/>
                <a:gd name="T101" fmla="*/ 552 h 925"/>
                <a:gd name="T102" fmla="*/ 509 w 773"/>
                <a:gd name="T103" fmla="*/ 530 h 925"/>
                <a:gd name="T104" fmla="*/ 470 w 773"/>
                <a:gd name="T105" fmla="*/ 518 h 925"/>
                <a:gd name="T106" fmla="*/ 425 w 773"/>
                <a:gd name="T107" fmla="*/ 514 h 925"/>
                <a:gd name="T108" fmla="*/ 420 w 773"/>
                <a:gd name="T109" fmla="*/ 767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3" h="925">
                  <a:moveTo>
                    <a:pt x="435" y="0"/>
                  </a:moveTo>
                  <a:lnTo>
                    <a:pt x="466" y="1"/>
                  </a:lnTo>
                  <a:lnTo>
                    <a:pt x="498" y="4"/>
                  </a:lnTo>
                  <a:lnTo>
                    <a:pt x="527" y="8"/>
                  </a:lnTo>
                  <a:lnTo>
                    <a:pt x="555" y="12"/>
                  </a:lnTo>
                  <a:lnTo>
                    <a:pt x="569" y="15"/>
                  </a:lnTo>
                  <a:lnTo>
                    <a:pt x="581" y="19"/>
                  </a:lnTo>
                  <a:lnTo>
                    <a:pt x="594" y="23"/>
                  </a:lnTo>
                  <a:lnTo>
                    <a:pt x="605" y="28"/>
                  </a:lnTo>
                  <a:lnTo>
                    <a:pt x="617" y="33"/>
                  </a:lnTo>
                  <a:lnTo>
                    <a:pt x="627" y="38"/>
                  </a:lnTo>
                  <a:lnTo>
                    <a:pt x="638" y="44"/>
                  </a:lnTo>
                  <a:lnTo>
                    <a:pt x="648" y="51"/>
                  </a:lnTo>
                  <a:lnTo>
                    <a:pt x="657" y="57"/>
                  </a:lnTo>
                  <a:lnTo>
                    <a:pt x="666" y="65"/>
                  </a:lnTo>
                  <a:lnTo>
                    <a:pt x="674" y="73"/>
                  </a:lnTo>
                  <a:lnTo>
                    <a:pt x="682" y="81"/>
                  </a:lnTo>
                  <a:lnTo>
                    <a:pt x="690" y="90"/>
                  </a:lnTo>
                  <a:lnTo>
                    <a:pt x="696" y="100"/>
                  </a:lnTo>
                  <a:lnTo>
                    <a:pt x="702" y="110"/>
                  </a:lnTo>
                  <a:lnTo>
                    <a:pt x="708" y="121"/>
                  </a:lnTo>
                  <a:lnTo>
                    <a:pt x="713" y="132"/>
                  </a:lnTo>
                  <a:lnTo>
                    <a:pt x="718" y="144"/>
                  </a:lnTo>
                  <a:lnTo>
                    <a:pt x="721" y="156"/>
                  </a:lnTo>
                  <a:lnTo>
                    <a:pt x="724" y="170"/>
                  </a:lnTo>
                  <a:lnTo>
                    <a:pt x="726" y="184"/>
                  </a:lnTo>
                  <a:lnTo>
                    <a:pt x="728" y="198"/>
                  </a:lnTo>
                  <a:lnTo>
                    <a:pt x="729" y="214"/>
                  </a:lnTo>
                  <a:lnTo>
                    <a:pt x="729" y="230"/>
                  </a:lnTo>
                  <a:lnTo>
                    <a:pt x="729" y="247"/>
                  </a:lnTo>
                  <a:lnTo>
                    <a:pt x="727" y="263"/>
                  </a:lnTo>
                  <a:lnTo>
                    <a:pt x="725" y="279"/>
                  </a:lnTo>
                  <a:lnTo>
                    <a:pt x="721" y="294"/>
                  </a:lnTo>
                  <a:lnTo>
                    <a:pt x="717" y="308"/>
                  </a:lnTo>
                  <a:lnTo>
                    <a:pt x="712" y="322"/>
                  </a:lnTo>
                  <a:lnTo>
                    <a:pt x="705" y="335"/>
                  </a:lnTo>
                  <a:lnTo>
                    <a:pt x="698" y="346"/>
                  </a:lnTo>
                  <a:lnTo>
                    <a:pt x="690" y="358"/>
                  </a:lnTo>
                  <a:lnTo>
                    <a:pt x="680" y="369"/>
                  </a:lnTo>
                  <a:lnTo>
                    <a:pt x="670" y="379"/>
                  </a:lnTo>
                  <a:lnTo>
                    <a:pt x="658" y="389"/>
                  </a:lnTo>
                  <a:lnTo>
                    <a:pt x="646" y="398"/>
                  </a:lnTo>
                  <a:lnTo>
                    <a:pt x="633" y="407"/>
                  </a:lnTo>
                  <a:lnTo>
                    <a:pt x="619" y="415"/>
                  </a:lnTo>
                  <a:lnTo>
                    <a:pt x="604" y="423"/>
                  </a:lnTo>
                  <a:lnTo>
                    <a:pt x="625" y="430"/>
                  </a:lnTo>
                  <a:lnTo>
                    <a:pt x="644" y="437"/>
                  </a:lnTo>
                  <a:lnTo>
                    <a:pt x="662" y="447"/>
                  </a:lnTo>
                  <a:lnTo>
                    <a:pt x="678" y="457"/>
                  </a:lnTo>
                  <a:lnTo>
                    <a:pt x="694" y="468"/>
                  </a:lnTo>
                  <a:lnTo>
                    <a:pt x="707" y="480"/>
                  </a:lnTo>
                  <a:lnTo>
                    <a:pt x="720" y="494"/>
                  </a:lnTo>
                  <a:lnTo>
                    <a:pt x="731" y="509"/>
                  </a:lnTo>
                  <a:lnTo>
                    <a:pt x="742" y="525"/>
                  </a:lnTo>
                  <a:lnTo>
                    <a:pt x="750" y="541"/>
                  </a:lnTo>
                  <a:lnTo>
                    <a:pt x="758" y="559"/>
                  </a:lnTo>
                  <a:lnTo>
                    <a:pt x="763" y="577"/>
                  </a:lnTo>
                  <a:lnTo>
                    <a:pt x="768" y="595"/>
                  </a:lnTo>
                  <a:lnTo>
                    <a:pt x="771" y="615"/>
                  </a:lnTo>
                  <a:lnTo>
                    <a:pt x="773" y="636"/>
                  </a:lnTo>
                  <a:lnTo>
                    <a:pt x="773" y="657"/>
                  </a:lnTo>
                  <a:lnTo>
                    <a:pt x="773" y="675"/>
                  </a:lnTo>
                  <a:lnTo>
                    <a:pt x="772" y="691"/>
                  </a:lnTo>
                  <a:lnTo>
                    <a:pt x="770" y="707"/>
                  </a:lnTo>
                  <a:lnTo>
                    <a:pt x="767" y="723"/>
                  </a:lnTo>
                  <a:lnTo>
                    <a:pt x="763" y="738"/>
                  </a:lnTo>
                  <a:lnTo>
                    <a:pt x="759" y="751"/>
                  </a:lnTo>
                  <a:lnTo>
                    <a:pt x="753" y="765"/>
                  </a:lnTo>
                  <a:lnTo>
                    <a:pt x="746" y="779"/>
                  </a:lnTo>
                  <a:lnTo>
                    <a:pt x="740" y="791"/>
                  </a:lnTo>
                  <a:lnTo>
                    <a:pt x="731" y="803"/>
                  </a:lnTo>
                  <a:lnTo>
                    <a:pt x="723" y="814"/>
                  </a:lnTo>
                  <a:lnTo>
                    <a:pt x="715" y="825"/>
                  </a:lnTo>
                  <a:lnTo>
                    <a:pt x="705" y="835"/>
                  </a:lnTo>
                  <a:lnTo>
                    <a:pt x="695" y="845"/>
                  </a:lnTo>
                  <a:lnTo>
                    <a:pt x="684" y="854"/>
                  </a:lnTo>
                  <a:lnTo>
                    <a:pt x="673" y="862"/>
                  </a:lnTo>
                  <a:lnTo>
                    <a:pt x="662" y="870"/>
                  </a:lnTo>
                  <a:lnTo>
                    <a:pt x="650" y="877"/>
                  </a:lnTo>
                  <a:lnTo>
                    <a:pt x="638" y="883"/>
                  </a:lnTo>
                  <a:lnTo>
                    <a:pt x="624" y="890"/>
                  </a:lnTo>
                  <a:lnTo>
                    <a:pt x="611" y="896"/>
                  </a:lnTo>
                  <a:lnTo>
                    <a:pt x="598" y="901"/>
                  </a:lnTo>
                  <a:lnTo>
                    <a:pt x="583" y="905"/>
                  </a:lnTo>
                  <a:lnTo>
                    <a:pt x="569" y="910"/>
                  </a:lnTo>
                  <a:lnTo>
                    <a:pt x="539" y="917"/>
                  </a:lnTo>
                  <a:lnTo>
                    <a:pt x="509" y="921"/>
                  </a:lnTo>
                  <a:lnTo>
                    <a:pt x="479" y="924"/>
                  </a:lnTo>
                  <a:lnTo>
                    <a:pt x="448" y="925"/>
                  </a:lnTo>
                  <a:lnTo>
                    <a:pt x="0" y="925"/>
                  </a:lnTo>
                  <a:lnTo>
                    <a:pt x="0" y="0"/>
                  </a:lnTo>
                  <a:lnTo>
                    <a:pt x="435" y="0"/>
                  </a:lnTo>
                  <a:lnTo>
                    <a:pt x="435" y="0"/>
                  </a:lnTo>
                  <a:close/>
                  <a:moveTo>
                    <a:pt x="409" y="374"/>
                  </a:moveTo>
                  <a:lnTo>
                    <a:pt x="421" y="374"/>
                  </a:lnTo>
                  <a:lnTo>
                    <a:pt x="435" y="373"/>
                  </a:lnTo>
                  <a:lnTo>
                    <a:pt x="446" y="371"/>
                  </a:lnTo>
                  <a:lnTo>
                    <a:pt x="458" y="368"/>
                  </a:lnTo>
                  <a:lnTo>
                    <a:pt x="468" y="365"/>
                  </a:lnTo>
                  <a:lnTo>
                    <a:pt x="479" y="360"/>
                  </a:lnTo>
                  <a:lnTo>
                    <a:pt x="489" y="354"/>
                  </a:lnTo>
                  <a:lnTo>
                    <a:pt x="498" y="349"/>
                  </a:lnTo>
                  <a:lnTo>
                    <a:pt x="506" y="342"/>
                  </a:lnTo>
                  <a:lnTo>
                    <a:pt x="513" y="333"/>
                  </a:lnTo>
                  <a:lnTo>
                    <a:pt x="520" y="325"/>
                  </a:lnTo>
                  <a:lnTo>
                    <a:pt x="524" y="315"/>
                  </a:lnTo>
                  <a:lnTo>
                    <a:pt x="528" y="304"/>
                  </a:lnTo>
                  <a:lnTo>
                    <a:pt x="531" y="292"/>
                  </a:lnTo>
                  <a:lnTo>
                    <a:pt x="532" y="279"/>
                  </a:lnTo>
                  <a:lnTo>
                    <a:pt x="533" y="265"/>
                  </a:lnTo>
                  <a:lnTo>
                    <a:pt x="532" y="250"/>
                  </a:lnTo>
                  <a:lnTo>
                    <a:pt x="530" y="235"/>
                  </a:lnTo>
                  <a:lnTo>
                    <a:pt x="526" y="222"/>
                  </a:lnTo>
                  <a:lnTo>
                    <a:pt x="522" y="212"/>
                  </a:lnTo>
                  <a:lnTo>
                    <a:pt x="514" y="203"/>
                  </a:lnTo>
                  <a:lnTo>
                    <a:pt x="507" y="193"/>
                  </a:lnTo>
                  <a:lnTo>
                    <a:pt x="500" y="186"/>
                  </a:lnTo>
                  <a:lnTo>
                    <a:pt x="490" y="180"/>
                  </a:lnTo>
                  <a:lnTo>
                    <a:pt x="480" y="174"/>
                  </a:lnTo>
                  <a:lnTo>
                    <a:pt x="469" y="170"/>
                  </a:lnTo>
                  <a:lnTo>
                    <a:pt x="458" y="166"/>
                  </a:lnTo>
                  <a:lnTo>
                    <a:pt x="445" y="164"/>
                  </a:lnTo>
                  <a:lnTo>
                    <a:pt x="433" y="162"/>
                  </a:lnTo>
                  <a:lnTo>
                    <a:pt x="419" y="160"/>
                  </a:lnTo>
                  <a:lnTo>
                    <a:pt x="407" y="160"/>
                  </a:lnTo>
                  <a:lnTo>
                    <a:pt x="393" y="159"/>
                  </a:lnTo>
                  <a:lnTo>
                    <a:pt x="203" y="159"/>
                  </a:lnTo>
                  <a:lnTo>
                    <a:pt x="203" y="374"/>
                  </a:lnTo>
                  <a:lnTo>
                    <a:pt x="409" y="374"/>
                  </a:lnTo>
                  <a:close/>
                  <a:moveTo>
                    <a:pt x="420" y="767"/>
                  </a:moveTo>
                  <a:lnTo>
                    <a:pt x="435" y="767"/>
                  </a:lnTo>
                  <a:lnTo>
                    <a:pt x="450" y="766"/>
                  </a:lnTo>
                  <a:lnTo>
                    <a:pt x="463" y="764"/>
                  </a:lnTo>
                  <a:lnTo>
                    <a:pt x="478" y="762"/>
                  </a:lnTo>
                  <a:lnTo>
                    <a:pt x="490" y="758"/>
                  </a:lnTo>
                  <a:lnTo>
                    <a:pt x="503" y="754"/>
                  </a:lnTo>
                  <a:lnTo>
                    <a:pt x="514" y="748"/>
                  </a:lnTo>
                  <a:lnTo>
                    <a:pt x="525" y="742"/>
                  </a:lnTo>
                  <a:lnTo>
                    <a:pt x="535" y="735"/>
                  </a:lnTo>
                  <a:lnTo>
                    <a:pt x="544" y="726"/>
                  </a:lnTo>
                  <a:lnTo>
                    <a:pt x="552" y="716"/>
                  </a:lnTo>
                  <a:lnTo>
                    <a:pt x="558" y="705"/>
                  </a:lnTo>
                  <a:lnTo>
                    <a:pt x="563" y="693"/>
                  </a:lnTo>
                  <a:lnTo>
                    <a:pt x="568" y="678"/>
                  </a:lnTo>
                  <a:lnTo>
                    <a:pt x="570" y="662"/>
                  </a:lnTo>
                  <a:lnTo>
                    <a:pt x="571" y="646"/>
                  </a:lnTo>
                  <a:lnTo>
                    <a:pt x="570" y="629"/>
                  </a:lnTo>
                  <a:lnTo>
                    <a:pt x="568" y="612"/>
                  </a:lnTo>
                  <a:lnTo>
                    <a:pt x="564" y="597"/>
                  </a:lnTo>
                  <a:lnTo>
                    <a:pt x="560" y="585"/>
                  </a:lnTo>
                  <a:lnTo>
                    <a:pt x="555" y="572"/>
                  </a:lnTo>
                  <a:lnTo>
                    <a:pt x="548" y="562"/>
                  </a:lnTo>
                  <a:lnTo>
                    <a:pt x="539" y="552"/>
                  </a:lnTo>
                  <a:lnTo>
                    <a:pt x="530" y="544"/>
                  </a:lnTo>
                  <a:lnTo>
                    <a:pt x="520" y="537"/>
                  </a:lnTo>
                  <a:lnTo>
                    <a:pt x="509" y="530"/>
                  </a:lnTo>
                  <a:lnTo>
                    <a:pt x="497" y="525"/>
                  </a:lnTo>
                  <a:lnTo>
                    <a:pt x="484" y="521"/>
                  </a:lnTo>
                  <a:lnTo>
                    <a:pt x="470" y="518"/>
                  </a:lnTo>
                  <a:lnTo>
                    <a:pt x="456" y="516"/>
                  </a:lnTo>
                  <a:lnTo>
                    <a:pt x="440" y="514"/>
                  </a:lnTo>
                  <a:lnTo>
                    <a:pt x="425" y="514"/>
                  </a:lnTo>
                  <a:lnTo>
                    <a:pt x="203" y="514"/>
                  </a:lnTo>
                  <a:lnTo>
                    <a:pt x="203" y="767"/>
                  </a:lnTo>
                  <a:lnTo>
                    <a:pt x="420" y="767"/>
                  </a:lnTo>
                  <a:lnTo>
                    <a:pt x="420" y="76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1139488" y="6607175"/>
              <a:ext cx="100013" cy="104775"/>
            </a:xfrm>
            <a:custGeom>
              <a:avLst/>
              <a:gdLst>
                <a:gd name="T0" fmla="*/ 0 w 883"/>
                <a:gd name="T1" fmla="*/ 0 h 925"/>
                <a:gd name="T2" fmla="*/ 227 w 883"/>
                <a:gd name="T3" fmla="*/ 0 h 925"/>
                <a:gd name="T4" fmla="*/ 442 w 883"/>
                <a:gd name="T5" fmla="*/ 366 h 925"/>
                <a:gd name="T6" fmla="*/ 657 w 883"/>
                <a:gd name="T7" fmla="*/ 0 h 925"/>
                <a:gd name="T8" fmla="*/ 883 w 883"/>
                <a:gd name="T9" fmla="*/ 0 h 925"/>
                <a:gd name="T10" fmla="*/ 542 w 883"/>
                <a:gd name="T11" fmla="*/ 570 h 925"/>
                <a:gd name="T12" fmla="*/ 542 w 883"/>
                <a:gd name="T13" fmla="*/ 925 h 925"/>
                <a:gd name="T14" fmla="*/ 338 w 883"/>
                <a:gd name="T15" fmla="*/ 925 h 925"/>
                <a:gd name="T16" fmla="*/ 338 w 883"/>
                <a:gd name="T17" fmla="*/ 565 h 925"/>
                <a:gd name="T18" fmla="*/ 0 w 883"/>
                <a:gd name="T19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3" h="925">
                  <a:moveTo>
                    <a:pt x="0" y="0"/>
                  </a:moveTo>
                  <a:lnTo>
                    <a:pt x="227" y="0"/>
                  </a:lnTo>
                  <a:lnTo>
                    <a:pt x="442" y="366"/>
                  </a:lnTo>
                  <a:lnTo>
                    <a:pt x="657" y="0"/>
                  </a:lnTo>
                  <a:lnTo>
                    <a:pt x="883" y="0"/>
                  </a:lnTo>
                  <a:lnTo>
                    <a:pt x="542" y="570"/>
                  </a:lnTo>
                  <a:lnTo>
                    <a:pt x="542" y="925"/>
                  </a:lnTo>
                  <a:lnTo>
                    <a:pt x="338" y="925"/>
                  </a:lnTo>
                  <a:lnTo>
                    <a:pt x="338" y="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1491913" y="6607175"/>
              <a:ext cx="88900" cy="104775"/>
            </a:xfrm>
            <a:custGeom>
              <a:avLst/>
              <a:gdLst>
                <a:gd name="T0" fmla="*/ 202 w 780"/>
                <a:gd name="T1" fmla="*/ 0 h 925"/>
                <a:gd name="T2" fmla="*/ 588 w 780"/>
                <a:gd name="T3" fmla="*/ 622 h 925"/>
                <a:gd name="T4" fmla="*/ 590 w 780"/>
                <a:gd name="T5" fmla="*/ 622 h 925"/>
                <a:gd name="T6" fmla="*/ 590 w 780"/>
                <a:gd name="T7" fmla="*/ 0 h 925"/>
                <a:gd name="T8" fmla="*/ 780 w 780"/>
                <a:gd name="T9" fmla="*/ 0 h 925"/>
                <a:gd name="T10" fmla="*/ 780 w 780"/>
                <a:gd name="T11" fmla="*/ 925 h 925"/>
                <a:gd name="T12" fmla="*/ 576 w 780"/>
                <a:gd name="T13" fmla="*/ 925 h 925"/>
                <a:gd name="T14" fmla="*/ 193 w 780"/>
                <a:gd name="T15" fmla="*/ 306 h 925"/>
                <a:gd name="T16" fmla="*/ 191 w 780"/>
                <a:gd name="T17" fmla="*/ 306 h 925"/>
                <a:gd name="T18" fmla="*/ 191 w 780"/>
                <a:gd name="T19" fmla="*/ 925 h 925"/>
                <a:gd name="T20" fmla="*/ 0 w 780"/>
                <a:gd name="T21" fmla="*/ 925 h 925"/>
                <a:gd name="T22" fmla="*/ 0 w 780"/>
                <a:gd name="T23" fmla="*/ 0 h 925"/>
                <a:gd name="T24" fmla="*/ 202 w 780"/>
                <a:gd name="T25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0" h="925">
                  <a:moveTo>
                    <a:pt x="202" y="0"/>
                  </a:moveTo>
                  <a:lnTo>
                    <a:pt x="588" y="622"/>
                  </a:lnTo>
                  <a:lnTo>
                    <a:pt x="590" y="622"/>
                  </a:lnTo>
                  <a:lnTo>
                    <a:pt x="590" y="0"/>
                  </a:lnTo>
                  <a:lnTo>
                    <a:pt x="780" y="0"/>
                  </a:lnTo>
                  <a:lnTo>
                    <a:pt x="780" y="925"/>
                  </a:lnTo>
                  <a:lnTo>
                    <a:pt x="576" y="925"/>
                  </a:lnTo>
                  <a:lnTo>
                    <a:pt x="193" y="306"/>
                  </a:lnTo>
                  <a:lnTo>
                    <a:pt x="191" y="306"/>
                  </a:lnTo>
                  <a:lnTo>
                    <a:pt x="191" y="925"/>
                  </a:lnTo>
                  <a:lnTo>
                    <a:pt x="0" y="925"/>
                  </a:lnTo>
                  <a:lnTo>
                    <a:pt x="0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1595100" y="6604000"/>
              <a:ext cx="98425" cy="109537"/>
            </a:xfrm>
            <a:custGeom>
              <a:avLst/>
              <a:gdLst>
                <a:gd name="T0" fmla="*/ 599 w 859"/>
                <a:gd name="T1" fmla="*/ 230 h 968"/>
                <a:gd name="T2" fmla="*/ 541 w 859"/>
                <a:gd name="T3" fmla="*/ 190 h 968"/>
                <a:gd name="T4" fmla="*/ 472 w 859"/>
                <a:gd name="T5" fmla="*/ 172 h 968"/>
                <a:gd name="T6" fmla="*/ 405 w 859"/>
                <a:gd name="T7" fmla="*/ 175 h 968"/>
                <a:gd name="T8" fmla="*/ 349 w 859"/>
                <a:gd name="T9" fmla="*/ 192 h 968"/>
                <a:gd name="T10" fmla="*/ 303 w 859"/>
                <a:gd name="T11" fmla="*/ 220 h 968"/>
                <a:gd name="T12" fmla="*/ 267 w 859"/>
                <a:gd name="T13" fmla="*/ 258 h 968"/>
                <a:gd name="T14" fmla="*/ 239 w 859"/>
                <a:gd name="T15" fmla="*/ 304 h 968"/>
                <a:gd name="T16" fmla="*/ 220 w 859"/>
                <a:gd name="T17" fmla="*/ 357 h 968"/>
                <a:gd name="T18" fmla="*/ 203 w 859"/>
                <a:gd name="T19" fmla="*/ 458 h 968"/>
                <a:gd name="T20" fmla="*/ 210 w 859"/>
                <a:gd name="T21" fmla="*/ 574 h 968"/>
                <a:gd name="T22" fmla="*/ 228 w 859"/>
                <a:gd name="T23" fmla="*/ 641 h 968"/>
                <a:gd name="T24" fmla="*/ 252 w 859"/>
                <a:gd name="T25" fmla="*/ 690 h 968"/>
                <a:gd name="T26" fmla="*/ 284 w 859"/>
                <a:gd name="T27" fmla="*/ 732 h 968"/>
                <a:gd name="T28" fmla="*/ 325 w 859"/>
                <a:gd name="T29" fmla="*/ 764 h 968"/>
                <a:gd name="T30" fmla="*/ 376 w 859"/>
                <a:gd name="T31" fmla="*/ 787 h 968"/>
                <a:gd name="T32" fmla="*/ 436 w 859"/>
                <a:gd name="T33" fmla="*/ 798 h 968"/>
                <a:gd name="T34" fmla="*/ 516 w 859"/>
                <a:gd name="T35" fmla="*/ 790 h 968"/>
                <a:gd name="T36" fmla="*/ 561 w 859"/>
                <a:gd name="T37" fmla="*/ 771 h 968"/>
                <a:gd name="T38" fmla="*/ 592 w 859"/>
                <a:gd name="T39" fmla="*/ 747 h 968"/>
                <a:gd name="T40" fmla="*/ 631 w 859"/>
                <a:gd name="T41" fmla="*/ 693 h 968"/>
                <a:gd name="T42" fmla="*/ 658 w 859"/>
                <a:gd name="T43" fmla="*/ 613 h 968"/>
                <a:gd name="T44" fmla="*/ 853 w 859"/>
                <a:gd name="T45" fmla="*/ 633 h 968"/>
                <a:gd name="T46" fmla="*/ 833 w 859"/>
                <a:gd name="T47" fmla="*/ 712 h 968"/>
                <a:gd name="T48" fmla="*/ 801 w 859"/>
                <a:gd name="T49" fmla="*/ 781 h 968"/>
                <a:gd name="T50" fmla="*/ 759 w 859"/>
                <a:gd name="T51" fmla="*/ 840 h 968"/>
                <a:gd name="T52" fmla="*/ 705 w 859"/>
                <a:gd name="T53" fmla="*/ 890 h 968"/>
                <a:gd name="T54" fmla="*/ 644 w 859"/>
                <a:gd name="T55" fmla="*/ 927 h 968"/>
                <a:gd name="T56" fmla="*/ 573 w 859"/>
                <a:gd name="T57" fmla="*/ 954 h 968"/>
                <a:gd name="T58" fmla="*/ 495 w 859"/>
                <a:gd name="T59" fmla="*/ 966 h 968"/>
                <a:gd name="T60" fmla="*/ 402 w 859"/>
                <a:gd name="T61" fmla="*/ 966 h 968"/>
                <a:gd name="T62" fmla="*/ 306 w 859"/>
                <a:gd name="T63" fmla="*/ 947 h 968"/>
                <a:gd name="T64" fmla="*/ 222 w 859"/>
                <a:gd name="T65" fmla="*/ 911 h 968"/>
                <a:gd name="T66" fmla="*/ 150 w 859"/>
                <a:gd name="T67" fmla="*/ 860 h 968"/>
                <a:gd name="T68" fmla="*/ 92 w 859"/>
                <a:gd name="T69" fmla="*/ 795 h 968"/>
                <a:gd name="T70" fmla="*/ 48 w 859"/>
                <a:gd name="T71" fmla="*/ 719 h 968"/>
                <a:gd name="T72" fmla="*/ 16 w 859"/>
                <a:gd name="T73" fmla="*/ 633 h 968"/>
                <a:gd name="T74" fmla="*/ 1 w 859"/>
                <a:gd name="T75" fmla="*/ 538 h 968"/>
                <a:gd name="T76" fmla="*/ 1 w 859"/>
                <a:gd name="T77" fmla="*/ 437 h 968"/>
                <a:gd name="T78" fmla="*/ 16 w 859"/>
                <a:gd name="T79" fmla="*/ 342 h 968"/>
                <a:gd name="T80" fmla="*/ 48 w 859"/>
                <a:gd name="T81" fmla="*/ 253 h 968"/>
                <a:gd name="T82" fmla="*/ 92 w 859"/>
                <a:gd name="T83" fmla="*/ 175 h 968"/>
                <a:gd name="T84" fmla="*/ 150 w 859"/>
                <a:gd name="T85" fmla="*/ 110 h 968"/>
                <a:gd name="T86" fmla="*/ 222 w 859"/>
                <a:gd name="T87" fmla="*/ 58 h 968"/>
                <a:gd name="T88" fmla="*/ 306 w 859"/>
                <a:gd name="T89" fmla="*/ 21 h 968"/>
                <a:gd name="T90" fmla="*/ 402 w 859"/>
                <a:gd name="T91" fmla="*/ 2 h 968"/>
                <a:gd name="T92" fmla="*/ 490 w 859"/>
                <a:gd name="T93" fmla="*/ 1 h 968"/>
                <a:gd name="T94" fmla="*/ 562 w 859"/>
                <a:gd name="T95" fmla="*/ 12 h 968"/>
                <a:gd name="T96" fmla="*/ 630 w 859"/>
                <a:gd name="T97" fmla="*/ 34 h 968"/>
                <a:gd name="T98" fmla="*/ 691 w 859"/>
                <a:gd name="T99" fmla="*/ 66 h 968"/>
                <a:gd name="T100" fmla="*/ 744 w 859"/>
                <a:gd name="T101" fmla="*/ 108 h 968"/>
                <a:gd name="T102" fmla="*/ 788 w 859"/>
                <a:gd name="T103" fmla="*/ 161 h 968"/>
                <a:gd name="T104" fmla="*/ 822 w 859"/>
                <a:gd name="T105" fmla="*/ 222 h 968"/>
                <a:gd name="T106" fmla="*/ 844 w 859"/>
                <a:gd name="T107" fmla="*/ 294 h 968"/>
                <a:gd name="T108" fmla="*/ 651 w 859"/>
                <a:gd name="T109" fmla="*/ 316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9" h="968">
                  <a:moveTo>
                    <a:pt x="631" y="270"/>
                  </a:moveTo>
                  <a:lnTo>
                    <a:pt x="622" y="255"/>
                  </a:lnTo>
                  <a:lnTo>
                    <a:pt x="610" y="241"/>
                  </a:lnTo>
                  <a:lnTo>
                    <a:pt x="599" y="230"/>
                  </a:lnTo>
                  <a:lnTo>
                    <a:pt x="585" y="218"/>
                  </a:lnTo>
                  <a:lnTo>
                    <a:pt x="572" y="208"/>
                  </a:lnTo>
                  <a:lnTo>
                    <a:pt x="557" y="198"/>
                  </a:lnTo>
                  <a:lnTo>
                    <a:pt x="541" y="190"/>
                  </a:lnTo>
                  <a:lnTo>
                    <a:pt x="525" y="184"/>
                  </a:lnTo>
                  <a:lnTo>
                    <a:pt x="507" y="178"/>
                  </a:lnTo>
                  <a:lnTo>
                    <a:pt x="489" y="174"/>
                  </a:lnTo>
                  <a:lnTo>
                    <a:pt x="472" y="172"/>
                  </a:lnTo>
                  <a:lnTo>
                    <a:pt x="453" y="171"/>
                  </a:lnTo>
                  <a:lnTo>
                    <a:pt x="436" y="171"/>
                  </a:lnTo>
                  <a:lnTo>
                    <a:pt x="420" y="173"/>
                  </a:lnTo>
                  <a:lnTo>
                    <a:pt x="405" y="175"/>
                  </a:lnTo>
                  <a:lnTo>
                    <a:pt x="390" y="177"/>
                  </a:lnTo>
                  <a:lnTo>
                    <a:pt x="376" y="182"/>
                  </a:lnTo>
                  <a:lnTo>
                    <a:pt x="362" y="186"/>
                  </a:lnTo>
                  <a:lnTo>
                    <a:pt x="349" y="192"/>
                  </a:lnTo>
                  <a:lnTo>
                    <a:pt x="337" y="197"/>
                  </a:lnTo>
                  <a:lnTo>
                    <a:pt x="325" y="205"/>
                  </a:lnTo>
                  <a:lnTo>
                    <a:pt x="314" y="212"/>
                  </a:lnTo>
                  <a:lnTo>
                    <a:pt x="303" y="220"/>
                  </a:lnTo>
                  <a:lnTo>
                    <a:pt x="293" y="229"/>
                  </a:lnTo>
                  <a:lnTo>
                    <a:pt x="284" y="238"/>
                  </a:lnTo>
                  <a:lnTo>
                    <a:pt x="275" y="248"/>
                  </a:lnTo>
                  <a:lnTo>
                    <a:pt x="267" y="258"/>
                  </a:lnTo>
                  <a:lnTo>
                    <a:pt x="260" y="269"/>
                  </a:lnTo>
                  <a:lnTo>
                    <a:pt x="252" y="280"/>
                  </a:lnTo>
                  <a:lnTo>
                    <a:pt x="245" y="292"/>
                  </a:lnTo>
                  <a:lnTo>
                    <a:pt x="239" y="304"/>
                  </a:lnTo>
                  <a:lnTo>
                    <a:pt x="234" y="317"/>
                  </a:lnTo>
                  <a:lnTo>
                    <a:pt x="228" y="329"/>
                  </a:lnTo>
                  <a:lnTo>
                    <a:pt x="224" y="343"/>
                  </a:lnTo>
                  <a:lnTo>
                    <a:pt x="220" y="357"/>
                  </a:lnTo>
                  <a:lnTo>
                    <a:pt x="216" y="370"/>
                  </a:lnTo>
                  <a:lnTo>
                    <a:pt x="210" y="399"/>
                  </a:lnTo>
                  <a:lnTo>
                    <a:pt x="205" y="429"/>
                  </a:lnTo>
                  <a:lnTo>
                    <a:pt x="203" y="458"/>
                  </a:lnTo>
                  <a:lnTo>
                    <a:pt x="202" y="489"/>
                  </a:lnTo>
                  <a:lnTo>
                    <a:pt x="203" y="518"/>
                  </a:lnTo>
                  <a:lnTo>
                    <a:pt x="205" y="546"/>
                  </a:lnTo>
                  <a:lnTo>
                    <a:pt x="210" y="574"/>
                  </a:lnTo>
                  <a:lnTo>
                    <a:pt x="216" y="602"/>
                  </a:lnTo>
                  <a:lnTo>
                    <a:pt x="220" y="615"/>
                  </a:lnTo>
                  <a:lnTo>
                    <a:pt x="224" y="629"/>
                  </a:lnTo>
                  <a:lnTo>
                    <a:pt x="228" y="641"/>
                  </a:lnTo>
                  <a:lnTo>
                    <a:pt x="234" y="654"/>
                  </a:lnTo>
                  <a:lnTo>
                    <a:pt x="239" y="667"/>
                  </a:lnTo>
                  <a:lnTo>
                    <a:pt x="245" y="678"/>
                  </a:lnTo>
                  <a:lnTo>
                    <a:pt x="252" y="690"/>
                  </a:lnTo>
                  <a:lnTo>
                    <a:pt x="260" y="701"/>
                  </a:lnTo>
                  <a:lnTo>
                    <a:pt x="267" y="712"/>
                  </a:lnTo>
                  <a:lnTo>
                    <a:pt x="275" y="722"/>
                  </a:lnTo>
                  <a:lnTo>
                    <a:pt x="284" y="732"/>
                  </a:lnTo>
                  <a:lnTo>
                    <a:pt x="293" y="740"/>
                  </a:lnTo>
                  <a:lnTo>
                    <a:pt x="303" y="749"/>
                  </a:lnTo>
                  <a:lnTo>
                    <a:pt x="314" y="757"/>
                  </a:lnTo>
                  <a:lnTo>
                    <a:pt x="325" y="764"/>
                  </a:lnTo>
                  <a:lnTo>
                    <a:pt x="337" y="771"/>
                  </a:lnTo>
                  <a:lnTo>
                    <a:pt x="349" y="778"/>
                  </a:lnTo>
                  <a:lnTo>
                    <a:pt x="362" y="783"/>
                  </a:lnTo>
                  <a:lnTo>
                    <a:pt x="376" y="787"/>
                  </a:lnTo>
                  <a:lnTo>
                    <a:pt x="390" y="791"/>
                  </a:lnTo>
                  <a:lnTo>
                    <a:pt x="405" y="794"/>
                  </a:lnTo>
                  <a:lnTo>
                    <a:pt x="420" y="796"/>
                  </a:lnTo>
                  <a:lnTo>
                    <a:pt x="436" y="798"/>
                  </a:lnTo>
                  <a:lnTo>
                    <a:pt x="453" y="798"/>
                  </a:lnTo>
                  <a:lnTo>
                    <a:pt x="476" y="798"/>
                  </a:lnTo>
                  <a:lnTo>
                    <a:pt x="497" y="794"/>
                  </a:lnTo>
                  <a:lnTo>
                    <a:pt x="516" y="790"/>
                  </a:lnTo>
                  <a:lnTo>
                    <a:pt x="535" y="784"/>
                  </a:lnTo>
                  <a:lnTo>
                    <a:pt x="545" y="780"/>
                  </a:lnTo>
                  <a:lnTo>
                    <a:pt x="553" y="776"/>
                  </a:lnTo>
                  <a:lnTo>
                    <a:pt x="561" y="771"/>
                  </a:lnTo>
                  <a:lnTo>
                    <a:pt x="570" y="766"/>
                  </a:lnTo>
                  <a:lnTo>
                    <a:pt x="577" y="760"/>
                  </a:lnTo>
                  <a:lnTo>
                    <a:pt x="584" y="755"/>
                  </a:lnTo>
                  <a:lnTo>
                    <a:pt x="592" y="747"/>
                  </a:lnTo>
                  <a:lnTo>
                    <a:pt x="598" y="741"/>
                  </a:lnTo>
                  <a:lnTo>
                    <a:pt x="610" y="726"/>
                  </a:lnTo>
                  <a:lnTo>
                    <a:pt x="622" y="711"/>
                  </a:lnTo>
                  <a:lnTo>
                    <a:pt x="631" y="693"/>
                  </a:lnTo>
                  <a:lnTo>
                    <a:pt x="641" y="675"/>
                  </a:lnTo>
                  <a:lnTo>
                    <a:pt x="648" y="655"/>
                  </a:lnTo>
                  <a:lnTo>
                    <a:pt x="653" y="635"/>
                  </a:lnTo>
                  <a:lnTo>
                    <a:pt x="658" y="613"/>
                  </a:lnTo>
                  <a:lnTo>
                    <a:pt x="663" y="590"/>
                  </a:lnTo>
                  <a:lnTo>
                    <a:pt x="859" y="590"/>
                  </a:lnTo>
                  <a:lnTo>
                    <a:pt x="856" y="612"/>
                  </a:lnTo>
                  <a:lnTo>
                    <a:pt x="853" y="633"/>
                  </a:lnTo>
                  <a:lnTo>
                    <a:pt x="849" y="653"/>
                  </a:lnTo>
                  <a:lnTo>
                    <a:pt x="844" y="673"/>
                  </a:lnTo>
                  <a:lnTo>
                    <a:pt x="839" y="693"/>
                  </a:lnTo>
                  <a:lnTo>
                    <a:pt x="833" y="712"/>
                  </a:lnTo>
                  <a:lnTo>
                    <a:pt x="826" y="729"/>
                  </a:lnTo>
                  <a:lnTo>
                    <a:pt x="818" y="747"/>
                  </a:lnTo>
                  <a:lnTo>
                    <a:pt x="810" y="764"/>
                  </a:lnTo>
                  <a:lnTo>
                    <a:pt x="801" y="781"/>
                  </a:lnTo>
                  <a:lnTo>
                    <a:pt x="791" y="796"/>
                  </a:lnTo>
                  <a:lnTo>
                    <a:pt x="781" y="812"/>
                  </a:lnTo>
                  <a:lnTo>
                    <a:pt x="770" y="827"/>
                  </a:lnTo>
                  <a:lnTo>
                    <a:pt x="759" y="840"/>
                  </a:lnTo>
                  <a:lnTo>
                    <a:pt x="746" y="854"/>
                  </a:lnTo>
                  <a:lnTo>
                    <a:pt x="734" y="867"/>
                  </a:lnTo>
                  <a:lnTo>
                    <a:pt x="720" y="879"/>
                  </a:lnTo>
                  <a:lnTo>
                    <a:pt x="705" y="890"/>
                  </a:lnTo>
                  <a:lnTo>
                    <a:pt x="691" y="900"/>
                  </a:lnTo>
                  <a:lnTo>
                    <a:pt x="676" y="911"/>
                  </a:lnTo>
                  <a:lnTo>
                    <a:pt x="659" y="919"/>
                  </a:lnTo>
                  <a:lnTo>
                    <a:pt x="644" y="927"/>
                  </a:lnTo>
                  <a:lnTo>
                    <a:pt x="627" y="935"/>
                  </a:lnTo>
                  <a:lnTo>
                    <a:pt x="609" y="942"/>
                  </a:lnTo>
                  <a:lnTo>
                    <a:pt x="592" y="948"/>
                  </a:lnTo>
                  <a:lnTo>
                    <a:pt x="573" y="954"/>
                  </a:lnTo>
                  <a:lnTo>
                    <a:pt x="554" y="958"/>
                  </a:lnTo>
                  <a:lnTo>
                    <a:pt x="534" y="962"/>
                  </a:lnTo>
                  <a:lnTo>
                    <a:pt x="514" y="964"/>
                  </a:lnTo>
                  <a:lnTo>
                    <a:pt x="495" y="966"/>
                  </a:lnTo>
                  <a:lnTo>
                    <a:pt x="474" y="967"/>
                  </a:lnTo>
                  <a:lnTo>
                    <a:pt x="453" y="968"/>
                  </a:lnTo>
                  <a:lnTo>
                    <a:pt x="427" y="967"/>
                  </a:lnTo>
                  <a:lnTo>
                    <a:pt x="402" y="966"/>
                  </a:lnTo>
                  <a:lnTo>
                    <a:pt x="377" y="963"/>
                  </a:lnTo>
                  <a:lnTo>
                    <a:pt x="353" y="959"/>
                  </a:lnTo>
                  <a:lnTo>
                    <a:pt x="329" y="954"/>
                  </a:lnTo>
                  <a:lnTo>
                    <a:pt x="306" y="947"/>
                  </a:lnTo>
                  <a:lnTo>
                    <a:pt x="284" y="940"/>
                  </a:lnTo>
                  <a:lnTo>
                    <a:pt x="263" y="932"/>
                  </a:lnTo>
                  <a:lnTo>
                    <a:pt x="242" y="921"/>
                  </a:lnTo>
                  <a:lnTo>
                    <a:pt x="222" y="911"/>
                  </a:lnTo>
                  <a:lnTo>
                    <a:pt x="202" y="899"/>
                  </a:lnTo>
                  <a:lnTo>
                    <a:pt x="184" y="888"/>
                  </a:lnTo>
                  <a:lnTo>
                    <a:pt x="167" y="874"/>
                  </a:lnTo>
                  <a:lnTo>
                    <a:pt x="150" y="860"/>
                  </a:lnTo>
                  <a:lnTo>
                    <a:pt x="134" y="845"/>
                  </a:lnTo>
                  <a:lnTo>
                    <a:pt x="120" y="829"/>
                  </a:lnTo>
                  <a:lnTo>
                    <a:pt x="105" y="813"/>
                  </a:lnTo>
                  <a:lnTo>
                    <a:pt x="92" y="795"/>
                  </a:lnTo>
                  <a:lnTo>
                    <a:pt x="80" y="778"/>
                  </a:lnTo>
                  <a:lnTo>
                    <a:pt x="68" y="759"/>
                  </a:lnTo>
                  <a:lnTo>
                    <a:pt x="57" y="740"/>
                  </a:lnTo>
                  <a:lnTo>
                    <a:pt x="48" y="719"/>
                  </a:lnTo>
                  <a:lnTo>
                    <a:pt x="38" y="699"/>
                  </a:lnTo>
                  <a:lnTo>
                    <a:pt x="30" y="677"/>
                  </a:lnTo>
                  <a:lnTo>
                    <a:pt x="23" y="655"/>
                  </a:lnTo>
                  <a:lnTo>
                    <a:pt x="16" y="633"/>
                  </a:lnTo>
                  <a:lnTo>
                    <a:pt x="11" y="610"/>
                  </a:lnTo>
                  <a:lnTo>
                    <a:pt x="7" y="586"/>
                  </a:lnTo>
                  <a:lnTo>
                    <a:pt x="4" y="563"/>
                  </a:lnTo>
                  <a:lnTo>
                    <a:pt x="1" y="538"/>
                  </a:lnTo>
                  <a:lnTo>
                    <a:pt x="0" y="514"/>
                  </a:lnTo>
                  <a:lnTo>
                    <a:pt x="0" y="489"/>
                  </a:lnTo>
                  <a:lnTo>
                    <a:pt x="0" y="462"/>
                  </a:lnTo>
                  <a:lnTo>
                    <a:pt x="1" y="437"/>
                  </a:lnTo>
                  <a:lnTo>
                    <a:pt x="4" y="413"/>
                  </a:lnTo>
                  <a:lnTo>
                    <a:pt x="7" y="389"/>
                  </a:lnTo>
                  <a:lnTo>
                    <a:pt x="11" y="365"/>
                  </a:lnTo>
                  <a:lnTo>
                    <a:pt x="16" y="342"/>
                  </a:lnTo>
                  <a:lnTo>
                    <a:pt x="23" y="319"/>
                  </a:lnTo>
                  <a:lnTo>
                    <a:pt x="30" y="296"/>
                  </a:lnTo>
                  <a:lnTo>
                    <a:pt x="38" y="274"/>
                  </a:lnTo>
                  <a:lnTo>
                    <a:pt x="48" y="253"/>
                  </a:lnTo>
                  <a:lnTo>
                    <a:pt x="57" y="233"/>
                  </a:lnTo>
                  <a:lnTo>
                    <a:pt x="68" y="213"/>
                  </a:lnTo>
                  <a:lnTo>
                    <a:pt x="80" y="194"/>
                  </a:lnTo>
                  <a:lnTo>
                    <a:pt x="92" y="175"/>
                  </a:lnTo>
                  <a:lnTo>
                    <a:pt x="105" y="158"/>
                  </a:lnTo>
                  <a:lnTo>
                    <a:pt x="120" y="141"/>
                  </a:lnTo>
                  <a:lnTo>
                    <a:pt x="134" y="125"/>
                  </a:lnTo>
                  <a:lnTo>
                    <a:pt x="150" y="110"/>
                  </a:lnTo>
                  <a:lnTo>
                    <a:pt x="167" y="96"/>
                  </a:lnTo>
                  <a:lnTo>
                    <a:pt x="184" y="82"/>
                  </a:lnTo>
                  <a:lnTo>
                    <a:pt x="202" y="70"/>
                  </a:lnTo>
                  <a:lnTo>
                    <a:pt x="222" y="58"/>
                  </a:lnTo>
                  <a:lnTo>
                    <a:pt x="242" y="48"/>
                  </a:lnTo>
                  <a:lnTo>
                    <a:pt x="263" y="37"/>
                  </a:lnTo>
                  <a:lnTo>
                    <a:pt x="284" y="29"/>
                  </a:lnTo>
                  <a:lnTo>
                    <a:pt x="306" y="21"/>
                  </a:lnTo>
                  <a:lnTo>
                    <a:pt x="329" y="15"/>
                  </a:lnTo>
                  <a:lnTo>
                    <a:pt x="353" y="10"/>
                  </a:lnTo>
                  <a:lnTo>
                    <a:pt x="377" y="6"/>
                  </a:lnTo>
                  <a:lnTo>
                    <a:pt x="402" y="2"/>
                  </a:lnTo>
                  <a:lnTo>
                    <a:pt x="427" y="0"/>
                  </a:lnTo>
                  <a:lnTo>
                    <a:pt x="453" y="0"/>
                  </a:lnTo>
                  <a:lnTo>
                    <a:pt x="472" y="0"/>
                  </a:lnTo>
                  <a:lnTo>
                    <a:pt x="490" y="1"/>
                  </a:lnTo>
                  <a:lnTo>
                    <a:pt x="509" y="2"/>
                  </a:lnTo>
                  <a:lnTo>
                    <a:pt x="527" y="6"/>
                  </a:lnTo>
                  <a:lnTo>
                    <a:pt x="545" y="9"/>
                  </a:lnTo>
                  <a:lnTo>
                    <a:pt x="562" y="12"/>
                  </a:lnTo>
                  <a:lnTo>
                    <a:pt x="580" y="17"/>
                  </a:lnTo>
                  <a:lnTo>
                    <a:pt x="597" y="22"/>
                  </a:lnTo>
                  <a:lnTo>
                    <a:pt x="614" y="28"/>
                  </a:lnTo>
                  <a:lnTo>
                    <a:pt x="630" y="34"/>
                  </a:lnTo>
                  <a:lnTo>
                    <a:pt x="646" y="41"/>
                  </a:lnTo>
                  <a:lnTo>
                    <a:pt x="662" y="49"/>
                  </a:lnTo>
                  <a:lnTo>
                    <a:pt x="676" y="57"/>
                  </a:lnTo>
                  <a:lnTo>
                    <a:pt x="691" y="66"/>
                  </a:lnTo>
                  <a:lnTo>
                    <a:pt x="704" y="76"/>
                  </a:lnTo>
                  <a:lnTo>
                    <a:pt x="718" y="86"/>
                  </a:lnTo>
                  <a:lnTo>
                    <a:pt x="731" y="97"/>
                  </a:lnTo>
                  <a:lnTo>
                    <a:pt x="744" y="108"/>
                  </a:lnTo>
                  <a:lnTo>
                    <a:pt x="755" y="121"/>
                  </a:lnTo>
                  <a:lnTo>
                    <a:pt x="767" y="133"/>
                  </a:lnTo>
                  <a:lnTo>
                    <a:pt x="778" y="147"/>
                  </a:lnTo>
                  <a:lnTo>
                    <a:pt x="788" y="161"/>
                  </a:lnTo>
                  <a:lnTo>
                    <a:pt x="797" y="175"/>
                  </a:lnTo>
                  <a:lnTo>
                    <a:pt x="807" y="191"/>
                  </a:lnTo>
                  <a:lnTo>
                    <a:pt x="815" y="207"/>
                  </a:lnTo>
                  <a:lnTo>
                    <a:pt x="822" y="222"/>
                  </a:lnTo>
                  <a:lnTo>
                    <a:pt x="830" y="240"/>
                  </a:lnTo>
                  <a:lnTo>
                    <a:pt x="835" y="257"/>
                  </a:lnTo>
                  <a:lnTo>
                    <a:pt x="840" y="276"/>
                  </a:lnTo>
                  <a:lnTo>
                    <a:pt x="844" y="294"/>
                  </a:lnTo>
                  <a:lnTo>
                    <a:pt x="848" y="314"/>
                  </a:lnTo>
                  <a:lnTo>
                    <a:pt x="850" y="333"/>
                  </a:lnTo>
                  <a:lnTo>
                    <a:pt x="654" y="333"/>
                  </a:lnTo>
                  <a:lnTo>
                    <a:pt x="651" y="316"/>
                  </a:lnTo>
                  <a:lnTo>
                    <a:pt x="646" y="300"/>
                  </a:lnTo>
                  <a:lnTo>
                    <a:pt x="640" y="284"/>
                  </a:lnTo>
                  <a:lnTo>
                    <a:pt x="631" y="27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1441113" y="6167438"/>
              <a:ext cx="314325" cy="315912"/>
            </a:xfrm>
            <a:custGeom>
              <a:avLst/>
              <a:gdLst>
                <a:gd name="T0" fmla="*/ 2766 w 2772"/>
                <a:gd name="T1" fmla="*/ 1534 h 2784"/>
                <a:gd name="T2" fmla="*/ 2729 w 2772"/>
                <a:gd name="T3" fmla="*/ 1740 h 2784"/>
                <a:gd name="T4" fmla="*/ 2663 w 2772"/>
                <a:gd name="T5" fmla="*/ 1933 h 2784"/>
                <a:gd name="T6" fmla="*/ 2573 w 2772"/>
                <a:gd name="T7" fmla="*/ 2114 h 2784"/>
                <a:gd name="T8" fmla="*/ 2457 w 2772"/>
                <a:gd name="T9" fmla="*/ 2277 h 2784"/>
                <a:gd name="T10" fmla="*/ 2319 w 2772"/>
                <a:gd name="T11" fmla="*/ 2423 h 2784"/>
                <a:gd name="T12" fmla="*/ 2162 w 2772"/>
                <a:gd name="T13" fmla="*/ 2546 h 2784"/>
                <a:gd name="T14" fmla="*/ 1988 w 2772"/>
                <a:gd name="T15" fmla="*/ 2647 h 2784"/>
                <a:gd name="T16" fmla="*/ 1799 w 2772"/>
                <a:gd name="T17" fmla="*/ 2721 h 2784"/>
                <a:gd name="T18" fmla="*/ 1599 w 2772"/>
                <a:gd name="T19" fmla="*/ 2768 h 2784"/>
                <a:gd name="T20" fmla="*/ 1387 w 2772"/>
                <a:gd name="T21" fmla="*/ 2784 h 2784"/>
                <a:gd name="T22" fmla="*/ 1176 w 2772"/>
                <a:gd name="T23" fmla="*/ 2768 h 2784"/>
                <a:gd name="T24" fmla="*/ 974 w 2772"/>
                <a:gd name="T25" fmla="*/ 2722 h 2784"/>
                <a:gd name="T26" fmla="*/ 786 w 2772"/>
                <a:gd name="T27" fmla="*/ 2648 h 2784"/>
                <a:gd name="T28" fmla="*/ 612 w 2772"/>
                <a:gd name="T29" fmla="*/ 2547 h 2784"/>
                <a:gd name="T30" fmla="*/ 455 w 2772"/>
                <a:gd name="T31" fmla="*/ 2424 h 2784"/>
                <a:gd name="T32" fmla="*/ 317 w 2772"/>
                <a:gd name="T33" fmla="*/ 2279 h 2784"/>
                <a:gd name="T34" fmla="*/ 201 w 2772"/>
                <a:gd name="T35" fmla="*/ 2116 h 2784"/>
                <a:gd name="T36" fmla="*/ 109 w 2772"/>
                <a:gd name="T37" fmla="*/ 1936 h 2784"/>
                <a:gd name="T38" fmla="*/ 43 w 2772"/>
                <a:gd name="T39" fmla="*/ 1742 h 2784"/>
                <a:gd name="T40" fmla="*/ 7 w 2772"/>
                <a:gd name="T41" fmla="*/ 1536 h 2784"/>
                <a:gd name="T42" fmla="*/ 0 w 2772"/>
                <a:gd name="T43" fmla="*/ 1393 h 2784"/>
                <a:gd name="T44" fmla="*/ 7 w 2772"/>
                <a:gd name="T45" fmla="*/ 1250 h 2784"/>
                <a:gd name="T46" fmla="*/ 43 w 2772"/>
                <a:gd name="T47" fmla="*/ 1044 h 2784"/>
                <a:gd name="T48" fmla="*/ 108 w 2772"/>
                <a:gd name="T49" fmla="*/ 850 h 2784"/>
                <a:gd name="T50" fmla="*/ 200 w 2772"/>
                <a:gd name="T51" fmla="*/ 671 h 2784"/>
                <a:gd name="T52" fmla="*/ 316 w 2772"/>
                <a:gd name="T53" fmla="*/ 507 h 2784"/>
                <a:gd name="T54" fmla="*/ 454 w 2772"/>
                <a:gd name="T55" fmla="*/ 362 h 2784"/>
                <a:gd name="T56" fmla="*/ 610 w 2772"/>
                <a:gd name="T57" fmla="*/ 239 h 2784"/>
                <a:gd name="T58" fmla="*/ 784 w 2772"/>
                <a:gd name="T59" fmla="*/ 138 h 2784"/>
                <a:gd name="T60" fmla="*/ 972 w 2772"/>
                <a:gd name="T61" fmla="*/ 63 h 2784"/>
                <a:gd name="T62" fmla="*/ 1174 w 2772"/>
                <a:gd name="T63" fmla="*/ 16 h 2784"/>
                <a:gd name="T64" fmla="*/ 1385 w 2772"/>
                <a:gd name="T65" fmla="*/ 0 h 2784"/>
                <a:gd name="T66" fmla="*/ 1597 w 2772"/>
                <a:gd name="T67" fmla="*/ 16 h 2784"/>
                <a:gd name="T68" fmla="*/ 1797 w 2772"/>
                <a:gd name="T69" fmla="*/ 63 h 2784"/>
                <a:gd name="T70" fmla="*/ 1986 w 2772"/>
                <a:gd name="T71" fmla="*/ 137 h 2784"/>
                <a:gd name="T72" fmla="*/ 2160 w 2772"/>
                <a:gd name="T73" fmla="*/ 238 h 2784"/>
                <a:gd name="T74" fmla="*/ 2318 w 2772"/>
                <a:gd name="T75" fmla="*/ 361 h 2784"/>
                <a:gd name="T76" fmla="*/ 2456 w 2772"/>
                <a:gd name="T77" fmla="*/ 506 h 2784"/>
                <a:gd name="T78" fmla="*/ 2572 w 2772"/>
                <a:gd name="T79" fmla="*/ 669 h 2784"/>
                <a:gd name="T80" fmla="*/ 2663 w 2772"/>
                <a:gd name="T81" fmla="*/ 849 h 2784"/>
                <a:gd name="T82" fmla="*/ 2728 w 2772"/>
                <a:gd name="T83" fmla="*/ 1043 h 2784"/>
                <a:gd name="T84" fmla="*/ 2765 w 2772"/>
                <a:gd name="T85" fmla="*/ 1248 h 2784"/>
                <a:gd name="T86" fmla="*/ 2772 w 2772"/>
                <a:gd name="T87" fmla="*/ 1391 h 2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2" h="2784">
                  <a:moveTo>
                    <a:pt x="2772" y="1392"/>
                  </a:moveTo>
                  <a:lnTo>
                    <a:pt x="2771" y="1464"/>
                  </a:lnTo>
                  <a:lnTo>
                    <a:pt x="2766" y="1534"/>
                  </a:lnTo>
                  <a:lnTo>
                    <a:pt x="2756" y="1605"/>
                  </a:lnTo>
                  <a:lnTo>
                    <a:pt x="2745" y="1673"/>
                  </a:lnTo>
                  <a:lnTo>
                    <a:pt x="2729" y="1740"/>
                  </a:lnTo>
                  <a:lnTo>
                    <a:pt x="2710" y="1806"/>
                  </a:lnTo>
                  <a:lnTo>
                    <a:pt x="2689" y="1871"/>
                  </a:lnTo>
                  <a:lnTo>
                    <a:pt x="2663" y="1933"/>
                  </a:lnTo>
                  <a:lnTo>
                    <a:pt x="2636" y="1995"/>
                  </a:lnTo>
                  <a:lnTo>
                    <a:pt x="2606" y="2056"/>
                  </a:lnTo>
                  <a:lnTo>
                    <a:pt x="2573" y="2114"/>
                  </a:lnTo>
                  <a:lnTo>
                    <a:pt x="2536" y="2170"/>
                  </a:lnTo>
                  <a:lnTo>
                    <a:pt x="2497" y="2225"/>
                  </a:lnTo>
                  <a:lnTo>
                    <a:pt x="2457" y="2277"/>
                  </a:lnTo>
                  <a:lnTo>
                    <a:pt x="2413" y="2328"/>
                  </a:lnTo>
                  <a:lnTo>
                    <a:pt x="2367" y="2377"/>
                  </a:lnTo>
                  <a:lnTo>
                    <a:pt x="2319" y="2423"/>
                  </a:lnTo>
                  <a:lnTo>
                    <a:pt x="2269" y="2466"/>
                  </a:lnTo>
                  <a:lnTo>
                    <a:pt x="2217" y="2507"/>
                  </a:lnTo>
                  <a:lnTo>
                    <a:pt x="2162" y="2546"/>
                  </a:lnTo>
                  <a:lnTo>
                    <a:pt x="2106" y="2583"/>
                  </a:lnTo>
                  <a:lnTo>
                    <a:pt x="2048" y="2616"/>
                  </a:lnTo>
                  <a:lnTo>
                    <a:pt x="1988" y="2647"/>
                  </a:lnTo>
                  <a:lnTo>
                    <a:pt x="1926" y="2675"/>
                  </a:lnTo>
                  <a:lnTo>
                    <a:pt x="1864" y="2699"/>
                  </a:lnTo>
                  <a:lnTo>
                    <a:pt x="1799" y="2721"/>
                  </a:lnTo>
                  <a:lnTo>
                    <a:pt x="1733" y="2740"/>
                  </a:lnTo>
                  <a:lnTo>
                    <a:pt x="1667" y="2756"/>
                  </a:lnTo>
                  <a:lnTo>
                    <a:pt x="1599" y="2768"/>
                  </a:lnTo>
                  <a:lnTo>
                    <a:pt x="1529" y="2777"/>
                  </a:lnTo>
                  <a:lnTo>
                    <a:pt x="1459" y="2783"/>
                  </a:lnTo>
                  <a:lnTo>
                    <a:pt x="1387" y="2784"/>
                  </a:lnTo>
                  <a:lnTo>
                    <a:pt x="1316" y="2783"/>
                  </a:lnTo>
                  <a:lnTo>
                    <a:pt x="1245" y="2778"/>
                  </a:lnTo>
                  <a:lnTo>
                    <a:pt x="1176" y="2768"/>
                  </a:lnTo>
                  <a:lnTo>
                    <a:pt x="1108" y="2756"/>
                  </a:lnTo>
                  <a:lnTo>
                    <a:pt x="1040" y="2741"/>
                  </a:lnTo>
                  <a:lnTo>
                    <a:pt x="974" y="2722"/>
                  </a:lnTo>
                  <a:lnTo>
                    <a:pt x="911" y="2700"/>
                  </a:lnTo>
                  <a:lnTo>
                    <a:pt x="847" y="2675"/>
                  </a:lnTo>
                  <a:lnTo>
                    <a:pt x="786" y="2648"/>
                  </a:lnTo>
                  <a:lnTo>
                    <a:pt x="726" y="2616"/>
                  </a:lnTo>
                  <a:lnTo>
                    <a:pt x="669" y="2584"/>
                  </a:lnTo>
                  <a:lnTo>
                    <a:pt x="612" y="2547"/>
                  </a:lnTo>
                  <a:lnTo>
                    <a:pt x="558" y="2508"/>
                  </a:lnTo>
                  <a:lnTo>
                    <a:pt x="505" y="2468"/>
                  </a:lnTo>
                  <a:lnTo>
                    <a:pt x="455" y="2424"/>
                  </a:lnTo>
                  <a:lnTo>
                    <a:pt x="407" y="2378"/>
                  </a:lnTo>
                  <a:lnTo>
                    <a:pt x="361" y="2329"/>
                  </a:lnTo>
                  <a:lnTo>
                    <a:pt x="317" y="2279"/>
                  </a:lnTo>
                  <a:lnTo>
                    <a:pt x="276" y="2227"/>
                  </a:lnTo>
                  <a:lnTo>
                    <a:pt x="238" y="2172"/>
                  </a:lnTo>
                  <a:lnTo>
                    <a:pt x="201" y="2116"/>
                  </a:lnTo>
                  <a:lnTo>
                    <a:pt x="168" y="2057"/>
                  </a:lnTo>
                  <a:lnTo>
                    <a:pt x="137" y="1997"/>
                  </a:lnTo>
                  <a:lnTo>
                    <a:pt x="109" y="1936"/>
                  </a:lnTo>
                  <a:lnTo>
                    <a:pt x="84" y="1873"/>
                  </a:lnTo>
                  <a:lnTo>
                    <a:pt x="62" y="1808"/>
                  </a:lnTo>
                  <a:lnTo>
                    <a:pt x="43" y="1742"/>
                  </a:lnTo>
                  <a:lnTo>
                    <a:pt x="29" y="1675"/>
                  </a:lnTo>
                  <a:lnTo>
                    <a:pt x="16" y="1607"/>
                  </a:lnTo>
                  <a:lnTo>
                    <a:pt x="7" y="1536"/>
                  </a:lnTo>
                  <a:lnTo>
                    <a:pt x="2" y="1466"/>
                  </a:lnTo>
                  <a:lnTo>
                    <a:pt x="0" y="1394"/>
                  </a:lnTo>
                  <a:lnTo>
                    <a:pt x="0" y="1393"/>
                  </a:lnTo>
                  <a:lnTo>
                    <a:pt x="0" y="1392"/>
                  </a:lnTo>
                  <a:lnTo>
                    <a:pt x="2" y="1321"/>
                  </a:lnTo>
                  <a:lnTo>
                    <a:pt x="7" y="1250"/>
                  </a:lnTo>
                  <a:lnTo>
                    <a:pt x="16" y="1180"/>
                  </a:lnTo>
                  <a:lnTo>
                    <a:pt x="28" y="1112"/>
                  </a:lnTo>
                  <a:lnTo>
                    <a:pt x="43" y="1044"/>
                  </a:lnTo>
                  <a:lnTo>
                    <a:pt x="62" y="978"/>
                  </a:lnTo>
                  <a:lnTo>
                    <a:pt x="84" y="914"/>
                  </a:lnTo>
                  <a:lnTo>
                    <a:pt x="108" y="850"/>
                  </a:lnTo>
                  <a:lnTo>
                    <a:pt x="136" y="790"/>
                  </a:lnTo>
                  <a:lnTo>
                    <a:pt x="167" y="729"/>
                  </a:lnTo>
                  <a:lnTo>
                    <a:pt x="200" y="671"/>
                  </a:lnTo>
                  <a:lnTo>
                    <a:pt x="236" y="615"/>
                  </a:lnTo>
                  <a:lnTo>
                    <a:pt x="275" y="560"/>
                  </a:lnTo>
                  <a:lnTo>
                    <a:pt x="316" y="507"/>
                  </a:lnTo>
                  <a:lnTo>
                    <a:pt x="360" y="456"/>
                  </a:lnTo>
                  <a:lnTo>
                    <a:pt x="406" y="408"/>
                  </a:lnTo>
                  <a:lnTo>
                    <a:pt x="454" y="362"/>
                  </a:lnTo>
                  <a:lnTo>
                    <a:pt x="504" y="318"/>
                  </a:lnTo>
                  <a:lnTo>
                    <a:pt x="556" y="277"/>
                  </a:lnTo>
                  <a:lnTo>
                    <a:pt x="610" y="239"/>
                  </a:lnTo>
                  <a:lnTo>
                    <a:pt x="667" y="202"/>
                  </a:lnTo>
                  <a:lnTo>
                    <a:pt x="724" y="168"/>
                  </a:lnTo>
                  <a:lnTo>
                    <a:pt x="784" y="138"/>
                  </a:lnTo>
                  <a:lnTo>
                    <a:pt x="845" y="110"/>
                  </a:lnTo>
                  <a:lnTo>
                    <a:pt x="909" y="85"/>
                  </a:lnTo>
                  <a:lnTo>
                    <a:pt x="972" y="63"/>
                  </a:lnTo>
                  <a:lnTo>
                    <a:pt x="1038" y="45"/>
                  </a:lnTo>
                  <a:lnTo>
                    <a:pt x="1106" y="29"/>
                  </a:lnTo>
                  <a:lnTo>
                    <a:pt x="1174" y="16"/>
                  </a:lnTo>
                  <a:lnTo>
                    <a:pt x="1244" y="7"/>
                  </a:lnTo>
                  <a:lnTo>
                    <a:pt x="1314" y="2"/>
                  </a:lnTo>
                  <a:lnTo>
                    <a:pt x="1385" y="0"/>
                  </a:lnTo>
                  <a:lnTo>
                    <a:pt x="1457" y="2"/>
                  </a:lnTo>
                  <a:lnTo>
                    <a:pt x="1527" y="7"/>
                  </a:lnTo>
                  <a:lnTo>
                    <a:pt x="1597" y="16"/>
                  </a:lnTo>
                  <a:lnTo>
                    <a:pt x="1664" y="28"/>
                  </a:lnTo>
                  <a:lnTo>
                    <a:pt x="1731" y="44"/>
                  </a:lnTo>
                  <a:lnTo>
                    <a:pt x="1797" y="63"/>
                  </a:lnTo>
                  <a:lnTo>
                    <a:pt x="1862" y="85"/>
                  </a:lnTo>
                  <a:lnTo>
                    <a:pt x="1924" y="109"/>
                  </a:lnTo>
                  <a:lnTo>
                    <a:pt x="1986" y="137"/>
                  </a:lnTo>
                  <a:lnTo>
                    <a:pt x="2047" y="167"/>
                  </a:lnTo>
                  <a:lnTo>
                    <a:pt x="2104" y="201"/>
                  </a:lnTo>
                  <a:lnTo>
                    <a:pt x="2160" y="238"/>
                  </a:lnTo>
                  <a:lnTo>
                    <a:pt x="2215" y="276"/>
                  </a:lnTo>
                  <a:lnTo>
                    <a:pt x="2267" y="317"/>
                  </a:lnTo>
                  <a:lnTo>
                    <a:pt x="2318" y="361"/>
                  </a:lnTo>
                  <a:lnTo>
                    <a:pt x="2366" y="407"/>
                  </a:lnTo>
                  <a:lnTo>
                    <a:pt x="2412" y="455"/>
                  </a:lnTo>
                  <a:lnTo>
                    <a:pt x="2456" y="506"/>
                  </a:lnTo>
                  <a:lnTo>
                    <a:pt x="2496" y="558"/>
                  </a:lnTo>
                  <a:lnTo>
                    <a:pt x="2535" y="613"/>
                  </a:lnTo>
                  <a:lnTo>
                    <a:pt x="2572" y="669"/>
                  </a:lnTo>
                  <a:lnTo>
                    <a:pt x="2605" y="728"/>
                  </a:lnTo>
                  <a:lnTo>
                    <a:pt x="2635" y="787"/>
                  </a:lnTo>
                  <a:lnTo>
                    <a:pt x="2663" y="849"/>
                  </a:lnTo>
                  <a:lnTo>
                    <a:pt x="2687" y="912"/>
                  </a:lnTo>
                  <a:lnTo>
                    <a:pt x="2709" y="977"/>
                  </a:lnTo>
                  <a:lnTo>
                    <a:pt x="2728" y="1043"/>
                  </a:lnTo>
                  <a:lnTo>
                    <a:pt x="2744" y="1110"/>
                  </a:lnTo>
                  <a:lnTo>
                    <a:pt x="2756" y="1178"/>
                  </a:lnTo>
                  <a:lnTo>
                    <a:pt x="2765" y="1248"/>
                  </a:lnTo>
                  <a:lnTo>
                    <a:pt x="2771" y="1319"/>
                  </a:lnTo>
                  <a:lnTo>
                    <a:pt x="2772" y="1390"/>
                  </a:lnTo>
                  <a:lnTo>
                    <a:pt x="2772" y="1391"/>
                  </a:lnTo>
                  <a:lnTo>
                    <a:pt x="2772" y="139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11415713" y="6142038"/>
              <a:ext cx="366713" cy="366712"/>
            </a:xfrm>
            <a:custGeom>
              <a:avLst/>
              <a:gdLst>
                <a:gd name="T0" fmla="*/ 2054 w 3229"/>
                <a:gd name="T1" fmla="*/ 56 h 3239"/>
                <a:gd name="T2" fmla="*/ 2479 w 3229"/>
                <a:gd name="T3" fmla="*/ 243 h 3239"/>
                <a:gd name="T4" fmla="*/ 2843 w 3229"/>
                <a:gd name="T5" fmla="*/ 560 h 3239"/>
                <a:gd name="T6" fmla="*/ 3096 w 3229"/>
                <a:gd name="T7" fmla="*/ 957 h 3239"/>
                <a:gd name="T8" fmla="*/ 3217 w 3229"/>
                <a:gd name="T9" fmla="*/ 1412 h 3239"/>
                <a:gd name="T10" fmla="*/ 3206 w 3229"/>
                <a:gd name="T11" fmla="*/ 1907 h 3239"/>
                <a:gd name="T12" fmla="*/ 3066 w 3229"/>
                <a:gd name="T13" fmla="*/ 2350 h 3239"/>
                <a:gd name="T14" fmla="*/ 2795 w 3229"/>
                <a:gd name="T15" fmla="*/ 2729 h 3239"/>
                <a:gd name="T16" fmla="*/ 2410 w 3229"/>
                <a:gd name="T17" fmla="*/ 3032 h 3239"/>
                <a:gd name="T18" fmla="*/ 1973 w 3229"/>
                <a:gd name="T19" fmla="*/ 3202 h 3239"/>
                <a:gd name="T20" fmla="*/ 1491 w 3229"/>
                <a:gd name="T21" fmla="*/ 3235 h 3239"/>
                <a:gd name="T22" fmla="*/ 1034 w 3229"/>
                <a:gd name="T23" fmla="*/ 3135 h 3239"/>
                <a:gd name="T24" fmla="*/ 630 w 3229"/>
                <a:gd name="T25" fmla="*/ 2900 h 3239"/>
                <a:gd name="T26" fmla="*/ 291 w 3229"/>
                <a:gd name="T27" fmla="*/ 2544 h 3239"/>
                <a:gd name="T28" fmla="*/ 78 w 3229"/>
                <a:gd name="T29" fmla="*/ 2129 h 3239"/>
                <a:gd name="T30" fmla="*/ 1 w 3229"/>
                <a:gd name="T31" fmla="*/ 1662 h 3239"/>
                <a:gd name="T32" fmla="*/ 56 w 3229"/>
                <a:gd name="T33" fmla="*/ 1185 h 3239"/>
                <a:gd name="T34" fmla="*/ 246 w 3229"/>
                <a:gd name="T35" fmla="*/ 758 h 3239"/>
                <a:gd name="T36" fmla="*/ 566 w 3229"/>
                <a:gd name="T37" fmla="*/ 387 h 3239"/>
                <a:gd name="T38" fmla="*/ 957 w 3229"/>
                <a:gd name="T39" fmla="*/ 133 h 3239"/>
                <a:gd name="T40" fmla="*/ 1408 w 3229"/>
                <a:gd name="T41" fmla="*/ 12 h 3239"/>
                <a:gd name="T42" fmla="*/ 319 w 3229"/>
                <a:gd name="T43" fmla="*/ 1342 h 3239"/>
                <a:gd name="T44" fmla="*/ 292 w 3229"/>
                <a:gd name="T45" fmla="*/ 1687 h 3239"/>
                <a:gd name="T46" fmla="*/ 366 w 3229"/>
                <a:gd name="T47" fmla="*/ 2064 h 3239"/>
                <a:gd name="T48" fmla="*/ 550 w 3229"/>
                <a:gd name="T49" fmla="*/ 2399 h 3239"/>
                <a:gd name="T50" fmla="*/ 835 w 3229"/>
                <a:gd name="T51" fmla="*/ 2685 h 3239"/>
                <a:gd name="T52" fmla="*/ 1171 w 3229"/>
                <a:gd name="T53" fmla="*/ 2868 h 3239"/>
                <a:gd name="T54" fmla="*/ 1549 w 3229"/>
                <a:gd name="T55" fmla="*/ 2943 h 3239"/>
                <a:gd name="T56" fmla="*/ 1940 w 3229"/>
                <a:gd name="T57" fmla="*/ 2905 h 3239"/>
                <a:gd name="T58" fmla="*/ 2293 w 3229"/>
                <a:gd name="T59" fmla="*/ 2756 h 3239"/>
                <a:gd name="T60" fmla="*/ 2621 w 3229"/>
                <a:gd name="T61" fmla="*/ 2481 h 3239"/>
                <a:gd name="T62" fmla="*/ 2140 w 3229"/>
                <a:gd name="T63" fmla="*/ 2084 h 3239"/>
                <a:gd name="T64" fmla="*/ 2000 w 3229"/>
                <a:gd name="T65" fmla="*/ 2255 h 3239"/>
                <a:gd name="T66" fmla="*/ 1786 w 3229"/>
                <a:gd name="T67" fmla="*/ 2345 h 3239"/>
                <a:gd name="T68" fmla="*/ 1340 w 3229"/>
                <a:gd name="T69" fmla="*/ 2322 h 3239"/>
                <a:gd name="T70" fmla="*/ 1292 w 3229"/>
                <a:gd name="T71" fmla="*/ 1952 h 3239"/>
                <a:gd name="T72" fmla="*/ 1554 w 3229"/>
                <a:gd name="T73" fmla="*/ 2076 h 3239"/>
                <a:gd name="T74" fmla="*/ 1782 w 3229"/>
                <a:gd name="T75" fmla="*/ 2036 h 3239"/>
                <a:gd name="T76" fmla="*/ 1832 w 3229"/>
                <a:gd name="T77" fmla="*/ 1931 h 3239"/>
                <a:gd name="T78" fmla="*/ 1408 w 3229"/>
                <a:gd name="T79" fmla="*/ 1652 h 3239"/>
                <a:gd name="T80" fmla="*/ 1515 w 3229"/>
                <a:gd name="T81" fmla="*/ 296 h 3239"/>
                <a:gd name="T82" fmla="*/ 1139 w 3229"/>
                <a:gd name="T83" fmla="*/ 378 h 3239"/>
                <a:gd name="T84" fmla="*/ 810 w 3229"/>
                <a:gd name="T85" fmla="*/ 569 h 3239"/>
                <a:gd name="T86" fmla="*/ 527 w 3229"/>
                <a:gd name="T87" fmla="*/ 871 h 3239"/>
                <a:gd name="T88" fmla="*/ 1206 w 3229"/>
                <a:gd name="T89" fmla="*/ 1035 h 3239"/>
                <a:gd name="T90" fmla="*/ 1367 w 3229"/>
                <a:gd name="T91" fmla="*/ 925 h 3239"/>
                <a:gd name="T92" fmla="*/ 1725 w 3229"/>
                <a:gd name="T93" fmla="*/ 638 h 3239"/>
                <a:gd name="T94" fmla="*/ 2001 w 3229"/>
                <a:gd name="T95" fmla="*/ 956 h 3239"/>
                <a:gd name="T96" fmla="*/ 1824 w 3229"/>
                <a:gd name="T97" fmla="*/ 1201 h 3239"/>
                <a:gd name="T98" fmla="*/ 1612 w 3229"/>
                <a:gd name="T99" fmla="*/ 1161 h 3239"/>
                <a:gd name="T100" fmla="*/ 1469 w 3229"/>
                <a:gd name="T101" fmla="*/ 1224 h 3239"/>
                <a:gd name="T102" fmla="*/ 1464 w 3229"/>
                <a:gd name="T103" fmla="*/ 1327 h 3239"/>
                <a:gd name="T104" fmla="*/ 2906 w 3229"/>
                <a:gd name="T105" fmla="*/ 1926 h 3239"/>
                <a:gd name="T106" fmla="*/ 2928 w 3229"/>
                <a:gd name="T107" fmla="*/ 1451 h 3239"/>
                <a:gd name="T108" fmla="*/ 2828 w 3229"/>
                <a:gd name="T109" fmla="*/ 1079 h 3239"/>
                <a:gd name="T110" fmla="*/ 2619 w 3229"/>
                <a:gd name="T111" fmla="*/ 755 h 3239"/>
                <a:gd name="T112" fmla="*/ 2320 w 3229"/>
                <a:gd name="T113" fmla="*/ 493 h 3239"/>
                <a:gd name="T114" fmla="*/ 1974 w 3229"/>
                <a:gd name="T115" fmla="*/ 338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29" h="3239">
                  <a:moveTo>
                    <a:pt x="1612" y="0"/>
                  </a:moveTo>
                  <a:lnTo>
                    <a:pt x="1654" y="1"/>
                  </a:lnTo>
                  <a:lnTo>
                    <a:pt x="1696" y="3"/>
                  </a:lnTo>
                  <a:lnTo>
                    <a:pt x="1738" y="5"/>
                  </a:lnTo>
                  <a:lnTo>
                    <a:pt x="1779" y="8"/>
                  </a:lnTo>
                  <a:lnTo>
                    <a:pt x="1819" y="12"/>
                  </a:lnTo>
                  <a:lnTo>
                    <a:pt x="1859" y="17"/>
                  </a:lnTo>
                  <a:lnTo>
                    <a:pt x="1899" y="23"/>
                  </a:lnTo>
                  <a:lnTo>
                    <a:pt x="1938" y="30"/>
                  </a:lnTo>
                  <a:lnTo>
                    <a:pt x="1977" y="38"/>
                  </a:lnTo>
                  <a:lnTo>
                    <a:pt x="2016" y="47"/>
                  </a:lnTo>
                  <a:lnTo>
                    <a:pt x="2054" y="56"/>
                  </a:lnTo>
                  <a:lnTo>
                    <a:pt x="2092" y="66"/>
                  </a:lnTo>
                  <a:lnTo>
                    <a:pt x="2128" y="78"/>
                  </a:lnTo>
                  <a:lnTo>
                    <a:pt x="2166" y="91"/>
                  </a:lnTo>
                  <a:lnTo>
                    <a:pt x="2203" y="104"/>
                  </a:lnTo>
                  <a:lnTo>
                    <a:pt x="2238" y="118"/>
                  </a:lnTo>
                  <a:lnTo>
                    <a:pt x="2273" y="133"/>
                  </a:lnTo>
                  <a:lnTo>
                    <a:pt x="2309" y="149"/>
                  </a:lnTo>
                  <a:lnTo>
                    <a:pt x="2344" y="166"/>
                  </a:lnTo>
                  <a:lnTo>
                    <a:pt x="2379" y="184"/>
                  </a:lnTo>
                  <a:lnTo>
                    <a:pt x="2412" y="203"/>
                  </a:lnTo>
                  <a:lnTo>
                    <a:pt x="2446" y="222"/>
                  </a:lnTo>
                  <a:lnTo>
                    <a:pt x="2479" y="243"/>
                  </a:lnTo>
                  <a:lnTo>
                    <a:pt x="2511" y="265"/>
                  </a:lnTo>
                  <a:lnTo>
                    <a:pt x="2544" y="287"/>
                  </a:lnTo>
                  <a:lnTo>
                    <a:pt x="2576" y="310"/>
                  </a:lnTo>
                  <a:lnTo>
                    <a:pt x="2608" y="335"/>
                  </a:lnTo>
                  <a:lnTo>
                    <a:pt x="2639" y="361"/>
                  </a:lnTo>
                  <a:lnTo>
                    <a:pt x="2670" y="387"/>
                  </a:lnTo>
                  <a:lnTo>
                    <a:pt x="2700" y="413"/>
                  </a:lnTo>
                  <a:lnTo>
                    <a:pt x="2730" y="441"/>
                  </a:lnTo>
                  <a:lnTo>
                    <a:pt x="2759" y="471"/>
                  </a:lnTo>
                  <a:lnTo>
                    <a:pt x="2788" y="500"/>
                  </a:lnTo>
                  <a:lnTo>
                    <a:pt x="2816" y="529"/>
                  </a:lnTo>
                  <a:lnTo>
                    <a:pt x="2843" y="560"/>
                  </a:lnTo>
                  <a:lnTo>
                    <a:pt x="2870" y="591"/>
                  </a:lnTo>
                  <a:lnTo>
                    <a:pt x="2895" y="623"/>
                  </a:lnTo>
                  <a:lnTo>
                    <a:pt x="2919" y="654"/>
                  </a:lnTo>
                  <a:lnTo>
                    <a:pt x="2942" y="685"/>
                  </a:lnTo>
                  <a:lnTo>
                    <a:pt x="2965" y="718"/>
                  </a:lnTo>
                  <a:lnTo>
                    <a:pt x="2986" y="751"/>
                  </a:lnTo>
                  <a:lnTo>
                    <a:pt x="3006" y="785"/>
                  </a:lnTo>
                  <a:lnTo>
                    <a:pt x="3026" y="819"/>
                  </a:lnTo>
                  <a:lnTo>
                    <a:pt x="3045" y="852"/>
                  </a:lnTo>
                  <a:lnTo>
                    <a:pt x="3063" y="887"/>
                  </a:lnTo>
                  <a:lnTo>
                    <a:pt x="3079" y="921"/>
                  </a:lnTo>
                  <a:lnTo>
                    <a:pt x="3096" y="957"/>
                  </a:lnTo>
                  <a:lnTo>
                    <a:pt x="3111" y="992"/>
                  </a:lnTo>
                  <a:lnTo>
                    <a:pt x="3125" y="1029"/>
                  </a:lnTo>
                  <a:lnTo>
                    <a:pt x="3139" y="1066"/>
                  </a:lnTo>
                  <a:lnTo>
                    <a:pt x="3150" y="1102"/>
                  </a:lnTo>
                  <a:lnTo>
                    <a:pt x="3162" y="1140"/>
                  </a:lnTo>
                  <a:lnTo>
                    <a:pt x="3172" y="1178"/>
                  </a:lnTo>
                  <a:lnTo>
                    <a:pt x="3183" y="1216"/>
                  </a:lnTo>
                  <a:lnTo>
                    <a:pt x="3191" y="1254"/>
                  </a:lnTo>
                  <a:lnTo>
                    <a:pt x="3198" y="1293"/>
                  </a:lnTo>
                  <a:lnTo>
                    <a:pt x="3206" y="1333"/>
                  </a:lnTo>
                  <a:lnTo>
                    <a:pt x="3212" y="1373"/>
                  </a:lnTo>
                  <a:lnTo>
                    <a:pt x="3217" y="1412"/>
                  </a:lnTo>
                  <a:lnTo>
                    <a:pt x="3220" y="1453"/>
                  </a:lnTo>
                  <a:lnTo>
                    <a:pt x="3224" y="1494"/>
                  </a:lnTo>
                  <a:lnTo>
                    <a:pt x="3227" y="1536"/>
                  </a:lnTo>
                  <a:lnTo>
                    <a:pt x="3228" y="1578"/>
                  </a:lnTo>
                  <a:lnTo>
                    <a:pt x="3229" y="1620"/>
                  </a:lnTo>
                  <a:lnTo>
                    <a:pt x="3228" y="1663"/>
                  </a:lnTo>
                  <a:lnTo>
                    <a:pt x="3227" y="1705"/>
                  </a:lnTo>
                  <a:lnTo>
                    <a:pt x="3224" y="1746"/>
                  </a:lnTo>
                  <a:lnTo>
                    <a:pt x="3221" y="1786"/>
                  </a:lnTo>
                  <a:lnTo>
                    <a:pt x="3217" y="1827"/>
                  </a:lnTo>
                  <a:lnTo>
                    <a:pt x="3212" y="1867"/>
                  </a:lnTo>
                  <a:lnTo>
                    <a:pt x="3206" y="1907"/>
                  </a:lnTo>
                  <a:lnTo>
                    <a:pt x="3199" y="1947"/>
                  </a:lnTo>
                  <a:lnTo>
                    <a:pt x="3192" y="1985"/>
                  </a:lnTo>
                  <a:lnTo>
                    <a:pt x="3183" y="2023"/>
                  </a:lnTo>
                  <a:lnTo>
                    <a:pt x="3173" y="2062"/>
                  </a:lnTo>
                  <a:lnTo>
                    <a:pt x="3163" y="2100"/>
                  </a:lnTo>
                  <a:lnTo>
                    <a:pt x="3152" y="2136"/>
                  </a:lnTo>
                  <a:lnTo>
                    <a:pt x="3140" y="2173"/>
                  </a:lnTo>
                  <a:lnTo>
                    <a:pt x="3127" y="2209"/>
                  </a:lnTo>
                  <a:lnTo>
                    <a:pt x="3113" y="2245"/>
                  </a:lnTo>
                  <a:lnTo>
                    <a:pt x="3098" y="2280"/>
                  </a:lnTo>
                  <a:lnTo>
                    <a:pt x="3082" y="2315"/>
                  </a:lnTo>
                  <a:lnTo>
                    <a:pt x="3066" y="2350"/>
                  </a:lnTo>
                  <a:lnTo>
                    <a:pt x="3048" y="2383"/>
                  </a:lnTo>
                  <a:lnTo>
                    <a:pt x="3029" y="2417"/>
                  </a:lnTo>
                  <a:lnTo>
                    <a:pt x="3010" y="2451"/>
                  </a:lnTo>
                  <a:lnTo>
                    <a:pt x="2991" y="2483"/>
                  </a:lnTo>
                  <a:lnTo>
                    <a:pt x="2969" y="2515"/>
                  </a:lnTo>
                  <a:lnTo>
                    <a:pt x="2947" y="2547"/>
                  </a:lnTo>
                  <a:lnTo>
                    <a:pt x="2924" y="2578"/>
                  </a:lnTo>
                  <a:lnTo>
                    <a:pt x="2900" y="2610"/>
                  </a:lnTo>
                  <a:lnTo>
                    <a:pt x="2876" y="2640"/>
                  </a:lnTo>
                  <a:lnTo>
                    <a:pt x="2850" y="2671"/>
                  </a:lnTo>
                  <a:lnTo>
                    <a:pt x="2824" y="2700"/>
                  </a:lnTo>
                  <a:lnTo>
                    <a:pt x="2795" y="2729"/>
                  </a:lnTo>
                  <a:lnTo>
                    <a:pt x="2767" y="2758"/>
                  </a:lnTo>
                  <a:lnTo>
                    <a:pt x="2737" y="2788"/>
                  </a:lnTo>
                  <a:lnTo>
                    <a:pt x="2706" y="2816"/>
                  </a:lnTo>
                  <a:lnTo>
                    <a:pt x="2674" y="2844"/>
                  </a:lnTo>
                  <a:lnTo>
                    <a:pt x="2643" y="2871"/>
                  </a:lnTo>
                  <a:lnTo>
                    <a:pt x="2611" y="2897"/>
                  </a:lnTo>
                  <a:lnTo>
                    <a:pt x="2578" y="2922"/>
                  </a:lnTo>
                  <a:lnTo>
                    <a:pt x="2545" y="2946"/>
                  </a:lnTo>
                  <a:lnTo>
                    <a:pt x="2511" y="2969"/>
                  </a:lnTo>
                  <a:lnTo>
                    <a:pt x="2478" y="2991"/>
                  </a:lnTo>
                  <a:lnTo>
                    <a:pt x="2445" y="3012"/>
                  </a:lnTo>
                  <a:lnTo>
                    <a:pt x="2410" y="3032"/>
                  </a:lnTo>
                  <a:lnTo>
                    <a:pt x="2376" y="3052"/>
                  </a:lnTo>
                  <a:lnTo>
                    <a:pt x="2341" y="3070"/>
                  </a:lnTo>
                  <a:lnTo>
                    <a:pt x="2306" y="3087"/>
                  </a:lnTo>
                  <a:lnTo>
                    <a:pt x="2270" y="3104"/>
                  </a:lnTo>
                  <a:lnTo>
                    <a:pt x="2234" y="3119"/>
                  </a:lnTo>
                  <a:lnTo>
                    <a:pt x="2198" y="3133"/>
                  </a:lnTo>
                  <a:lnTo>
                    <a:pt x="2162" y="3147"/>
                  </a:lnTo>
                  <a:lnTo>
                    <a:pt x="2124" y="3160"/>
                  </a:lnTo>
                  <a:lnTo>
                    <a:pt x="2087" y="3172"/>
                  </a:lnTo>
                  <a:lnTo>
                    <a:pt x="2049" y="3183"/>
                  </a:lnTo>
                  <a:lnTo>
                    <a:pt x="2011" y="3192"/>
                  </a:lnTo>
                  <a:lnTo>
                    <a:pt x="1973" y="3202"/>
                  </a:lnTo>
                  <a:lnTo>
                    <a:pt x="1934" y="3210"/>
                  </a:lnTo>
                  <a:lnTo>
                    <a:pt x="1896" y="3216"/>
                  </a:lnTo>
                  <a:lnTo>
                    <a:pt x="1856" y="3223"/>
                  </a:lnTo>
                  <a:lnTo>
                    <a:pt x="1816" y="3228"/>
                  </a:lnTo>
                  <a:lnTo>
                    <a:pt x="1776" y="3232"/>
                  </a:lnTo>
                  <a:lnTo>
                    <a:pt x="1736" y="3235"/>
                  </a:lnTo>
                  <a:lnTo>
                    <a:pt x="1695" y="3238"/>
                  </a:lnTo>
                  <a:lnTo>
                    <a:pt x="1653" y="3239"/>
                  </a:lnTo>
                  <a:lnTo>
                    <a:pt x="1612" y="3239"/>
                  </a:lnTo>
                  <a:lnTo>
                    <a:pt x="1571" y="3239"/>
                  </a:lnTo>
                  <a:lnTo>
                    <a:pt x="1530" y="3238"/>
                  </a:lnTo>
                  <a:lnTo>
                    <a:pt x="1491" y="3235"/>
                  </a:lnTo>
                  <a:lnTo>
                    <a:pt x="1450" y="3232"/>
                  </a:lnTo>
                  <a:lnTo>
                    <a:pt x="1411" y="3228"/>
                  </a:lnTo>
                  <a:lnTo>
                    <a:pt x="1372" y="3223"/>
                  </a:lnTo>
                  <a:lnTo>
                    <a:pt x="1333" y="3217"/>
                  </a:lnTo>
                  <a:lnTo>
                    <a:pt x="1294" y="3210"/>
                  </a:lnTo>
                  <a:lnTo>
                    <a:pt x="1256" y="3202"/>
                  </a:lnTo>
                  <a:lnTo>
                    <a:pt x="1218" y="3193"/>
                  </a:lnTo>
                  <a:lnTo>
                    <a:pt x="1181" y="3183"/>
                  </a:lnTo>
                  <a:lnTo>
                    <a:pt x="1144" y="3172"/>
                  </a:lnTo>
                  <a:lnTo>
                    <a:pt x="1107" y="3161"/>
                  </a:lnTo>
                  <a:lnTo>
                    <a:pt x="1071" y="3148"/>
                  </a:lnTo>
                  <a:lnTo>
                    <a:pt x="1034" y="3135"/>
                  </a:lnTo>
                  <a:lnTo>
                    <a:pt x="999" y="3120"/>
                  </a:lnTo>
                  <a:lnTo>
                    <a:pt x="963" y="3105"/>
                  </a:lnTo>
                  <a:lnTo>
                    <a:pt x="929" y="3088"/>
                  </a:lnTo>
                  <a:lnTo>
                    <a:pt x="895" y="3072"/>
                  </a:lnTo>
                  <a:lnTo>
                    <a:pt x="860" y="3053"/>
                  </a:lnTo>
                  <a:lnTo>
                    <a:pt x="826" y="3034"/>
                  </a:lnTo>
                  <a:lnTo>
                    <a:pt x="792" y="3014"/>
                  </a:lnTo>
                  <a:lnTo>
                    <a:pt x="759" y="2993"/>
                  </a:lnTo>
                  <a:lnTo>
                    <a:pt x="726" y="2971"/>
                  </a:lnTo>
                  <a:lnTo>
                    <a:pt x="694" y="2948"/>
                  </a:lnTo>
                  <a:lnTo>
                    <a:pt x="662" y="2924"/>
                  </a:lnTo>
                  <a:lnTo>
                    <a:pt x="630" y="2900"/>
                  </a:lnTo>
                  <a:lnTo>
                    <a:pt x="599" y="2874"/>
                  </a:lnTo>
                  <a:lnTo>
                    <a:pt x="568" y="2848"/>
                  </a:lnTo>
                  <a:lnTo>
                    <a:pt x="538" y="2819"/>
                  </a:lnTo>
                  <a:lnTo>
                    <a:pt x="507" y="2791"/>
                  </a:lnTo>
                  <a:lnTo>
                    <a:pt x="477" y="2762"/>
                  </a:lnTo>
                  <a:lnTo>
                    <a:pt x="448" y="2732"/>
                  </a:lnTo>
                  <a:lnTo>
                    <a:pt x="419" y="2702"/>
                  </a:lnTo>
                  <a:lnTo>
                    <a:pt x="391" y="2671"/>
                  </a:lnTo>
                  <a:lnTo>
                    <a:pt x="365" y="2639"/>
                  </a:lnTo>
                  <a:lnTo>
                    <a:pt x="339" y="2608"/>
                  </a:lnTo>
                  <a:lnTo>
                    <a:pt x="315" y="2576"/>
                  </a:lnTo>
                  <a:lnTo>
                    <a:pt x="291" y="2544"/>
                  </a:lnTo>
                  <a:lnTo>
                    <a:pt x="268" y="2511"/>
                  </a:lnTo>
                  <a:lnTo>
                    <a:pt x="246" y="2479"/>
                  </a:lnTo>
                  <a:lnTo>
                    <a:pt x="225" y="2445"/>
                  </a:lnTo>
                  <a:lnTo>
                    <a:pt x="206" y="2412"/>
                  </a:lnTo>
                  <a:lnTo>
                    <a:pt x="186" y="2377"/>
                  </a:lnTo>
                  <a:lnTo>
                    <a:pt x="168" y="2343"/>
                  </a:lnTo>
                  <a:lnTo>
                    <a:pt x="151" y="2308"/>
                  </a:lnTo>
                  <a:lnTo>
                    <a:pt x="135" y="2273"/>
                  </a:lnTo>
                  <a:lnTo>
                    <a:pt x="119" y="2238"/>
                  </a:lnTo>
                  <a:lnTo>
                    <a:pt x="104" y="2202"/>
                  </a:lnTo>
                  <a:lnTo>
                    <a:pt x="92" y="2166"/>
                  </a:lnTo>
                  <a:lnTo>
                    <a:pt x="78" y="2129"/>
                  </a:lnTo>
                  <a:lnTo>
                    <a:pt x="67" y="2092"/>
                  </a:lnTo>
                  <a:lnTo>
                    <a:pt x="56" y="2055"/>
                  </a:lnTo>
                  <a:lnTo>
                    <a:pt x="47" y="2017"/>
                  </a:lnTo>
                  <a:lnTo>
                    <a:pt x="38" y="1979"/>
                  </a:lnTo>
                  <a:lnTo>
                    <a:pt x="30" y="1940"/>
                  </a:lnTo>
                  <a:lnTo>
                    <a:pt x="23" y="1902"/>
                  </a:lnTo>
                  <a:lnTo>
                    <a:pt x="17" y="1863"/>
                  </a:lnTo>
                  <a:lnTo>
                    <a:pt x="11" y="1823"/>
                  </a:lnTo>
                  <a:lnTo>
                    <a:pt x="7" y="1783"/>
                  </a:lnTo>
                  <a:lnTo>
                    <a:pt x="4" y="1743"/>
                  </a:lnTo>
                  <a:lnTo>
                    <a:pt x="2" y="1703"/>
                  </a:lnTo>
                  <a:lnTo>
                    <a:pt x="1" y="1662"/>
                  </a:lnTo>
                  <a:lnTo>
                    <a:pt x="0" y="1620"/>
                  </a:lnTo>
                  <a:lnTo>
                    <a:pt x="1" y="1579"/>
                  </a:lnTo>
                  <a:lnTo>
                    <a:pt x="2" y="1538"/>
                  </a:lnTo>
                  <a:lnTo>
                    <a:pt x="4" y="1497"/>
                  </a:lnTo>
                  <a:lnTo>
                    <a:pt x="7" y="1457"/>
                  </a:lnTo>
                  <a:lnTo>
                    <a:pt x="11" y="1417"/>
                  </a:lnTo>
                  <a:lnTo>
                    <a:pt x="17" y="1378"/>
                  </a:lnTo>
                  <a:lnTo>
                    <a:pt x="23" y="1338"/>
                  </a:lnTo>
                  <a:lnTo>
                    <a:pt x="30" y="1299"/>
                  </a:lnTo>
                  <a:lnTo>
                    <a:pt x="38" y="1261"/>
                  </a:lnTo>
                  <a:lnTo>
                    <a:pt x="47" y="1223"/>
                  </a:lnTo>
                  <a:lnTo>
                    <a:pt x="56" y="1185"/>
                  </a:lnTo>
                  <a:lnTo>
                    <a:pt x="67" y="1147"/>
                  </a:lnTo>
                  <a:lnTo>
                    <a:pt x="78" y="1110"/>
                  </a:lnTo>
                  <a:lnTo>
                    <a:pt x="92" y="1073"/>
                  </a:lnTo>
                  <a:lnTo>
                    <a:pt x="104" y="1036"/>
                  </a:lnTo>
                  <a:lnTo>
                    <a:pt x="119" y="1001"/>
                  </a:lnTo>
                  <a:lnTo>
                    <a:pt x="135" y="965"/>
                  </a:lnTo>
                  <a:lnTo>
                    <a:pt x="151" y="930"/>
                  </a:lnTo>
                  <a:lnTo>
                    <a:pt x="168" y="895"/>
                  </a:lnTo>
                  <a:lnTo>
                    <a:pt x="186" y="859"/>
                  </a:lnTo>
                  <a:lnTo>
                    <a:pt x="206" y="826"/>
                  </a:lnTo>
                  <a:lnTo>
                    <a:pt x="225" y="791"/>
                  </a:lnTo>
                  <a:lnTo>
                    <a:pt x="246" y="758"/>
                  </a:lnTo>
                  <a:lnTo>
                    <a:pt x="268" y="724"/>
                  </a:lnTo>
                  <a:lnTo>
                    <a:pt x="291" y="692"/>
                  </a:lnTo>
                  <a:lnTo>
                    <a:pt x="315" y="659"/>
                  </a:lnTo>
                  <a:lnTo>
                    <a:pt x="339" y="627"/>
                  </a:lnTo>
                  <a:lnTo>
                    <a:pt x="365" y="594"/>
                  </a:lnTo>
                  <a:lnTo>
                    <a:pt x="391" y="563"/>
                  </a:lnTo>
                  <a:lnTo>
                    <a:pt x="419" y="532"/>
                  </a:lnTo>
                  <a:lnTo>
                    <a:pt x="448" y="501"/>
                  </a:lnTo>
                  <a:lnTo>
                    <a:pt x="477" y="471"/>
                  </a:lnTo>
                  <a:lnTo>
                    <a:pt x="506" y="441"/>
                  </a:lnTo>
                  <a:lnTo>
                    <a:pt x="535" y="413"/>
                  </a:lnTo>
                  <a:lnTo>
                    <a:pt x="566" y="387"/>
                  </a:lnTo>
                  <a:lnTo>
                    <a:pt x="596" y="361"/>
                  </a:lnTo>
                  <a:lnTo>
                    <a:pt x="627" y="335"/>
                  </a:lnTo>
                  <a:lnTo>
                    <a:pt x="659" y="310"/>
                  </a:lnTo>
                  <a:lnTo>
                    <a:pt x="690" y="287"/>
                  </a:lnTo>
                  <a:lnTo>
                    <a:pt x="722" y="265"/>
                  </a:lnTo>
                  <a:lnTo>
                    <a:pt x="755" y="243"/>
                  </a:lnTo>
                  <a:lnTo>
                    <a:pt x="787" y="222"/>
                  </a:lnTo>
                  <a:lnTo>
                    <a:pt x="820" y="203"/>
                  </a:lnTo>
                  <a:lnTo>
                    <a:pt x="854" y="184"/>
                  </a:lnTo>
                  <a:lnTo>
                    <a:pt x="888" y="166"/>
                  </a:lnTo>
                  <a:lnTo>
                    <a:pt x="923" y="149"/>
                  </a:lnTo>
                  <a:lnTo>
                    <a:pt x="957" y="133"/>
                  </a:lnTo>
                  <a:lnTo>
                    <a:pt x="993" y="118"/>
                  </a:lnTo>
                  <a:lnTo>
                    <a:pt x="1028" y="104"/>
                  </a:lnTo>
                  <a:lnTo>
                    <a:pt x="1065" y="91"/>
                  </a:lnTo>
                  <a:lnTo>
                    <a:pt x="1101" y="78"/>
                  </a:lnTo>
                  <a:lnTo>
                    <a:pt x="1138" y="66"/>
                  </a:lnTo>
                  <a:lnTo>
                    <a:pt x="1175" y="56"/>
                  </a:lnTo>
                  <a:lnTo>
                    <a:pt x="1213" y="47"/>
                  </a:lnTo>
                  <a:lnTo>
                    <a:pt x="1252" y="38"/>
                  </a:lnTo>
                  <a:lnTo>
                    <a:pt x="1290" y="30"/>
                  </a:lnTo>
                  <a:lnTo>
                    <a:pt x="1329" y="23"/>
                  </a:lnTo>
                  <a:lnTo>
                    <a:pt x="1367" y="17"/>
                  </a:lnTo>
                  <a:lnTo>
                    <a:pt x="1408" y="12"/>
                  </a:lnTo>
                  <a:lnTo>
                    <a:pt x="1448" y="8"/>
                  </a:lnTo>
                  <a:lnTo>
                    <a:pt x="1489" y="5"/>
                  </a:lnTo>
                  <a:lnTo>
                    <a:pt x="1529" y="3"/>
                  </a:lnTo>
                  <a:lnTo>
                    <a:pt x="1570" y="1"/>
                  </a:lnTo>
                  <a:lnTo>
                    <a:pt x="1612" y="0"/>
                  </a:lnTo>
                  <a:close/>
                  <a:moveTo>
                    <a:pt x="363" y="1185"/>
                  </a:moveTo>
                  <a:lnTo>
                    <a:pt x="355" y="1211"/>
                  </a:lnTo>
                  <a:lnTo>
                    <a:pt x="347" y="1236"/>
                  </a:lnTo>
                  <a:lnTo>
                    <a:pt x="338" y="1263"/>
                  </a:lnTo>
                  <a:lnTo>
                    <a:pt x="332" y="1289"/>
                  </a:lnTo>
                  <a:lnTo>
                    <a:pt x="326" y="1316"/>
                  </a:lnTo>
                  <a:lnTo>
                    <a:pt x="319" y="1342"/>
                  </a:lnTo>
                  <a:lnTo>
                    <a:pt x="314" y="1370"/>
                  </a:lnTo>
                  <a:lnTo>
                    <a:pt x="309" y="1397"/>
                  </a:lnTo>
                  <a:lnTo>
                    <a:pt x="305" y="1424"/>
                  </a:lnTo>
                  <a:lnTo>
                    <a:pt x="302" y="1451"/>
                  </a:lnTo>
                  <a:lnTo>
                    <a:pt x="298" y="1478"/>
                  </a:lnTo>
                  <a:lnTo>
                    <a:pt x="295" y="1507"/>
                  </a:lnTo>
                  <a:lnTo>
                    <a:pt x="293" y="1535"/>
                  </a:lnTo>
                  <a:lnTo>
                    <a:pt x="292" y="1563"/>
                  </a:lnTo>
                  <a:lnTo>
                    <a:pt x="291" y="1592"/>
                  </a:lnTo>
                  <a:lnTo>
                    <a:pt x="291" y="1620"/>
                  </a:lnTo>
                  <a:lnTo>
                    <a:pt x="291" y="1653"/>
                  </a:lnTo>
                  <a:lnTo>
                    <a:pt x="292" y="1687"/>
                  </a:lnTo>
                  <a:lnTo>
                    <a:pt x="294" y="1720"/>
                  </a:lnTo>
                  <a:lnTo>
                    <a:pt x="297" y="1753"/>
                  </a:lnTo>
                  <a:lnTo>
                    <a:pt x="301" y="1785"/>
                  </a:lnTo>
                  <a:lnTo>
                    <a:pt x="305" y="1817"/>
                  </a:lnTo>
                  <a:lnTo>
                    <a:pt x="310" y="1849"/>
                  </a:lnTo>
                  <a:lnTo>
                    <a:pt x="315" y="1881"/>
                  </a:lnTo>
                  <a:lnTo>
                    <a:pt x="322" y="1912"/>
                  </a:lnTo>
                  <a:lnTo>
                    <a:pt x="330" y="1942"/>
                  </a:lnTo>
                  <a:lnTo>
                    <a:pt x="337" y="1973"/>
                  </a:lnTo>
                  <a:lnTo>
                    <a:pt x="347" y="2003"/>
                  </a:lnTo>
                  <a:lnTo>
                    <a:pt x="356" y="2034"/>
                  </a:lnTo>
                  <a:lnTo>
                    <a:pt x="366" y="2064"/>
                  </a:lnTo>
                  <a:lnTo>
                    <a:pt x="377" y="2093"/>
                  </a:lnTo>
                  <a:lnTo>
                    <a:pt x="389" y="2123"/>
                  </a:lnTo>
                  <a:lnTo>
                    <a:pt x="402" y="2151"/>
                  </a:lnTo>
                  <a:lnTo>
                    <a:pt x="415" y="2180"/>
                  </a:lnTo>
                  <a:lnTo>
                    <a:pt x="429" y="2209"/>
                  </a:lnTo>
                  <a:lnTo>
                    <a:pt x="444" y="2237"/>
                  </a:lnTo>
                  <a:lnTo>
                    <a:pt x="460" y="2264"/>
                  </a:lnTo>
                  <a:lnTo>
                    <a:pt x="476" y="2291"/>
                  </a:lnTo>
                  <a:lnTo>
                    <a:pt x="494" y="2319"/>
                  </a:lnTo>
                  <a:lnTo>
                    <a:pt x="511" y="2346"/>
                  </a:lnTo>
                  <a:lnTo>
                    <a:pt x="530" y="2373"/>
                  </a:lnTo>
                  <a:lnTo>
                    <a:pt x="550" y="2399"/>
                  </a:lnTo>
                  <a:lnTo>
                    <a:pt x="570" y="2425"/>
                  </a:lnTo>
                  <a:lnTo>
                    <a:pt x="591" y="2451"/>
                  </a:lnTo>
                  <a:lnTo>
                    <a:pt x="613" y="2477"/>
                  </a:lnTo>
                  <a:lnTo>
                    <a:pt x="636" y="2502"/>
                  </a:lnTo>
                  <a:lnTo>
                    <a:pt x="659" y="2527"/>
                  </a:lnTo>
                  <a:lnTo>
                    <a:pt x="683" y="2551"/>
                  </a:lnTo>
                  <a:lnTo>
                    <a:pt x="708" y="2575"/>
                  </a:lnTo>
                  <a:lnTo>
                    <a:pt x="733" y="2599"/>
                  </a:lnTo>
                  <a:lnTo>
                    <a:pt x="758" y="2621"/>
                  </a:lnTo>
                  <a:lnTo>
                    <a:pt x="783" y="2643"/>
                  </a:lnTo>
                  <a:lnTo>
                    <a:pt x="809" y="2664"/>
                  </a:lnTo>
                  <a:lnTo>
                    <a:pt x="835" y="2685"/>
                  </a:lnTo>
                  <a:lnTo>
                    <a:pt x="861" y="2704"/>
                  </a:lnTo>
                  <a:lnTo>
                    <a:pt x="888" y="2723"/>
                  </a:lnTo>
                  <a:lnTo>
                    <a:pt x="915" y="2742"/>
                  </a:lnTo>
                  <a:lnTo>
                    <a:pt x="943" y="2758"/>
                  </a:lnTo>
                  <a:lnTo>
                    <a:pt x="970" y="2775"/>
                  </a:lnTo>
                  <a:lnTo>
                    <a:pt x="998" y="2791"/>
                  </a:lnTo>
                  <a:lnTo>
                    <a:pt x="1026" y="2806"/>
                  </a:lnTo>
                  <a:lnTo>
                    <a:pt x="1054" y="2820"/>
                  </a:lnTo>
                  <a:lnTo>
                    <a:pt x="1083" y="2833"/>
                  </a:lnTo>
                  <a:lnTo>
                    <a:pt x="1112" y="2845"/>
                  </a:lnTo>
                  <a:lnTo>
                    <a:pt x="1141" y="2858"/>
                  </a:lnTo>
                  <a:lnTo>
                    <a:pt x="1171" y="2868"/>
                  </a:lnTo>
                  <a:lnTo>
                    <a:pt x="1200" y="2879"/>
                  </a:lnTo>
                  <a:lnTo>
                    <a:pt x="1231" y="2888"/>
                  </a:lnTo>
                  <a:lnTo>
                    <a:pt x="1262" y="2898"/>
                  </a:lnTo>
                  <a:lnTo>
                    <a:pt x="1292" y="2906"/>
                  </a:lnTo>
                  <a:lnTo>
                    <a:pt x="1324" y="2914"/>
                  </a:lnTo>
                  <a:lnTo>
                    <a:pt x="1355" y="2920"/>
                  </a:lnTo>
                  <a:lnTo>
                    <a:pt x="1386" y="2925"/>
                  </a:lnTo>
                  <a:lnTo>
                    <a:pt x="1419" y="2930"/>
                  </a:lnTo>
                  <a:lnTo>
                    <a:pt x="1451" y="2934"/>
                  </a:lnTo>
                  <a:lnTo>
                    <a:pt x="1483" y="2938"/>
                  </a:lnTo>
                  <a:lnTo>
                    <a:pt x="1516" y="2941"/>
                  </a:lnTo>
                  <a:lnTo>
                    <a:pt x="1549" y="2943"/>
                  </a:lnTo>
                  <a:lnTo>
                    <a:pt x="1582" y="2944"/>
                  </a:lnTo>
                  <a:lnTo>
                    <a:pt x="1616" y="2944"/>
                  </a:lnTo>
                  <a:lnTo>
                    <a:pt x="1650" y="2944"/>
                  </a:lnTo>
                  <a:lnTo>
                    <a:pt x="1684" y="2943"/>
                  </a:lnTo>
                  <a:lnTo>
                    <a:pt x="1716" y="2941"/>
                  </a:lnTo>
                  <a:lnTo>
                    <a:pt x="1749" y="2938"/>
                  </a:lnTo>
                  <a:lnTo>
                    <a:pt x="1782" y="2934"/>
                  </a:lnTo>
                  <a:lnTo>
                    <a:pt x="1814" y="2930"/>
                  </a:lnTo>
                  <a:lnTo>
                    <a:pt x="1847" y="2925"/>
                  </a:lnTo>
                  <a:lnTo>
                    <a:pt x="1878" y="2920"/>
                  </a:lnTo>
                  <a:lnTo>
                    <a:pt x="1909" y="2912"/>
                  </a:lnTo>
                  <a:lnTo>
                    <a:pt x="1940" y="2905"/>
                  </a:lnTo>
                  <a:lnTo>
                    <a:pt x="1972" y="2897"/>
                  </a:lnTo>
                  <a:lnTo>
                    <a:pt x="2002" y="2888"/>
                  </a:lnTo>
                  <a:lnTo>
                    <a:pt x="2032" y="2879"/>
                  </a:lnTo>
                  <a:lnTo>
                    <a:pt x="2063" y="2868"/>
                  </a:lnTo>
                  <a:lnTo>
                    <a:pt x="2093" y="2857"/>
                  </a:lnTo>
                  <a:lnTo>
                    <a:pt x="2122" y="2845"/>
                  </a:lnTo>
                  <a:lnTo>
                    <a:pt x="2151" y="2832"/>
                  </a:lnTo>
                  <a:lnTo>
                    <a:pt x="2181" y="2818"/>
                  </a:lnTo>
                  <a:lnTo>
                    <a:pt x="2209" y="2805"/>
                  </a:lnTo>
                  <a:lnTo>
                    <a:pt x="2238" y="2789"/>
                  </a:lnTo>
                  <a:lnTo>
                    <a:pt x="2266" y="2773"/>
                  </a:lnTo>
                  <a:lnTo>
                    <a:pt x="2293" y="2756"/>
                  </a:lnTo>
                  <a:lnTo>
                    <a:pt x="2322" y="2740"/>
                  </a:lnTo>
                  <a:lnTo>
                    <a:pt x="2349" y="2721"/>
                  </a:lnTo>
                  <a:lnTo>
                    <a:pt x="2376" y="2702"/>
                  </a:lnTo>
                  <a:lnTo>
                    <a:pt x="2403" y="2682"/>
                  </a:lnTo>
                  <a:lnTo>
                    <a:pt x="2429" y="2662"/>
                  </a:lnTo>
                  <a:lnTo>
                    <a:pt x="2455" y="2640"/>
                  </a:lnTo>
                  <a:lnTo>
                    <a:pt x="2481" y="2618"/>
                  </a:lnTo>
                  <a:lnTo>
                    <a:pt x="2507" y="2595"/>
                  </a:lnTo>
                  <a:lnTo>
                    <a:pt x="2532" y="2572"/>
                  </a:lnTo>
                  <a:lnTo>
                    <a:pt x="2557" y="2547"/>
                  </a:lnTo>
                  <a:lnTo>
                    <a:pt x="2590" y="2514"/>
                  </a:lnTo>
                  <a:lnTo>
                    <a:pt x="2621" y="2481"/>
                  </a:lnTo>
                  <a:lnTo>
                    <a:pt x="2651" y="2446"/>
                  </a:lnTo>
                  <a:lnTo>
                    <a:pt x="2680" y="2412"/>
                  </a:lnTo>
                  <a:lnTo>
                    <a:pt x="2707" y="2376"/>
                  </a:lnTo>
                  <a:lnTo>
                    <a:pt x="2732" y="2339"/>
                  </a:lnTo>
                  <a:lnTo>
                    <a:pt x="2756" y="2302"/>
                  </a:lnTo>
                  <a:lnTo>
                    <a:pt x="2778" y="2264"/>
                  </a:lnTo>
                  <a:lnTo>
                    <a:pt x="2169" y="1993"/>
                  </a:lnTo>
                  <a:lnTo>
                    <a:pt x="2165" y="2012"/>
                  </a:lnTo>
                  <a:lnTo>
                    <a:pt x="2160" y="2030"/>
                  </a:lnTo>
                  <a:lnTo>
                    <a:pt x="2154" y="2048"/>
                  </a:lnTo>
                  <a:lnTo>
                    <a:pt x="2147" y="2066"/>
                  </a:lnTo>
                  <a:lnTo>
                    <a:pt x="2140" y="2084"/>
                  </a:lnTo>
                  <a:lnTo>
                    <a:pt x="2133" y="2101"/>
                  </a:lnTo>
                  <a:lnTo>
                    <a:pt x="2123" y="2116"/>
                  </a:lnTo>
                  <a:lnTo>
                    <a:pt x="2114" y="2133"/>
                  </a:lnTo>
                  <a:lnTo>
                    <a:pt x="2103" y="2149"/>
                  </a:lnTo>
                  <a:lnTo>
                    <a:pt x="2093" y="2164"/>
                  </a:lnTo>
                  <a:lnTo>
                    <a:pt x="2081" y="2178"/>
                  </a:lnTo>
                  <a:lnTo>
                    <a:pt x="2069" y="2192"/>
                  </a:lnTo>
                  <a:lnTo>
                    <a:pt x="2056" y="2205"/>
                  </a:lnTo>
                  <a:lnTo>
                    <a:pt x="2043" y="2219"/>
                  </a:lnTo>
                  <a:lnTo>
                    <a:pt x="2029" y="2232"/>
                  </a:lnTo>
                  <a:lnTo>
                    <a:pt x="2015" y="2243"/>
                  </a:lnTo>
                  <a:lnTo>
                    <a:pt x="2000" y="2255"/>
                  </a:lnTo>
                  <a:lnTo>
                    <a:pt x="1984" y="2266"/>
                  </a:lnTo>
                  <a:lnTo>
                    <a:pt x="1969" y="2276"/>
                  </a:lnTo>
                  <a:lnTo>
                    <a:pt x="1952" y="2286"/>
                  </a:lnTo>
                  <a:lnTo>
                    <a:pt x="1935" y="2294"/>
                  </a:lnTo>
                  <a:lnTo>
                    <a:pt x="1918" y="2303"/>
                  </a:lnTo>
                  <a:lnTo>
                    <a:pt x="1900" y="2311"/>
                  </a:lnTo>
                  <a:lnTo>
                    <a:pt x="1882" y="2319"/>
                  </a:lnTo>
                  <a:lnTo>
                    <a:pt x="1863" y="2325"/>
                  </a:lnTo>
                  <a:lnTo>
                    <a:pt x="1844" y="2331"/>
                  </a:lnTo>
                  <a:lnTo>
                    <a:pt x="1826" y="2336"/>
                  </a:lnTo>
                  <a:lnTo>
                    <a:pt x="1806" y="2341"/>
                  </a:lnTo>
                  <a:lnTo>
                    <a:pt x="1786" y="2345"/>
                  </a:lnTo>
                  <a:lnTo>
                    <a:pt x="1766" y="2348"/>
                  </a:lnTo>
                  <a:lnTo>
                    <a:pt x="1746" y="2351"/>
                  </a:lnTo>
                  <a:lnTo>
                    <a:pt x="1725" y="2353"/>
                  </a:lnTo>
                  <a:lnTo>
                    <a:pt x="1725" y="2602"/>
                  </a:lnTo>
                  <a:lnTo>
                    <a:pt x="1540" y="2602"/>
                  </a:lnTo>
                  <a:lnTo>
                    <a:pt x="1540" y="2353"/>
                  </a:lnTo>
                  <a:lnTo>
                    <a:pt x="1506" y="2351"/>
                  </a:lnTo>
                  <a:lnTo>
                    <a:pt x="1473" y="2349"/>
                  </a:lnTo>
                  <a:lnTo>
                    <a:pt x="1439" y="2344"/>
                  </a:lnTo>
                  <a:lnTo>
                    <a:pt x="1406" y="2338"/>
                  </a:lnTo>
                  <a:lnTo>
                    <a:pt x="1373" y="2330"/>
                  </a:lnTo>
                  <a:lnTo>
                    <a:pt x="1340" y="2322"/>
                  </a:lnTo>
                  <a:lnTo>
                    <a:pt x="1309" y="2311"/>
                  </a:lnTo>
                  <a:lnTo>
                    <a:pt x="1278" y="2299"/>
                  </a:lnTo>
                  <a:lnTo>
                    <a:pt x="1246" y="2286"/>
                  </a:lnTo>
                  <a:lnTo>
                    <a:pt x="1216" y="2271"/>
                  </a:lnTo>
                  <a:lnTo>
                    <a:pt x="1187" y="2256"/>
                  </a:lnTo>
                  <a:lnTo>
                    <a:pt x="1158" y="2238"/>
                  </a:lnTo>
                  <a:lnTo>
                    <a:pt x="1129" y="2220"/>
                  </a:lnTo>
                  <a:lnTo>
                    <a:pt x="1102" y="2201"/>
                  </a:lnTo>
                  <a:lnTo>
                    <a:pt x="1076" y="2180"/>
                  </a:lnTo>
                  <a:lnTo>
                    <a:pt x="1050" y="2158"/>
                  </a:lnTo>
                  <a:lnTo>
                    <a:pt x="1272" y="1934"/>
                  </a:lnTo>
                  <a:lnTo>
                    <a:pt x="1292" y="1952"/>
                  </a:lnTo>
                  <a:lnTo>
                    <a:pt x="1312" y="1969"/>
                  </a:lnTo>
                  <a:lnTo>
                    <a:pt x="1333" y="1984"/>
                  </a:lnTo>
                  <a:lnTo>
                    <a:pt x="1353" y="1999"/>
                  </a:lnTo>
                  <a:lnTo>
                    <a:pt x="1374" y="2013"/>
                  </a:lnTo>
                  <a:lnTo>
                    <a:pt x="1395" y="2024"/>
                  </a:lnTo>
                  <a:lnTo>
                    <a:pt x="1416" y="2036"/>
                  </a:lnTo>
                  <a:lnTo>
                    <a:pt x="1437" y="2045"/>
                  </a:lnTo>
                  <a:lnTo>
                    <a:pt x="1460" y="2054"/>
                  </a:lnTo>
                  <a:lnTo>
                    <a:pt x="1482" y="2061"/>
                  </a:lnTo>
                  <a:lnTo>
                    <a:pt x="1506" y="2067"/>
                  </a:lnTo>
                  <a:lnTo>
                    <a:pt x="1529" y="2071"/>
                  </a:lnTo>
                  <a:lnTo>
                    <a:pt x="1554" y="2076"/>
                  </a:lnTo>
                  <a:lnTo>
                    <a:pt x="1579" y="2078"/>
                  </a:lnTo>
                  <a:lnTo>
                    <a:pt x="1605" y="2080"/>
                  </a:lnTo>
                  <a:lnTo>
                    <a:pt x="1633" y="2081"/>
                  </a:lnTo>
                  <a:lnTo>
                    <a:pt x="1650" y="2080"/>
                  </a:lnTo>
                  <a:lnTo>
                    <a:pt x="1668" y="2079"/>
                  </a:lnTo>
                  <a:lnTo>
                    <a:pt x="1686" y="2076"/>
                  </a:lnTo>
                  <a:lnTo>
                    <a:pt x="1704" y="2072"/>
                  </a:lnTo>
                  <a:lnTo>
                    <a:pt x="1721" y="2068"/>
                  </a:lnTo>
                  <a:lnTo>
                    <a:pt x="1737" y="2062"/>
                  </a:lnTo>
                  <a:lnTo>
                    <a:pt x="1754" y="2055"/>
                  </a:lnTo>
                  <a:lnTo>
                    <a:pt x="1768" y="2046"/>
                  </a:lnTo>
                  <a:lnTo>
                    <a:pt x="1782" y="2036"/>
                  </a:lnTo>
                  <a:lnTo>
                    <a:pt x="1794" y="2024"/>
                  </a:lnTo>
                  <a:lnTo>
                    <a:pt x="1800" y="2018"/>
                  </a:lnTo>
                  <a:lnTo>
                    <a:pt x="1805" y="2012"/>
                  </a:lnTo>
                  <a:lnTo>
                    <a:pt x="1810" y="2004"/>
                  </a:lnTo>
                  <a:lnTo>
                    <a:pt x="1814" y="1997"/>
                  </a:lnTo>
                  <a:lnTo>
                    <a:pt x="1818" y="1989"/>
                  </a:lnTo>
                  <a:lnTo>
                    <a:pt x="1821" y="1980"/>
                  </a:lnTo>
                  <a:lnTo>
                    <a:pt x="1825" y="1971"/>
                  </a:lnTo>
                  <a:lnTo>
                    <a:pt x="1828" y="1961"/>
                  </a:lnTo>
                  <a:lnTo>
                    <a:pt x="1830" y="1952"/>
                  </a:lnTo>
                  <a:lnTo>
                    <a:pt x="1831" y="1941"/>
                  </a:lnTo>
                  <a:lnTo>
                    <a:pt x="1832" y="1931"/>
                  </a:lnTo>
                  <a:lnTo>
                    <a:pt x="1832" y="1919"/>
                  </a:lnTo>
                  <a:lnTo>
                    <a:pt x="1832" y="1904"/>
                  </a:lnTo>
                  <a:lnTo>
                    <a:pt x="1829" y="1889"/>
                  </a:lnTo>
                  <a:lnTo>
                    <a:pt x="1826" y="1875"/>
                  </a:lnTo>
                  <a:lnTo>
                    <a:pt x="1820" y="1863"/>
                  </a:lnTo>
                  <a:lnTo>
                    <a:pt x="1814" y="1851"/>
                  </a:lnTo>
                  <a:lnTo>
                    <a:pt x="1807" y="1841"/>
                  </a:lnTo>
                  <a:lnTo>
                    <a:pt x="1799" y="1831"/>
                  </a:lnTo>
                  <a:lnTo>
                    <a:pt x="1789" y="1822"/>
                  </a:lnTo>
                  <a:lnTo>
                    <a:pt x="1635" y="1753"/>
                  </a:lnTo>
                  <a:lnTo>
                    <a:pt x="1444" y="1668"/>
                  </a:lnTo>
                  <a:lnTo>
                    <a:pt x="1408" y="1652"/>
                  </a:lnTo>
                  <a:lnTo>
                    <a:pt x="1375" y="1637"/>
                  </a:lnTo>
                  <a:lnTo>
                    <a:pt x="1342" y="1622"/>
                  </a:lnTo>
                  <a:lnTo>
                    <a:pt x="1310" y="1608"/>
                  </a:lnTo>
                  <a:lnTo>
                    <a:pt x="1279" y="1595"/>
                  </a:lnTo>
                  <a:lnTo>
                    <a:pt x="1248" y="1581"/>
                  </a:lnTo>
                  <a:lnTo>
                    <a:pt x="1218" y="1567"/>
                  </a:lnTo>
                  <a:lnTo>
                    <a:pt x="1188" y="1554"/>
                  </a:lnTo>
                  <a:lnTo>
                    <a:pt x="363" y="1185"/>
                  </a:lnTo>
                  <a:close/>
                  <a:moveTo>
                    <a:pt x="1616" y="293"/>
                  </a:moveTo>
                  <a:lnTo>
                    <a:pt x="1582" y="293"/>
                  </a:lnTo>
                  <a:lnTo>
                    <a:pt x="1548" y="294"/>
                  </a:lnTo>
                  <a:lnTo>
                    <a:pt x="1515" y="296"/>
                  </a:lnTo>
                  <a:lnTo>
                    <a:pt x="1481" y="298"/>
                  </a:lnTo>
                  <a:lnTo>
                    <a:pt x="1449" y="302"/>
                  </a:lnTo>
                  <a:lnTo>
                    <a:pt x="1416" y="306"/>
                  </a:lnTo>
                  <a:lnTo>
                    <a:pt x="1384" y="310"/>
                  </a:lnTo>
                  <a:lnTo>
                    <a:pt x="1352" y="317"/>
                  </a:lnTo>
                  <a:lnTo>
                    <a:pt x="1320" y="323"/>
                  </a:lnTo>
                  <a:lnTo>
                    <a:pt x="1289" y="330"/>
                  </a:lnTo>
                  <a:lnTo>
                    <a:pt x="1259" y="338"/>
                  </a:lnTo>
                  <a:lnTo>
                    <a:pt x="1228" y="347"/>
                  </a:lnTo>
                  <a:lnTo>
                    <a:pt x="1197" y="357"/>
                  </a:lnTo>
                  <a:lnTo>
                    <a:pt x="1168" y="367"/>
                  </a:lnTo>
                  <a:lnTo>
                    <a:pt x="1139" y="378"/>
                  </a:lnTo>
                  <a:lnTo>
                    <a:pt x="1110" y="389"/>
                  </a:lnTo>
                  <a:lnTo>
                    <a:pt x="1080" y="402"/>
                  </a:lnTo>
                  <a:lnTo>
                    <a:pt x="1052" y="415"/>
                  </a:lnTo>
                  <a:lnTo>
                    <a:pt x="1024" y="429"/>
                  </a:lnTo>
                  <a:lnTo>
                    <a:pt x="996" y="445"/>
                  </a:lnTo>
                  <a:lnTo>
                    <a:pt x="968" y="459"/>
                  </a:lnTo>
                  <a:lnTo>
                    <a:pt x="940" y="476"/>
                  </a:lnTo>
                  <a:lnTo>
                    <a:pt x="914" y="493"/>
                  </a:lnTo>
                  <a:lnTo>
                    <a:pt x="887" y="511"/>
                  </a:lnTo>
                  <a:lnTo>
                    <a:pt x="861" y="529"/>
                  </a:lnTo>
                  <a:lnTo>
                    <a:pt x="835" y="549"/>
                  </a:lnTo>
                  <a:lnTo>
                    <a:pt x="810" y="569"/>
                  </a:lnTo>
                  <a:lnTo>
                    <a:pt x="785" y="590"/>
                  </a:lnTo>
                  <a:lnTo>
                    <a:pt x="760" y="611"/>
                  </a:lnTo>
                  <a:lnTo>
                    <a:pt x="735" y="634"/>
                  </a:lnTo>
                  <a:lnTo>
                    <a:pt x="711" y="657"/>
                  </a:lnTo>
                  <a:lnTo>
                    <a:pt x="687" y="681"/>
                  </a:lnTo>
                  <a:lnTo>
                    <a:pt x="662" y="707"/>
                  </a:lnTo>
                  <a:lnTo>
                    <a:pt x="637" y="734"/>
                  </a:lnTo>
                  <a:lnTo>
                    <a:pt x="613" y="761"/>
                  </a:lnTo>
                  <a:lnTo>
                    <a:pt x="591" y="788"/>
                  </a:lnTo>
                  <a:lnTo>
                    <a:pt x="568" y="815"/>
                  </a:lnTo>
                  <a:lnTo>
                    <a:pt x="547" y="844"/>
                  </a:lnTo>
                  <a:lnTo>
                    <a:pt x="527" y="871"/>
                  </a:lnTo>
                  <a:lnTo>
                    <a:pt x="507" y="899"/>
                  </a:lnTo>
                  <a:lnTo>
                    <a:pt x="1124" y="1176"/>
                  </a:lnTo>
                  <a:lnTo>
                    <a:pt x="1129" y="1160"/>
                  </a:lnTo>
                  <a:lnTo>
                    <a:pt x="1136" y="1144"/>
                  </a:lnTo>
                  <a:lnTo>
                    <a:pt x="1143" y="1129"/>
                  </a:lnTo>
                  <a:lnTo>
                    <a:pt x="1150" y="1114"/>
                  </a:lnTo>
                  <a:lnTo>
                    <a:pt x="1158" y="1100"/>
                  </a:lnTo>
                  <a:lnTo>
                    <a:pt x="1166" y="1086"/>
                  </a:lnTo>
                  <a:lnTo>
                    <a:pt x="1175" y="1073"/>
                  </a:lnTo>
                  <a:lnTo>
                    <a:pt x="1185" y="1059"/>
                  </a:lnTo>
                  <a:lnTo>
                    <a:pt x="1195" y="1047"/>
                  </a:lnTo>
                  <a:lnTo>
                    <a:pt x="1206" y="1035"/>
                  </a:lnTo>
                  <a:lnTo>
                    <a:pt x="1217" y="1023"/>
                  </a:lnTo>
                  <a:lnTo>
                    <a:pt x="1229" y="1012"/>
                  </a:lnTo>
                  <a:lnTo>
                    <a:pt x="1240" y="1001"/>
                  </a:lnTo>
                  <a:lnTo>
                    <a:pt x="1253" y="990"/>
                  </a:lnTo>
                  <a:lnTo>
                    <a:pt x="1265" y="981"/>
                  </a:lnTo>
                  <a:lnTo>
                    <a:pt x="1279" y="971"/>
                  </a:lnTo>
                  <a:lnTo>
                    <a:pt x="1292" y="963"/>
                  </a:lnTo>
                  <a:lnTo>
                    <a:pt x="1307" y="954"/>
                  </a:lnTo>
                  <a:lnTo>
                    <a:pt x="1321" y="946"/>
                  </a:lnTo>
                  <a:lnTo>
                    <a:pt x="1336" y="939"/>
                  </a:lnTo>
                  <a:lnTo>
                    <a:pt x="1352" y="932"/>
                  </a:lnTo>
                  <a:lnTo>
                    <a:pt x="1367" y="925"/>
                  </a:lnTo>
                  <a:lnTo>
                    <a:pt x="1383" y="919"/>
                  </a:lnTo>
                  <a:lnTo>
                    <a:pt x="1400" y="914"/>
                  </a:lnTo>
                  <a:lnTo>
                    <a:pt x="1416" y="909"/>
                  </a:lnTo>
                  <a:lnTo>
                    <a:pt x="1433" y="904"/>
                  </a:lnTo>
                  <a:lnTo>
                    <a:pt x="1450" y="900"/>
                  </a:lnTo>
                  <a:lnTo>
                    <a:pt x="1468" y="896"/>
                  </a:lnTo>
                  <a:lnTo>
                    <a:pt x="1485" y="894"/>
                  </a:lnTo>
                  <a:lnTo>
                    <a:pt x="1503" y="891"/>
                  </a:lnTo>
                  <a:lnTo>
                    <a:pt x="1522" y="889"/>
                  </a:lnTo>
                  <a:lnTo>
                    <a:pt x="1540" y="888"/>
                  </a:lnTo>
                  <a:lnTo>
                    <a:pt x="1540" y="638"/>
                  </a:lnTo>
                  <a:lnTo>
                    <a:pt x="1725" y="638"/>
                  </a:lnTo>
                  <a:lnTo>
                    <a:pt x="1725" y="888"/>
                  </a:lnTo>
                  <a:lnTo>
                    <a:pt x="1749" y="890"/>
                  </a:lnTo>
                  <a:lnTo>
                    <a:pt x="1773" y="892"/>
                  </a:lnTo>
                  <a:lnTo>
                    <a:pt x="1799" y="895"/>
                  </a:lnTo>
                  <a:lnTo>
                    <a:pt x="1824" y="898"/>
                  </a:lnTo>
                  <a:lnTo>
                    <a:pt x="1849" y="903"/>
                  </a:lnTo>
                  <a:lnTo>
                    <a:pt x="1874" y="910"/>
                  </a:lnTo>
                  <a:lnTo>
                    <a:pt x="1899" y="916"/>
                  </a:lnTo>
                  <a:lnTo>
                    <a:pt x="1924" y="924"/>
                  </a:lnTo>
                  <a:lnTo>
                    <a:pt x="1950" y="934"/>
                  </a:lnTo>
                  <a:lnTo>
                    <a:pt x="1976" y="944"/>
                  </a:lnTo>
                  <a:lnTo>
                    <a:pt x="2001" y="956"/>
                  </a:lnTo>
                  <a:lnTo>
                    <a:pt x="2027" y="968"/>
                  </a:lnTo>
                  <a:lnTo>
                    <a:pt x="2053" y="983"/>
                  </a:lnTo>
                  <a:lnTo>
                    <a:pt x="2079" y="1000"/>
                  </a:lnTo>
                  <a:lnTo>
                    <a:pt x="2104" y="1018"/>
                  </a:lnTo>
                  <a:lnTo>
                    <a:pt x="2130" y="1036"/>
                  </a:lnTo>
                  <a:lnTo>
                    <a:pt x="1919" y="1255"/>
                  </a:lnTo>
                  <a:lnTo>
                    <a:pt x="1904" y="1245"/>
                  </a:lnTo>
                  <a:lnTo>
                    <a:pt x="1888" y="1235"/>
                  </a:lnTo>
                  <a:lnTo>
                    <a:pt x="1873" y="1226"/>
                  </a:lnTo>
                  <a:lnTo>
                    <a:pt x="1857" y="1217"/>
                  </a:lnTo>
                  <a:lnTo>
                    <a:pt x="1840" y="1208"/>
                  </a:lnTo>
                  <a:lnTo>
                    <a:pt x="1824" y="1201"/>
                  </a:lnTo>
                  <a:lnTo>
                    <a:pt x="1806" y="1194"/>
                  </a:lnTo>
                  <a:lnTo>
                    <a:pt x="1789" y="1187"/>
                  </a:lnTo>
                  <a:lnTo>
                    <a:pt x="1771" y="1181"/>
                  </a:lnTo>
                  <a:lnTo>
                    <a:pt x="1753" y="1176"/>
                  </a:lnTo>
                  <a:lnTo>
                    <a:pt x="1735" y="1170"/>
                  </a:lnTo>
                  <a:lnTo>
                    <a:pt x="1717" y="1167"/>
                  </a:lnTo>
                  <a:lnTo>
                    <a:pt x="1698" y="1164"/>
                  </a:lnTo>
                  <a:lnTo>
                    <a:pt x="1680" y="1162"/>
                  </a:lnTo>
                  <a:lnTo>
                    <a:pt x="1662" y="1161"/>
                  </a:lnTo>
                  <a:lnTo>
                    <a:pt x="1643" y="1160"/>
                  </a:lnTo>
                  <a:lnTo>
                    <a:pt x="1627" y="1160"/>
                  </a:lnTo>
                  <a:lnTo>
                    <a:pt x="1612" y="1161"/>
                  </a:lnTo>
                  <a:lnTo>
                    <a:pt x="1595" y="1163"/>
                  </a:lnTo>
                  <a:lnTo>
                    <a:pt x="1579" y="1165"/>
                  </a:lnTo>
                  <a:lnTo>
                    <a:pt x="1563" y="1169"/>
                  </a:lnTo>
                  <a:lnTo>
                    <a:pt x="1547" y="1174"/>
                  </a:lnTo>
                  <a:lnTo>
                    <a:pt x="1531" y="1179"/>
                  </a:lnTo>
                  <a:lnTo>
                    <a:pt x="1516" y="1185"/>
                  </a:lnTo>
                  <a:lnTo>
                    <a:pt x="1502" y="1192"/>
                  </a:lnTo>
                  <a:lnTo>
                    <a:pt x="1490" y="1202"/>
                  </a:lnTo>
                  <a:lnTo>
                    <a:pt x="1483" y="1207"/>
                  </a:lnTo>
                  <a:lnTo>
                    <a:pt x="1478" y="1212"/>
                  </a:lnTo>
                  <a:lnTo>
                    <a:pt x="1473" y="1218"/>
                  </a:lnTo>
                  <a:lnTo>
                    <a:pt x="1469" y="1224"/>
                  </a:lnTo>
                  <a:lnTo>
                    <a:pt x="1464" y="1230"/>
                  </a:lnTo>
                  <a:lnTo>
                    <a:pt x="1460" y="1236"/>
                  </a:lnTo>
                  <a:lnTo>
                    <a:pt x="1457" y="1244"/>
                  </a:lnTo>
                  <a:lnTo>
                    <a:pt x="1454" y="1251"/>
                  </a:lnTo>
                  <a:lnTo>
                    <a:pt x="1452" y="1260"/>
                  </a:lnTo>
                  <a:lnTo>
                    <a:pt x="1451" y="1268"/>
                  </a:lnTo>
                  <a:lnTo>
                    <a:pt x="1450" y="1276"/>
                  </a:lnTo>
                  <a:lnTo>
                    <a:pt x="1450" y="1286"/>
                  </a:lnTo>
                  <a:lnTo>
                    <a:pt x="1450" y="1297"/>
                  </a:lnTo>
                  <a:lnTo>
                    <a:pt x="1453" y="1308"/>
                  </a:lnTo>
                  <a:lnTo>
                    <a:pt x="1458" y="1318"/>
                  </a:lnTo>
                  <a:lnTo>
                    <a:pt x="1464" y="1327"/>
                  </a:lnTo>
                  <a:lnTo>
                    <a:pt x="1670" y="1419"/>
                  </a:lnTo>
                  <a:lnTo>
                    <a:pt x="1810" y="1482"/>
                  </a:lnTo>
                  <a:lnTo>
                    <a:pt x="1843" y="1496"/>
                  </a:lnTo>
                  <a:lnTo>
                    <a:pt x="1876" y="1511"/>
                  </a:lnTo>
                  <a:lnTo>
                    <a:pt x="1909" y="1526"/>
                  </a:lnTo>
                  <a:lnTo>
                    <a:pt x="1942" y="1540"/>
                  </a:lnTo>
                  <a:lnTo>
                    <a:pt x="1974" y="1555"/>
                  </a:lnTo>
                  <a:lnTo>
                    <a:pt x="2005" y="1570"/>
                  </a:lnTo>
                  <a:lnTo>
                    <a:pt x="2038" y="1583"/>
                  </a:lnTo>
                  <a:lnTo>
                    <a:pt x="2069" y="1598"/>
                  </a:lnTo>
                  <a:lnTo>
                    <a:pt x="2897" y="1967"/>
                  </a:lnTo>
                  <a:lnTo>
                    <a:pt x="2906" y="1926"/>
                  </a:lnTo>
                  <a:lnTo>
                    <a:pt x="2914" y="1884"/>
                  </a:lnTo>
                  <a:lnTo>
                    <a:pt x="2922" y="1842"/>
                  </a:lnTo>
                  <a:lnTo>
                    <a:pt x="2927" y="1799"/>
                  </a:lnTo>
                  <a:lnTo>
                    <a:pt x="2931" y="1755"/>
                  </a:lnTo>
                  <a:lnTo>
                    <a:pt x="2934" y="1711"/>
                  </a:lnTo>
                  <a:lnTo>
                    <a:pt x="2936" y="1666"/>
                  </a:lnTo>
                  <a:lnTo>
                    <a:pt x="2937" y="1620"/>
                  </a:lnTo>
                  <a:lnTo>
                    <a:pt x="2936" y="1585"/>
                  </a:lnTo>
                  <a:lnTo>
                    <a:pt x="2935" y="1552"/>
                  </a:lnTo>
                  <a:lnTo>
                    <a:pt x="2934" y="1518"/>
                  </a:lnTo>
                  <a:lnTo>
                    <a:pt x="2931" y="1485"/>
                  </a:lnTo>
                  <a:lnTo>
                    <a:pt x="2928" y="1451"/>
                  </a:lnTo>
                  <a:lnTo>
                    <a:pt x="2924" y="1418"/>
                  </a:lnTo>
                  <a:lnTo>
                    <a:pt x="2919" y="1385"/>
                  </a:lnTo>
                  <a:lnTo>
                    <a:pt x="2913" y="1354"/>
                  </a:lnTo>
                  <a:lnTo>
                    <a:pt x="2906" y="1321"/>
                  </a:lnTo>
                  <a:lnTo>
                    <a:pt x="2900" y="1290"/>
                  </a:lnTo>
                  <a:lnTo>
                    <a:pt x="2891" y="1258"/>
                  </a:lnTo>
                  <a:lnTo>
                    <a:pt x="2883" y="1228"/>
                  </a:lnTo>
                  <a:lnTo>
                    <a:pt x="2874" y="1198"/>
                  </a:lnTo>
                  <a:lnTo>
                    <a:pt x="2863" y="1167"/>
                  </a:lnTo>
                  <a:lnTo>
                    <a:pt x="2852" y="1138"/>
                  </a:lnTo>
                  <a:lnTo>
                    <a:pt x="2840" y="1108"/>
                  </a:lnTo>
                  <a:lnTo>
                    <a:pt x="2828" y="1079"/>
                  </a:lnTo>
                  <a:lnTo>
                    <a:pt x="2814" y="1050"/>
                  </a:lnTo>
                  <a:lnTo>
                    <a:pt x="2801" y="1022"/>
                  </a:lnTo>
                  <a:lnTo>
                    <a:pt x="2786" y="993"/>
                  </a:lnTo>
                  <a:lnTo>
                    <a:pt x="2770" y="965"/>
                  </a:lnTo>
                  <a:lnTo>
                    <a:pt x="2754" y="938"/>
                  </a:lnTo>
                  <a:lnTo>
                    <a:pt x="2737" y="911"/>
                  </a:lnTo>
                  <a:lnTo>
                    <a:pt x="2719" y="883"/>
                  </a:lnTo>
                  <a:lnTo>
                    <a:pt x="2700" y="857"/>
                  </a:lnTo>
                  <a:lnTo>
                    <a:pt x="2682" y="831"/>
                  </a:lnTo>
                  <a:lnTo>
                    <a:pt x="2661" y="805"/>
                  </a:lnTo>
                  <a:lnTo>
                    <a:pt x="2640" y="780"/>
                  </a:lnTo>
                  <a:lnTo>
                    <a:pt x="2619" y="755"/>
                  </a:lnTo>
                  <a:lnTo>
                    <a:pt x="2596" y="729"/>
                  </a:lnTo>
                  <a:lnTo>
                    <a:pt x="2573" y="705"/>
                  </a:lnTo>
                  <a:lnTo>
                    <a:pt x="2549" y="681"/>
                  </a:lnTo>
                  <a:lnTo>
                    <a:pt x="2525" y="657"/>
                  </a:lnTo>
                  <a:lnTo>
                    <a:pt x="2501" y="634"/>
                  </a:lnTo>
                  <a:lnTo>
                    <a:pt x="2476" y="611"/>
                  </a:lnTo>
                  <a:lnTo>
                    <a:pt x="2451" y="590"/>
                  </a:lnTo>
                  <a:lnTo>
                    <a:pt x="2426" y="569"/>
                  </a:lnTo>
                  <a:lnTo>
                    <a:pt x="2400" y="549"/>
                  </a:lnTo>
                  <a:lnTo>
                    <a:pt x="2374" y="529"/>
                  </a:lnTo>
                  <a:lnTo>
                    <a:pt x="2348" y="511"/>
                  </a:lnTo>
                  <a:lnTo>
                    <a:pt x="2320" y="493"/>
                  </a:lnTo>
                  <a:lnTo>
                    <a:pt x="2293" y="476"/>
                  </a:lnTo>
                  <a:lnTo>
                    <a:pt x="2266" y="459"/>
                  </a:lnTo>
                  <a:lnTo>
                    <a:pt x="2238" y="445"/>
                  </a:lnTo>
                  <a:lnTo>
                    <a:pt x="2210" y="429"/>
                  </a:lnTo>
                  <a:lnTo>
                    <a:pt x="2182" y="415"/>
                  </a:lnTo>
                  <a:lnTo>
                    <a:pt x="2153" y="402"/>
                  </a:lnTo>
                  <a:lnTo>
                    <a:pt x="2124" y="389"/>
                  </a:lnTo>
                  <a:lnTo>
                    <a:pt x="2095" y="378"/>
                  </a:lnTo>
                  <a:lnTo>
                    <a:pt x="2065" y="367"/>
                  </a:lnTo>
                  <a:lnTo>
                    <a:pt x="2035" y="357"/>
                  </a:lnTo>
                  <a:lnTo>
                    <a:pt x="2005" y="347"/>
                  </a:lnTo>
                  <a:lnTo>
                    <a:pt x="1974" y="338"/>
                  </a:lnTo>
                  <a:lnTo>
                    <a:pt x="1944" y="330"/>
                  </a:lnTo>
                  <a:lnTo>
                    <a:pt x="1912" y="323"/>
                  </a:lnTo>
                  <a:lnTo>
                    <a:pt x="1881" y="317"/>
                  </a:lnTo>
                  <a:lnTo>
                    <a:pt x="1849" y="310"/>
                  </a:lnTo>
                  <a:lnTo>
                    <a:pt x="1816" y="306"/>
                  </a:lnTo>
                  <a:lnTo>
                    <a:pt x="1784" y="302"/>
                  </a:lnTo>
                  <a:lnTo>
                    <a:pt x="1751" y="298"/>
                  </a:lnTo>
                  <a:lnTo>
                    <a:pt x="1718" y="296"/>
                  </a:lnTo>
                  <a:lnTo>
                    <a:pt x="1684" y="294"/>
                  </a:lnTo>
                  <a:lnTo>
                    <a:pt x="1650" y="293"/>
                  </a:lnTo>
                  <a:lnTo>
                    <a:pt x="1616" y="293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0980738" y="6159500"/>
              <a:ext cx="339725" cy="339725"/>
            </a:xfrm>
            <a:custGeom>
              <a:avLst/>
              <a:gdLst>
                <a:gd name="T0" fmla="*/ 1647 w 2989"/>
                <a:gd name="T1" fmla="*/ 9 h 3000"/>
                <a:gd name="T2" fmla="*/ 1868 w 2989"/>
                <a:gd name="T3" fmla="*/ 47 h 3000"/>
                <a:gd name="T4" fmla="*/ 2076 w 2989"/>
                <a:gd name="T5" fmla="*/ 119 h 3000"/>
                <a:gd name="T6" fmla="*/ 2269 w 2989"/>
                <a:gd name="T7" fmla="*/ 217 h 3000"/>
                <a:gd name="T8" fmla="*/ 2446 w 2989"/>
                <a:gd name="T9" fmla="*/ 343 h 3000"/>
                <a:gd name="T10" fmla="*/ 2601 w 2989"/>
                <a:gd name="T11" fmla="*/ 492 h 3000"/>
                <a:gd name="T12" fmla="*/ 2734 w 2989"/>
                <a:gd name="T13" fmla="*/ 661 h 3000"/>
                <a:gd name="T14" fmla="*/ 2842 w 2989"/>
                <a:gd name="T15" fmla="*/ 850 h 3000"/>
                <a:gd name="T16" fmla="*/ 2922 w 2989"/>
                <a:gd name="T17" fmla="*/ 1054 h 3000"/>
                <a:gd name="T18" fmla="*/ 2972 w 2989"/>
                <a:gd name="T19" fmla="*/ 1272 h 3000"/>
                <a:gd name="T20" fmla="*/ 2989 w 2989"/>
                <a:gd name="T21" fmla="*/ 1500 h 3000"/>
                <a:gd name="T22" fmla="*/ 2972 w 2989"/>
                <a:gd name="T23" fmla="*/ 1729 h 3000"/>
                <a:gd name="T24" fmla="*/ 2922 w 2989"/>
                <a:gd name="T25" fmla="*/ 1947 h 3000"/>
                <a:gd name="T26" fmla="*/ 2842 w 2989"/>
                <a:gd name="T27" fmla="*/ 2151 h 3000"/>
                <a:gd name="T28" fmla="*/ 2734 w 2989"/>
                <a:gd name="T29" fmla="*/ 2338 h 3000"/>
                <a:gd name="T30" fmla="*/ 2601 w 2989"/>
                <a:gd name="T31" fmla="*/ 2509 h 3000"/>
                <a:gd name="T32" fmla="*/ 2446 w 2989"/>
                <a:gd name="T33" fmla="*/ 2658 h 3000"/>
                <a:gd name="T34" fmla="*/ 2269 w 2989"/>
                <a:gd name="T35" fmla="*/ 2783 h 3000"/>
                <a:gd name="T36" fmla="*/ 2076 w 2989"/>
                <a:gd name="T37" fmla="*/ 2882 h 3000"/>
                <a:gd name="T38" fmla="*/ 1868 w 2989"/>
                <a:gd name="T39" fmla="*/ 2953 h 3000"/>
                <a:gd name="T40" fmla="*/ 1647 w 2989"/>
                <a:gd name="T41" fmla="*/ 2992 h 3000"/>
                <a:gd name="T42" fmla="*/ 1417 w 2989"/>
                <a:gd name="T43" fmla="*/ 2998 h 3000"/>
                <a:gd name="T44" fmla="*/ 1193 w 2989"/>
                <a:gd name="T45" fmla="*/ 2970 h 3000"/>
                <a:gd name="T46" fmla="*/ 981 w 2989"/>
                <a:gd name="T47" fmla="*/ 2909 h 3000"/>
                <a:gd name="T48" fmla="*/ 782 w 2989"/>
                <a:gd name="T49" fmla="*/ 2819 h 3000"/>
                <a:gd name="T50" fmla="*/ 600 w 2989"/>
                <a:gd name="T51" fmla="*/ 2702 h 3000"/>
                <a:gd name="T52" fmla="*/ 438 w 2989"/>
                <a:gd name="T53" fmla="*/ 2560 h 3000"/>
                <a:gd name="T54" fmla="*/ 297 w 2989"/>
                <a:gd name="T55" fmla="*/ 2398 h 3000"/>
                <a:gd name="T56" fmla="*/ 180 w 2989"/>
                <a:gd name="T57" fmla="*/ 2215 h 3000"/>
                <a:gd name="T58" fmla="*/ 91 w 2989"/>
                <a:gd name="T59" fmla="*/ 2016 h 3000"/>
                <a:gd name="T60" fmla="*/ 30 w 2989"/>
                <a:gd name="T61" fmla="*/ 1802 h 3000"/>
                <a:gd name="T62" fmla="*/ 2 w 2989"/>
                <a:gd name="T63" fmla="*/ 1578 h 3000"/>
                <a:gd name="T64" fmla="*/ 8 w 2989"/>
                <a:gd name="T65" fmla="*/ 1346 h 3000"/>
                <a:gd name="T66" fmla="*/ 47 w 2989"/>
                <a:gd name="T67" fmla="*/ 1125 h 3000"/>
                <a:gd name="T68" fmla="*/ 118 w 2989"/>
                <a:gd name="T69" fmla="*/ 917 h 3000"/>
                <a:gd name="T70" fmla="*/ 216 w 2989"/>
                <a:gd name="T71" fmla="*/ 722 h 3000"/>
                <a:gd name="T72" fmla="*/ 341 w 2989"/>
                <a:gd name="T73" fmla="*/ 546 h 3000"/>
                <a:gd name="T74" fmla="*/ 489 w 2989"/>
                <a:gd name="T75" fmla="*/ 390 h 3000"/>
                <a:gd name="T76" fmla="*/ 659 w 2989"/>
                <a:gd name="T77" fmla="*/ 257 h 3000"/>
                <a:gd name="T78" fmla="*/ 846 w 2989"/>
                <a:gd name="T79" fmla="*/ 148 h 3000"/>
                <a:gd name="T80" fmla="*/ 1050 w 2989"/>
                <a:gd name="T81" fmla="*/ 67 h 3000"/>
                <a:gd name="T82" fmla="*/ 1267 w 2989"/>
                <a:gd name="T83" fmla="*/ 18 h 3000"/>
                <a:gd name="T84" fmla="*/ 1495 w 2989"/>
                <a:gd name="T85" fmla="*/ 0 h 3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89" h="3000">
                  <a:moveTo>
                    <a:pt x="1495" y="0"/>
                  </a:moveTo>
                  <a:lnTo>
                    <a:pt x="1572" y="2"/>
                  </a:lnTo>
                  <a:lnTo>
                    <a:pt x="1647" y="9"/>
                  </a:lnTo>
                  <a:lnTo>
                    <a:pt x="1722" y="18"/>
                  </a:lnTo>
                  <a:lnTo>
                    <a:pt x="1796" y="31"/>
                  </a:lnTo>
                  <a:lnTo>
                    <a:pt x="1868" y="47"/>
                  </a:lnTo>
                  <a:lnTo>
                    <a:pt x="1939" y="67"/>
                  </a:lnTo>
                  <a:lnTo>
                    <a:pt x="2008" y="91"/>
                  </a:lnTo>
                  <a:lnTo>
                    <a:pt x="2076" y="119"/>
                  </a:lnTo>
                  <a:lnTo>
                    <a:pt x="2143" y="148"/>
                  </a:lnTo>
                  <a:lnTo>
                    <a:pt x="2207" y="182"/>
                  </a:lnTo>
                  <a:lnTo>
                    <a:pt x="2269" y="217"/>
                  </a:lnTo>
                  <a:lnTo>
                    <a:pt x="2331" y="257"/>
                  </a:lnTo>
                  <a:lnTo>
                    <a:pt x="2389" y="299"/>
                  </a:lnTo>
                  <a:lnTo>
                    <a:pt x="2446" y="343"/>
                  </a:lnTo>
                  <a:lnTo>
                    <a:pt x="2500" y="390"/>
                  </a:lnTo>
                  <a:lnTo>
                    <a:pt x="2551" y="439"/>
                  </a:lnTo>
                  <a:lnTo>
                    <a:pt x="2601" y="492"/>
                  </a:lnTo>
                  <a:lnTo>
                    <a:pt x="2648" y="546"/>
                  </a:lnTo>
                  <a:lnTo>
                    <a:pt x="2692" y="603"/>
                  </a:lnTo>
                  <a:lnTo>
                    <a:pt x="2734" y="661"/>
                  </a:lnTo>
                  <a:lnTo>
                    <a:pt x="2773" y="722"/>
                  </a:lnTo>
                  <a:lnTo>
                    <a:pt x="2809" y="785"/>
                  </a:lnTo>
                  <a:lnTo>
                    <a:pt x="2842" y="850"/>
                  </a:lnTo>
                  <a:lnTo>
                    <a:pt x="2872" y="917"/>
                  </a:lnTo>
                  <a:lnTo>
                    <a:pt x="2899" y="985"/>
                  </a:lnTo>
                  <a:lnTo>
                    <a:pt x="2922" y="1054"/>
                  </a:lnTo>
                  <a:lnTo>
                    <a:pt x="2943" y="1125"/>
                  </a:lnTo>
                  <a:lnTo>
                    <a:pt x="2959" y="1198"/>
                  </a:lnTo>
                  <a:lnTo>
                    <a:pt x="2972" y="1272"/>
                  </a:lnTo>
                  <a:lnTo>
                    <a:pt x="2981" y="1346"/>
                  </a:lnTo>
                  <a:lnTo>
                    <a:pt x="2987" y="1423"/>
                  </a:lnTo>
                  <a:lnTo>
                    <a:pt x="2989" y="1500"/>
                  </a:lnTo>
                  <a:lnTo>
                    <a:pt x="2987" y="1578"/>
                  </a:lnTo>
                  <a:lnTo>
                    <a:pt x="2981" y="1653"/>
                  </a:lnTo>
                  <a:lnTo>
                    <a:pt x="2972" y="1729"/>
                  </a:lnTo>
                  <a:lnTo>
                    <a:pt x="2959" y="1802"/>
                  </a:lnTo>
                  <a:lnTo>
                    <a:pt x="2943" y="1875"/>
                  </a:lnTo>
                  <a:lnTo>
                    <a:pt x="2922" y="1947"/>
                  </a:lnTo>
                  <a:lnTo>
                    <a:pt x="2899" y="2016"/>
                  </a:lnTo>
                  <a:lnTo>
                    <a:pt x="2872" y="2084"/>
                  </a:lnTo>
                  <a:lnTo>
                    <a:pt x="2842" y="2151"/>
                  </a:lnTo>
                  <a:lnTo>
                    <a:pt x="2809" y="2215"/>
                  </a:lnTo>
                  <a:lnTo>
                    <a:pt x="2773" y="2278"/>
                  </a:lnTo>
                  <a:lnTo>
                    <a:pt x="2734" y="2338"/>
                  </a:lnTo>
                  <a:lnTo>
                    <a:pt x="2692" y="2398"/>
                  </a:lnTo>
                  <a:lnTo>
                    <a:pt x="2648" y="2455"/>
                  </a:lnTo>
                  <a:lnTo>
                    <a:pt x="2601" y="2509"/>
                  </a:lnTo>
                  <a:lnTo>
                    <a:pt x="2551" y="2560"/>
                  </a:lnTo>
                  <a:lnTo>
                    <a:pt x="2500" y="2611"/>
                  </a:lnTo>
                  <a:lnTo>
                    <a:pt x="2446" y="2658"/>
                  </a:lnTo>
                  <a:lnTo>
                    <a:pt x="2389" y="2702"/>
                  </a:lnTo>
                  <a:lnTo>
                    <a:pt x="2331" y="2744"/>
                  </a:lnTo>
                  <a:lnTo>
                    <a:pt x="2269" y="2783"/>
                  </a:lnTo>
                  <a:lnTo>
                    <a:pt x="2207" y="2819"/>
                  </a:lnTo>
                  <a:lnTo>
                    <a:pt x="2143" y="2852"/>
                  </a:lnTo>
                  <a:lnTo>
                    <a:pt x="2076" y="2882"/>
                  </a:lnTo>
                  <a:lnTo>
                    <a:pt x="2008" y="2909"/>
                  </a:lnTo>
                  <a:lnTo>
                    <a:pt x="1939" y="2932"/>
                  </a:lnTo>
                  <a:lnTo>
                    <a:pt x="1868" y="2953"/>
                  </a:lnTo>
                  <a:lnTo>
                    <a:pt x="1796" y="2970"/>
                  </a:lnTo>
                  <a:lnTo>
                    <a:pt x="1722" y="2983"/>
                  </a:lnTo>
                  <a:lnTo>
                    <a:pt x="1647" y="2992"/>
                  </a:lnTo>
                  <a:lnTo>
                    <a:pt x="1572" y="2998"/>
                  </a:lnTo>
                  <a:lnTo>
                    <a:pt x="1495" y="3000"/>
                  </a:lnTo>
                  <a:lnTo>
                    <a:pt x="1417" y="2998"/>
                  </a:lnTo>
                  <a:lnTo>
                    <a:pt x="1342" y="2992"/>
                  </a:lnTo>
                  <a:lnTo>
                    <a:pt x="1267" y="2983"/>
                  </a:lnTo>
                  <a:lnTo>
                    <a:pt x="1193" y="2970"/>
                  </a:lnTo>
                  <a:lnTo>
                    <a:pt x="1121" y="2953"/>
                  </a:lnTo>
                  <a:lnTo>
                    <a:pt x="1050" y="2932"/>
                  </a:lnTo>
                  <a:lnTo>
                    <a:pt x="981" y="2909"/>
                  </a:lnTo>
                  <a:lnTo>
                    <a:pt x="913" y="2882"/>
                  </a:lnTo>
                  <a:lnTo>
                    <a:pt x="846" y="2852"/>
                  </a:lnTo>
                  <a:lnTo>
                    <a:pt x="782" y="2819"/>
                  </a:lnTo>
                  <a:lnTo>
                    <a:pt x="719" y="2783"/>
                  </a:lnTo>
                  <a:lnTo>
                    <a:pt x="659" y="2744"/>
                  </a:lnTo>
                  <a:lnTo>
                    <a:pt x="600" y="2702"/>
                  </a:lnTo>
                  <a:lnTo>
                    <a:pt x="544" y="2658"/>
                  </a:lnTo>
                  <a:lnTo>
                    <a:pt x="489" y="2611"/>
                  </a:lnTo>
                  <a:lnTo>
                    <a:pt x="438" y="2560"/>
                  </a:lnTo>
                  <a:lnTo>
                    <a:pt x="388" y="2509"/>
                  </a:lnTo>
                  <a:lnTo>
                    <a:pt x="341" y="2455"/>
                  </a:lnTo>
                  <a:lnTo>
                    <a:pt x="297" y="2398"/>
                  </a:lnTo>
                  <a:lnTo>
                    <a:pt x="256" y="2338"/>
                  </a:lnTo>
                  <a:lnTo>
                    <a:pt x="216" y="2278"/>
                  </a:lnTo>
                  <a:lnTo>
                    <a:pt x="180" y="2215"/>
                  </a:lnTo>
                  <a:lnTo>
                    <a:pt x="147" y="2151"/>
                  </a:lnTo>
                  <a:lnTo>
                    <a:pt x="118" y="2084"/>
                  </a:lnTo>
                  <a:lnTo>
                    <a:pt x="91" y="2016"/>
                  </a:lnTo>
                  <a:lnTo>
                    <a:pt x="67" y="1947"/>
                  </a:lnTo>
                  <a:lnTo>
                    <a:pt x="47" y="1875"/>
                  </a:lnTo>
                  <a:lnTo>
                    <a:pt x="30" y="1802"/>
                  </a:lnTo>
                  <a:lnTo>
                    <a:pt x="18" y="1729"/>
                  </a:lnTo>
                  <a:lnTo>
                    <a:pt x="8" y="1653"/>
                  </a:lnTo>
                  <a:lnTo>
                    <a:pt x="2" y="1578"/>
                  </a:lnTo>
                  <a:lnTo>
                    <a:pt x="0" y="1500"/>
                  </a:lnTo>
                  <a:lnTo>
                    <a:pt x="2" y="1423"/>
                  </a:lnTo>
                  <a:lnTo>
                    <a:pt x="8" y="1346"/>
                  </a:lnTo>
                  <a:lnTo>
                    <a:pt x="18" y="1272"/>
                  </a:lnTo>
                  <a:lnTo>
                    <a:pt x="30" y="1198"/>
                  </a:lnTo>
                  <a:lnTo>
                    <a:pt x="47" y="1125"/>
                  </a:lnTo>
                  <a:lnTo>
                    <a:pt x="67" y="1054"/>
                  </a:lnTo>
                  <a:lnTo>
                    <a:pt x="91" y="985"/>
                  </a:lnTo>
                  <a:lnTo>
                    <a:pt x="118" y="917"/>
                  </a:lnTo>
                  <a:lnTo>
                    <a:pt x="147" y="850"/>
                  </a:lnTo>
                  <a:lnTo>
                    <a:pt x="180" y="785"/>
                  </a:lnTo>
                  <a:lnTo>
                    <a:pt x="216" y="722"/>
                  </a:lnTo>
                  <a:lnTo>
                    <a:pt x="256" y="661"/>
                  </a:lnTo>
                  <a:lnTo>
                    <a:pt x="297" y="603"/>
                  </a:lnTo>
                  <a:lnTo>
                    <a:pt x="341" y="546"/>
                  </a:lnTo>
                  <a:lnTo>
                    <a:pt x="388" y="492"/>
                  </a:lnTo>
                  <a:lnTo>
                    <a:pt x="438" y="439"/>
                  </a:lnTo>
                  <a:lnTo>
                    <a:pt x="489" y="390"/>
                  </a:lnTo>
                  <a:lnTo>
                    <a:pt x="544" y="343"/>
                  </a:lnTo>
                  <a:lnTo>
                    <a:pt x="600" y="299"/>
                  </a:lnTo>
                  <a:lnTo>
                    <a:pt x="659" y="257"/>
                  </a:lnTo>
                  <a:lnTo>
                    <a:pt x="719" y="217"/>
                  </a:lnTo>
                  <a:lnTo>
                    <a:pt x="782" y="182"/>
                  </a:lnTo>
                  <a:lnTo>
                    <a:pt x="846" y="148"/>
                  </a:lnTo>
                  <a:lnTo>
                    <a:pt x="913" y="119"/>
                  </a:lnTo>
                  <a:lnTo>
                    <a:pt x="981" y="91"/>
                  </a:lnTo>
                  <a:lnTo>
                    <a:pt x="1050" y="67"/>
                  </a:lnTo>
                  <a:lnTo>
                    <a:pt x="1121" y="47"/>
                  </a:lnTo>
                  <a:lnTo>
                    <a:pt x="1193" y="31"/>
                  </a:lnTo>
                  <a:lnTo>
                    <a:pt x="1267" y="18"/>
                  </a:lnTo>
                  <a:lnTo>
                    <a:pt x="1342" y="9"/>
                  </a:lnTo>
                  <a:lnTo>
                    <a:pt x="1417" y="2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1101388" y="6267450"/>
              <a:ext cx="98425" cy="176212"/>
            </a:xfrm>
            <a:custGeom>
              <a:avLst/>
              <a:gdLst>
                <a:gd name="T0" fmla="*/ 869 w 869"/>
                <a:gd name="T1" fmla="*/ 105 h 1551"/>
                <a:gd name="T2" fmla="*/ 869 w 869"/>
                <a:gd name="T3" fmla="*/ 93 h 1551"/>
                <a:gd name="T4" fmla="*/ 867 w 869"/>
                <a:gd name="T5" fmla="*/ 84 h 1551"/>
                <a:gd name="T6" fmla="*/ 865 w 869"/>
                <a:gd name="T7" fmla="*/ 73 h 1551"/>
                <a:gd name="T8" fmla="*/ 862 w 869"/>
                <a:gd name="T9" fmla="*/ 64 h 1551"/>
                <a:gd name="T10" fmla="*/ 856 w 869"/>
                <a:gd name="T11" fmla="*/ 54 h 1551"/>
                <a:gd name="T12" fmla="*/ 851 w 869"/>
                <a:gd name="T13" fmla="*/ 46 h 1551"/>
                <a:gd name="T14" fmla="*/ 846 w 869"/>
                <a:gd name="T15" fmla="*/ 38 h 1551"/>
                <a:gd name="T16" fmla="*/ 839 w 869"/>
                <a:gd name="T17" fmla="*/ 30 h 1551"/>
                <a:gd name="T18" fmla="*/ 831 w 869"/>
                <a:gd name="T19" fmla="*/ 24 h 1551"/>
                <a:gd name="T20" fmla="*/ 823 w 869"/>
                <a:gd name="T21" fmla="*/ 18 h 1551"/>
                <a:gd name="T22" fmla="*/ 815 w 869"/>
                <a:gd name="T23" fmla="*/ 13 h 1551"/>
                <a:gd name="T24" fmla="*/ 805 w 869"/>
                <a:gd name="T25" fmla="*/ 8 h 1551"/>
                <a:gd name="T26" fmla="*/ 796 w 869"/>
                <a:gd name="T27" fmla="*/ 4 h 1551"/>
                <a:gd name="T28" fmla="*/ 786 w 869"/>
                <a:gd name="T29" fmla="*/ 2 h 1551"/>
                <a:gd name="T30" fmla="*/ 776 w 869"/>
                <a:gd name="T31" fmla="*/ 0 h 1551"/>
                <a:gd name="T32" fmla="*/ 765 w 869"/>
                <a:gd name="T33" fmla="*/ 0 h 1551"/>
                <a:gd name="T34" fmla="*/ 105 w 869"/>
                <a:gd name="T35" fmla="*/ 0 h 1551"/>
                <a:gd name="T36" fmla="*/ 94 w 869"/>
                <a:gd name="T37" fmla="*/ 0 h 1551"/>
                <a:gd name="T38" fmla="*/ 84 w 869"/>
                <a:gd name="T39" fmla="*/ 2 h 1551"/>
                <a:gd name="T40" fmla="*/ 73 w 869"/>
                <a:gd name="T41" fmla="*/ 4 h 1551"/>
                <a:gd name="T42" fmla="*/ 64 w 869"/>
                <a:gd name="T43" fmla="*/ 8 h 1551"/>
                <a:gd name="T44" fmla="*/ 56 w 869"/>
                <a:gd name="T45" fmla="*/ 13 h 1551"/>
                <a:gd name="T46" fmla="*/ 46 w 869"/>
                <a:gd name="T47" fmla="*/ 18 h 1551"/>
                <a:gd name="T48" fmla="*/ 39 w 869"/>
                <a:gd name="T49" fmla="*/ 24 h 1551"/>
                <a:gd name="T50" fmla="*/ 32 w 869"/>
                <a:gd name="T51" fmla="*/ 30 h 1551"/>
                <a:gd name="T52" fmla="*/ 24 w 869"/>
                <a:gd name="T53" fmla="*/ 38 h 1551"/>
                <a:gd name="T54" fmla="*/ 18 w 869"/>
                <a:gd name="T55" fmla="*/ 46 h 1551"/>
                <a:gd name="T56" fmla="*/ 13 w 869"/>
                <a:gd name="T57" fmla="*/ 54 h 1551"/>
                <a:gd name="T58" fmla="*/ 9 w 869"/>
                <a:gd name="T59" fmla="*/ 64 h 1551"/>
                <a:gd name="T60" fmla="*/ 6 w 869"/>
                <a:gd name="T61" fmla="*/ 73 h 1551"/>
                <a:gd name="T62" fmla="*/ 2 w 869"/>
                <a:gd name="T63" fmla="*/ 84 h 1551"/>
                <a:gd name="T64" fmla="*/ 1 w 869"/>
                <a:gd name="T65" fmla="*/ 93 h 1551"/>
                <a:gd name="T66" fmla="*/ 0 w 869"/>
                <a:gd name="T67" fmla="*/ 105 h 1551"/>
                <a:gd name="T68" fmla="*/ 0 w 869"/>
                <a:gd name="T69" fmla="*/ 767 h 1551"/>
                <a:gd name="T70" fmla="*/ 185 w 869"/>
                <a:gd name="T71" fmla="*/ 767 h 1551"/>
                <a:gd name="T72" fmla="*/ 185 w 869"/>
                <a:gd name="T73" fmla="*/ 1551 h 1551"/>
                <a:gd name="T74" fmla="*/ 685 w 869"/>
                <a:gd name="T75" fmla="*/ 1551 h 1551"/>
                <a:gd name="T76" fmla="*/ 685 w 869"/>
                <a:gd name="T77" fmla="*/ 767 h 1551"/>
                <a:gd name="T78" fmla="*/ 869 w 869"/>
                <a:gd name="T79" fmla="*/ 767 h 1551"/>
                <a:gd name="T80" fmla="*/ 869 w 869"/>
                <a:gd name="T81" fmla="*/ 10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9" h="1551">
                  <a:moveTo>
                    <a:pt x="869" y="105"/>
                  </a:moveTo>
                  <a:lnTo>
                    <a:pt x="869" y="93"/>
                  </a:lnTo>
                  <a:lnTo>
                    <a:pt x="867" y="84"/>
                  </a:lnTo>
                  <a:lnTo>
                    <a:pt x="865" y="73"/>
                  </a:lnTo>
                  <a:lnTo>
                    <a:pt x="862" y="64"/>
                  </a:lnTo>
                  <a:lnTo>
                    <a:pt x="856" y="54"/>
                  </a:lnTo>
                  <a:lnTo>
                    <a:pt x="851" y="46"/>
                  </a:lnTo>
                  <a:lnTo>
                    <a:pt x="846" y="38"/>
                  </a:lnTo>
                  <a:lnTo>
                    <a:pt x="839" y="30"/>
                  </a:lnTo>
                  <a:lnTo>
                    <a:pt x="831" y="24"/>
                  </a:lnTo>
                  <a:lnTo>
                    <a:pt x="823" y="18"/>
                  </a:lnTo>
                  <a:lnTo>
                    <a:pt x="815" y="13"/>
                  </a:lnTo>
                  <a:lnTo>
                    <a:pt x="805" y="8"/>
                  </a:lnTo>
                  <a:lnTo>
                    <a:pt x="796" y="4"/>
                  </a:lnTo>
                  <a:lnTo>
                    <a:pt x="786" y="2"/>
                  </a:lnTo>
                  <a:lnTo>
                    <a:pt x="776" y="0"/>
                  </a:lnTo>
                  <a:lnTo>
                    <a:pt x="765" y="0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84" y="2"/>
                  </a:lnTo>
                  <a:lnTo>
                    <a:pt x="73" y="4"/>
                  </a:lnTo>
                  <a:lnTo>
                    <a:pt x="64" y="8"/>
                  </a:lnTo>
                  <a:lnTo>
                    <a:pt x="56" y="13"/>
                  </a:lnTo>
                  <a:lnTo>
                    <a:pt x="46" y="18"/>
                  </a:lnTo>
                  <a:lnTo>
                    <a:pt x="39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8" y="46"/>
                  </a:lnTo>
                  <a:lnTo>
                    <a:pt x="13" y="54"/>
                  </a:lnTo>
                  <a:lnTo>
                    <a:pt x="9" y="64"/>
                  </a:lnTo>
                  <a:lnTo>
                    <a:pt x="6" y="73"/>
                  </a:lnTo>
                  <a:lnTo>
                    <a:pt x="2" y="84"/>
                  </a:lnTo>
                  <a:lnTo>
                    <a:pt x="1" y="93"/>
                  </a:lnTo>
                  <a:lnTo>
                    <a:pt x="0" y="105"/>
                  </a:lnTo>
                  <a:lnTo>
                    <a:pt x="0" y="767"/>
                  </a:lnTo>
                  <a:lnTo>
                    <a:pt x="185" y="767"/>
                  </a:lnTo>
                  <a:lnTo>
                    <a:pt x="185" y="1551"/>
                  </a:lnTo>
                  <a:lnTo>
                    <a:pt x="685" y="1551"/>
                  </a:lnTo>
                  <a:lnTo>
                    <a:pt x="685" y="767"/>
                  </a:lnTo>
                  <a:lnTo>
                    <a:pt x="869" y="767"/>
                  </a:lnTo>
                  <a:lnTo>
                    <a:pt x="869" y="105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1125200" y="6207125"/>
              <a:ext cx="50800" cy="50800"/>
            </a:xfrm>
            <a:custGeom>
              <a:avLst/>
              <a:gdLst>
                <a:gd name="T0" fmla="*/ 237 w 452"/>
                <a:gd name="T1" fmla="*/ 0 h 453"/>
                <a:gd name="T2" fmla="*/ 260 w 452"/>
                <a:gd name="T3" fmla="*/ 3 h 453"/>
                <a:gd name="T4" fmla="*/ 282 w 452"/>
                <a:gd name="T5" fmla="*/ 8 h 453"/>
                <a:gd name="T6" fmla="*/ 304 w 452"/>
                <a:gd name="T7" fmla="*/ 14 h 453"/>
                <a:gd name="T8" fmla="*/ 324 w 452"/>
                <a:gd name="T9" fmla="*/ 22 h 453"/>
                <a:gd name="T10" fmla="*/ 342 w 452"/>
                <a:gd name="T11" fmla="*/ 33 h 453"/>
                <a:gd name="T12" fmla="*/ 370 w 452"/>
                <a:gd name="T13" fmla="*/ 52 h 453"/>
                <a:gd name="T14" fmla="*/ 400 w 452"/>
                <a:gd name="T15" fmla="*/ 83 h 453"/>
                <a:gd name="T16" fmla="*/ 419 w 452"/>
                <a:gd name="T17" fmla="*/ 109 h 453"/>
                <a:gd name="T18" fmla="*/ 429 w 452"/>
                <a:gd name="T19" fmla="*/ 129 h 453"/>
                <a:gd name="T20" fmla="*/ 437 w 452"/>
                <a:gd name="T21" fmla="*/ 149 h 453"/>
                <a:gd name="T22" fmla="*/ 445 w 452"/>
                <a:gd name="T23" fmla="*/ 170 h 453"/>
                <a:gd name="T24" fmla="*/ 449 w 452"/>
                <a:gd name="T25" fmla="*/ 192 h 453"/>
                <a:gd name="T26" fmla="*/ 451 w 452"/>
                <a:gd name="T27" fmla="*/ 215 h 453"/>
                <a:gd name="T28" fmla="*/ 451 w 452"/>
                <a:gd name="T29" fmla="*/ 238 h 453"/>
                <a:gd name="T30" fmla="*/ 449 w 452"/>
                <a:gd name="T31" fmla="*/ 261 h 453"/>
                <a:gd name="T32" fmla="*/ 445 w 452"/>
                <a:gd name="T33" fmla="*/ 283 h 453"/>
                <a:gd name="T34" fmla="*/ 437 w 452"/>
                <a:gd name="T35" fmla="*/ 305 h 453"/>
                <a:gd name="T36" fmla="*/ 429 w 452"/>
                <a:gd name="T37" fmla="*/ 325 h 453"/>
                <a:gd name="T38" fmla="*/ 419 w 452"/>
                <a:gd name="T39" fmla="*/ 344 h 453"/>
                <a:gd name="T40" fmla="*/ 400 w 452"/>
                <a:gd name="T41" fmla="*/ 371 h 453"/>
                <a:gd name="T42" fmla="*/ 370 w 452"/>
                <a:gd name="T43" fmla="*/ 402 h 453"/>
                <a:gd name="T44" fmla="*/ 342 w 452"/>
                <a:gd name="T45" fmla="*/ 421 h 453"/>
                <a:gd name="T46" fmla="*/ 324 w 452"/>
                <a:gd name="T47" fmla="*/ 431 h 453"/>
                <a:gd name="T48" fmla="*/ 304 w 452"/>
                <a:gd name="T49" fmla="*/ 439 h 453"/>
                <a:gd name="T50" fmla="*/ 282 w 452"/>
                <a:gd name="T51" fmla="*/ 447 h 453"/>
                <a:gd name="T52" fmla="*/ 260 w 452"/>
                <a:gd name="T53" fmla="*/ 451 h 453"/>
                <a:gd name="T54" fmla="*/ 237 w 452"/>
                <a:gd name="T55" fmla="*/ 453 h 453"/>
                <a:gd name="T56" fmla="*/ 214 w 452"/>
                <a:gd name="T57" fmla="*/ 453 h 453"/>
                <a:gd name="T58" fmla="*/ 191 w 452"/>
                <a:gd name="T59" fmla="*/ 451 h 453"/>
                <a:gd name="T60" fmla="*/ 169 w 452"/>
                <a:gd name="T61" fmla="*/ 447 h 453"/>
                <a:gd name="T62" fmla="*/ 148 w 452"/>
                <a:gd name="T63" fmla="*/ 439 h 453"/>
                <a:gd name="T64" fmla="*/ 128 w 452"/>
                <a:gd name="T65" fmla="*/ 431 h 453"/>
                <a:gd name="T66" fmla="*/ 109 w 452"/>
                <a:gd name="T67" fmla="*/ 421 h 453"/>
                <a:gd name="T68" fmla="*/ 83 w 452"/>
                <a:gd name="T69" fmla="*/ 402 h 453"/>
                <a:gd name="T70" fmla="*/ 51 w 452"/>
                <a:gd name="T71" fmla="*/ 371 h 453"/>
                <a:gd name="T72" fmla="*/ 32 w 452"/>
                <a:gd name="T73" fmla="*/ 344 h 453"/>
                <a:gd name="T74" fmla="*/ 22 w 452"/>
                <a:gd name="T75" fmla="*/ 325 h 453"/>
                <a:gd name="T76" fmla="*/ 14 w 452"/>
                <a:gd name="T77" fmla="*/ 305 h 453"/>
                <a:gd name="T78" fmla="*/ 7 w 452"/>
                <a:gd name="T79" fmla="*/ 283 h 453"/>
                <a:gd name="T80" fmla="*/ 2 w 452"/>
                <a:gd name="T81" fmla="*/ 261 h 453"/>
                <a:gd name="T82" fmla="*/ 0 w 452"/>
                <a:gd name="T83" fmla="*/ 238 h 453"/>
                <a:gd name="T84" fmla="*/ 0 w 452"/>
                <a:gd name="T85" fmla="*/ 215 h 453"/>
                <a:gd name="T86" fmla="*/ 2 w 452"/>
                <a:gd name="T87" fmla="*/ 192 h 453"/>
                <a:gd name="T88" fmla="*/ 7 w 452"/>
                <a:gd name="T89" fmla="*/ 170 h 453"/>
                <a:gd name="T90" fmla="*/ 14 w 452"/>
                <a:gd name="T91" fmla="*/ 149 h 453"/>
                <a:gd name="T92" fmla="*/ 22 w 452"/>
                <a:gd name="T93" fmla="*/ 129 h 453"/>
                <a:gd name="T94" fmla="*/ 32 w 452"/>
                <a:gd name="T95" fmla="*/ 109 h 453"/>
                <a:gd name="T96" fmla="*/ 51 w 452"/>
                <a:gd name="T97" fmla="*/ 83 h 453"/>
                <a:gd name="T98" fmla="*/ 83 w 452"/>
                <a:gd name="T99" fmla="*/ 52 h 453"/>
                <a:gd name="T100" fmla="*/ 109 w 452"/>
                <a:gd name="T101" fmla="*/ 33 h 453"/>
                <a:gd name="T102" fmla="*/ 128 w 452"/>
                <a:gd name="T103" fmla="*/ 22 h 453"/>
                <a:gd name="T104" fmla="*/ 148 w 452"/>
                <a:gd name="T105" fmla="*/ 14 h 453"/>
                <a:gd name="T106" fmla="*/ 169 w 452"/>
                <a:gd name="T107" fmla="*/ 8 h 453"/>
                <a:gd name="T108" fmla="*/ 191 w 452"/>
                <a:gd name="T109" fmla="*/ 3 h 453"/>
                <a:gd name="T110" fmla="*/ 214 w 452"/>
                <a:gd name="T111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2" h="453">
                  <a:moveTo>
                    <a:pt x="226" y="0"/>
                  </a:moveTo>
                  <a:lnTo>
                    <a:pt x="237" y="0"/>
                  </a:lnTo>
                  <a:lnTo>
                    <a:pt x="249" y="2"/>
                  </a:lnTo>
                  <a:lnTo>
                    <a:pt x="260" y="3"/>
                  </a:lnTo>
                  <a:lnTo>
                    <a:pt x="271" y="5"/>
                  </a:lnTo>
                  <a:lnTo>
                    <a:pt x="282" y="8"/>
                  </a:lnTo>
                  <a:lnTo>
                    <a:pt x="293" y="11"/>
                  </a:lnTo>
                  <a:lnTo>
                    <a:pt x="304" y="14"/>
                  </a:lnTo>
                  <a:lnTo>
                    <a:pt x="314" y="18"/>
                  </a:lnTo>
                  <a:lnTo>
                    <a:pt x="324" y="22"/>
                  </a:lnTo>
                  <a:lnTo>
                    <a:pt x="333" y="28"/>
                  </a:lnTo>
                  <a:lnTo>
                    <a:pt x="342" y="33"/>
                  </a:lnTo>
                  <a:lnTo>
                    <a:pt x="352" y="39"/>
                  </a:lnTo>
                  <a:lnTo>
                    <a:pt x="370" y="52"/>
                  </a:lnTo>
                  <a:lnTo>
                    <a:pt x="385" y="66"/>
                  </a:lnTo>
                  <a:lnTo>
                    <a:pt x="400" y="83"/>
                  </a:lnTo>
                  <a:lnTo>
                    <a:pt x="413" y="100"/>
                  </a:lnTo>
                  <a:lnTo>
                    <a:pt x="419" y="109"/>
                  </a:lnTo>
                  <a:lnTo>
                    <a:pt x="424" y="119"/>
                  </a:lnTo>
                  <a:lnTo>
                    <a:pt x="429" y="129"/>
                  </a:lnTo>
                  <a:lnTo>
                    <a:pt x="434" y="139"/>
                  </a:lnTo>
                  <a:lnTo>
                    <a:pt x="437" y="149"/>
                  </a:lnTo>
                  <a:lnTo>
                    <a:pt x="442" y="160"/>
                  </a:lnTo>
                  <a:lnTo>
                    <a:pt x="445" y="170"/>
                  </a:lnTo>
                  <a:lnTo>
                    <a:pt x="447" y="182"/>
                  </a:lnTo>
                  <a:lnTo>
                    <a:pt x="449" y="192"/>
                  </a:lnTo>
                  <a:lnTo>
                    <a:pt x="450" y="204"/>
                  </a:lnTo>
                  <a:lnTo>
                    <a:pt x="451" y="215"/>
                  </a:lnTo>
                  <a:lnTo>
                    <a:pt x="452" y="227"/>
                  </a:lnTo>
                  <a:lnTo>
                    <a:pt x="451" y="238"/>
                  </a:lnTo>
                  <a:lnTo>
                    <a:pt x="450" y="250"/>
                  </a:lnTo>
                  <a:lnTo>
                    <a:pt x="449" y="261"/>
                  </a:lnTo>
                  <a:lnTo>
                    <a:pt x="447" y="273"/>
                  </a:lnTo>
                  <a:lnTo>
                    <a:pt x="445" y="283"/>
                  </a:lnTo>
                  <a:lnTo>
                    <a:pt x="442" y="295"/>
                  </a:lnTo>
                  <a:lnTo>
                    <a:pt x="437" y="305"/>
                  </a:lnTo>
                  <a:lnTo>
                    <a:pt x="434" y="315"/>
                  </a:lnTo>
                  <a:lnTo>
                    <a:pt x="429" y="325"/>
                  </a:lnTo>
                  <a:lnTo>
                    <a:pt x="424" y="335"/>
                  </a:lnTo>
                  <a:lnTo>
                    <a:pt x="419" y="344"/>
                  </a:lnTo>
                  <a:lnTo>
                    <a:pt x="413" y="353"/>
                  </a:lnTo>
                  <a:lnTo>
                    <a:pt x="400" y="371"/>
                  </a:lnTo>
                  <a:lnTo>
                    <a:pt x="385" y="387"/>
                  </a:lnTo>
                  <a:lnTo>
                    <a:pt x="370" y="402"/>
                  </a:lnTo>
                  <a:lnTo>
                    <a:pt x="352" y="415"/>
                  </a:lnTo>
                  <a:lnTo>
                    <a:pt x="342" y="421"/>
                  </a:lnTo>
                  <a:lnTo>
                    <a:pt x="333" y="426"/>
                  </a:lnTo>
                  <a:lnTo>
                    <a:pt x="324" y="431"/>
                  </a:lnTo>
                  <a:lnTo>
                    <a:pt x="314" y="435"/>
                  </a:lnTo>
                  <a:lnTo>
                    <a:pt x="304" y="439"/>
                  </a:lnTo>
                  <a:lnTo>
                    <a:pt x="293" y="444"/>
                  </a:lnTo>
                  <a:lnTo>
                    <a:pt x="282" y="447"/>
                  </a:lnTo>
                  <a:lnTo>
                    <a:pt x="271" y="449"/>
                  </a:lnTo>
                  <a:lnTo>
                    <a:pt x="260" y="451"/>
                  </a:lnTo>
                  <a:lnTo>
                    <a:pt x="249" y="452"/>
                  </a:lnTo>
                  <a:lnTo>
                    <a:pt x="237" y="453"/>
                  </a:lnTo>
                  <a:lnTo>
                    <a:pt x="226" y="453"/>
                  </a:lnTo>
                  <a:lnTo>
                    <a:pt x="214" y="453"/>
                  </a:lnTo>
                  <a:lnTo>
                    <a:pt x="203" y="452"/>
                  </a:lnTo>
                  <a:lnTo>
                    <a:pt x="191" y="451"/>
                  </a:lnTo>
                  <a:lnTo>
                    <a:pt x="181" y="449"/>
                  </a:lnTo>
                  <a:lnTo>
                    <a:pt x="169" y="447"/>
                  </a:lnTo>
                  <a:lnTo>
                    <a:pt x="159" y="444"/>
                  </a:lnTo>
                  <a:lnTo>
                    <a:pt x="148" y="439"/>
                  </a:lnTo>
                  <a:lnTo>
                    <a:pt x="138" y="435"/>
                  </a:lnTo>
                  <a:lnTo>
                    <a:pt x="128" y="431"/>
                  </a:lnTo>
                  <a:lnTo>
                    <a:pt x="118" y="426"/>
                  </a:lnTo>
                  <a:lnTo>
                    <a:pt x="109" y="421"/>
                  </a:lnTo>
                  <a:lnTo>
                    <a:pt x="99" y="415"/>
                  </a:lnTo>
                  <a:lnTo>
                    <a:pt x="83" y="402"/>
                  </a:lnTo>
                  <a:lnTo>
                    <a:pt x="66" y="387"/>
                  </a:lnTo>
                  <a:lnTo>
                    <a:pt x="51" y="371"/>
                  </a:lnTo>
                  <a:lnTo>
                    <a:pt x="39" y="353"/>
                  </a:lnTo>
                  <a:lnTo>
                    <a:pt x="32" y="344"/>
                  </a:lnTo>
                  <a:lnTo>
                    <a:pt x="27" y="335"/>
                  </a:lnTo>
                  <a:lnTo>
                    <a:pt x="22" y="325"/>
                  </a:lnTo>
                  <a:lnTo>
                    <a:pt x="18" y="315"/>
                  </a:lnTo>
                  <a:lnTo>
                    <a:pt x="14" y="305"/>
                  </a:lnTo>
                  <a:lnTo>
                    <a:pt x="11" y="295"/>
                  </a:lnTo>
                  <a:lnTo>
                    <a:pt x="7" y="283"/>
                  </a:lnTo>
                  <a:lnTo>
                    <a:pt x="4" y="273"/>
                  </a:lnTo>
                  <a:lnTo>
                    <a:pt x="2" y="261"/>
                  </a:lnTo>
                  <a:lnTo>
                    <a:pt x="1" y="250"/>
                  </a:lnTo>
                  <a:lnTo>
                    <a:pt x="0" y="238"/>
                  </a:lnTo>
                  <a:lnTo>
                    <a:pt x="0" y="227"/>
                  </a:lnTo>
                  <a:lnTo>
                    <a:pt x="0" y="215"/>
                  </a:lnTo>
                  <a:lnTo>
                    <a:pt x="1" y="204"/>
                  </a:lnTo>
                  <a:lnTo>
                    <a:pt x="2" y="192"/>
                  </a:lnTo>
                  <a:lnTo>
                    <a:pt x="4" y="182"/>
                  </a:lnTo>
                  <a:lnTo>
                    <a:pt x="7" y="170"/>
                  </a:lnTo>
                  <a:lnTo>
                    <a:pt x="11" y="160"/>
                  </a:lnTo>
                  <a:lnTo>
                    <a:pt x="14" y="149"/>
                  </a:lnTo>
                  <a:lnTo>
                    <a:pt x="18" y="139"/>
                  </a:lnTo>
                  <a:lnTo>
                    <a:pt x="22" y="129"/>
                  </a:lnTo>
                  <a:lnTo>
                    <a:pt x="27" y="119"/>
                  </a:lnTo>
                  <a:lnTo>
                    <a:pt x="32" y="109"/>
                  </a:lnTo>
                  <a:lnTo>
                    <a:pt x="39" y="100"/>
                  </a:lnTo>
                  <a:lnTo>
                    <a:pt x="51" y="83"/>
                  </a:lnTo>
                  <a:lnTo>
                    <a:pt x="66" y="66"/>
                  </a:lnTo>
                  <a:lnTo>
                    <a:pt x="83" y="52"/>
                  </a:lnTo>
                  <a:lnTo>
                    <a:pt x="99" y="39"/>
                  </a:lnTo>
                  <a:lnTo>
                    <a:pt x="109" y="33"/>
                  </a:lnTo>
                  <a:lnTo>
                    <a:pt x="118" y="28"/>
                  </a:lnTo>
                  <a:lnTo>
                    <a:pt x="128" y="22"/>
                  </a:lnTo>
                  <a:lnTo>
                    <a:pt x="138" y="18"/>
                  </a:lnTo>
                  <a:lnTo>
                    <a:pt x="148" y="14"/>
                  </a:lnTo>
                  <a:lnTo>
                    <a:pt x="159" y="11"/>
                  </a:lnTo>
                  <a:lnTo>
                    <a:pt x="169" y="8"/>
                  </a:lnTo>
                  <a:lnTo>
                    <a:pt x="181" y="5"/>
                  </a:lnTo>
                  <a:lnTo>
                    <a:pt x="191" y="3"/>
                  </a:lnTo>
                  <a:lnTo>
                    <a:pt x="203" y="2"/>
                  </a:lnTo>
                  <a:lnTo>
                    <a:pt x="214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10966450" y="6142038"/>
              <a:ext cx="366713" cy="366712"/>
            </a:xfrm>
            <a:custGeom>
              <a:avLst/>
              <a:gdLst>
                <a:gd name="T0" fmla="*/ 1289 w 3227"/>
                <a:gd name="T1" fmla="*/ 30 h 3239"/>
                <a:gd name="T2" fmla="*/ 957 w 3227"/>
                <a:gd name="T3" fmla="*/ 133 h 3239"/>
                <a:gd name="T4" fmla="*/ 658 w 3227"/>
                <a:gd name="T5" fmla="*/ 310 h 3239"/>
                <a:gd name="T6" fmla="*/ 391 w 3227"/>
                <a:gd name="T7" fmla="*/ 563 h 3239"/>
                <a:gd name="T8" fmla="*/ 186 w 3227"/>
                <a:gd name="T9" fmla="*/ 859 h 3239"/>
                <a:gd name="T10" fmla="*/ 56 w 3227"/>
                <a:gd name="T11" fmla="*/ 1185 h 3239"/>
                <a:gd name="T12" fmla="*/ 2 w 3227"/>
                <a:gd name="T13" fmla="*/ 1538 h 3239"/>
                <a:gd name="T14" fmla="*/ 23 w 3227"/>
                <a:gd name="T15" fmla="*/ 1902 h 3239"/>
                <a:gd name="T16" fmla="*/ 119 w 3227"/>
                <a:gd name="T17" fmla="*/ 2238 h 3239"/>
                <a:gd name="T18" fmla="*/ 291 w 3227"/>
                <a:gd name="T19" fmla="*/ 2544 h 3239"/>
                <a:gd name="T20" fmla="*/ 537 w 3227"/>
                <a:gd name="T21" fmla="*/ 2820 h 3239"/>
                <a:gd name="T22" fmla="*/ 825 w 3227"/>
                <a:gd name="T23" fmla="*/ 3034 h 3239"/>
                <a:gd name="T24" fmla="*/ 1144 w 3227"/>
                <a:gd name="T25" fmla="*/ 3172 h 3239"/>
                <a:gd name="T26" fmla="*/ 1490 w 3227"/>
                <a:gd name="T27" fmla="*/ 3235 h 3239"/>
                <a:gd name="T28" fmla="*/ 1856 w 3227"/>
                <a:gd name="T29" fmla="*/ 3223 h 3239"/>
                <a:gd name="T30" fmla="*/ 2198 w 3227"/>
                <a:gd name="T31" fmla="*/ 3133 h 3239"/>
                <a:gd name="T32" fmla="*/ 2511 w 3227"/>
                <a:gd name="T33" fmla="*/ 2969 h 3239"/>
                <a:gd name="T34" fmla="*/ 2795 w 3227"/>
                <a:gd name="T35" fmla="*/ 2729 h 3239"/>
                <a:gd name="T36" fmla="*/ 3010 w 3227"/>
                <a:gd name="T37" fmla="*/ 2451 h 3239"/>
                <a:gd name="T38" fmla="*/ 3152 w 3227"/>
                <a:gd name="T39" fmla="*/ 2136 h 3239"/>
                <a:gd name="T40" fmla="*/ 3221 w 3227"/>
                <a:gd name="T41" fmla="*/ 1786 h 3239"/>
                <a:gd name="T42" fmla="*/ 3216 w 3227"/>
                <a:gd name="T43" fmla="*/ 1412 h 3239"/>
                <a:gd name="T44" fmla="*/ 3139 w 3227"/>
                <a:gd name="T45" fmla="*/ 1066 h 3239"/>
                <a:gd name="T46" fmla="*/ 2986 w 3227"/>
                <a:gd name="T47" fmla="*/ 751 h 3239"/>
                <a:gd name="T48" fmla="*/ 2759 w 3227"/>
                <a:gd name="T49" fmla="*/ 471 h 3239"/>
                <a:gd name="T50" fmla="*/ 2479 w 3227"/>
                <a:gd name="T51" fmla="*/ 243 h 3239"/>
                <a:gd name="T52" fmla="*/ 2166 w 3227"/>
                <a:gd name="T53" fmla="*/ 91 h 3239"/>
                <a:gd name="T54" fmla="*/ 1819 w 3227"/>
                <a:gd name="T55" fmla="*/ 12 h 3239"/>
                <a:gd name="T56" fmla="*/ 1717 w 3227"/>
                <a:gd name="T57" fmla="*/ 296 h 3239"/>
                <a:gd name="T58" fmla="*/ 2005 w 3227"/>
                <a:gd name="T59" fmla="*/ 347 h 3239"/>
                <a:gd name="T60" fmla="*/ 2266 w 3227"/>
                <a:gd name="T61" fmla="*/ 459 h 3239"/>
                <a:gd name="T62" fmla="*/ 2501 w 3227"/>
                <a:gd name="T63" fmla="*/ 634 h 3239"/>
                <a:gd name="T64" fmla="*/ 2700 w 3227"/>
                <a:gd name="T65" fmla="*/ 857 h 3239"/>
                <a:gd name="T66" fmla="*/ 2840 w 3227"/>
                <a:gd name="T67" fmla="*/ 1108 h 3239"/>
                <a:gd name="T68" fmla="*/ 2918 w 3227"/>
                <a:gd name="T69" fmla="*/ 1385 h 3239"/>
                <a:gd name="T70" fmla="*/ 2935 w 3227"/>
                <a:gd name="T71" fmla="*/ 1689 h 3239"/>
                <a:gd name="T72" fmla="*/ 2892 w 3227"/>
                <a:gd name="T73" fmla="*/ 1982 h 3239"/>
                <a:gd name="T74" fmla="*/ 2789 w 3227"/>
                <a:gd name="T75" fmla="*/ 2244 h 3239"/>
                <a:gd name="T76" fmla="*/ 2625 w 3227"/>
                <a:gd name="T77" fmla="*/ 2477 h 3239"/>
                <a:gd name="T78" fmla="*/ 2403 w 3227"/>
                <a:gd name="T79" fmla="*/ 2682 h 3239"/>
                <a:gd name="T80" fmla="*/ 2151 w 3227"/>
                <a:gd name="T81" fmla="*/ 2832 h 3239"/>
                <a:gd name="T82" fmla="*/ 1878 w 3227"/>
                <a:gd name="T83" fmla="*/ 2920 h 3239"/>
                <a:gd name="T84" fmla="*/ 1582 w 3227"/>
                <a:gd name="T85" fmla="*/ 2944 h 3239"/>
                <a:gd name="T86" fmla="*/ 1292 w 3227"/>
                <a:gd name="T87" fmla="*/ 2906 h 3239"/>
                <a:gd name="T88" fmla="*/ 1026 w 3227"/>
                <a:gd name="T89" fmla="*/ 2806 h 3239"/>
                <a:gd name="T90" fmla="*/ 783 w 3227"/>
                <a:gd name="T91" fmla="*/ 2643 h 3239"/>
                <a:gd name="T92" fmla="*/ 570 w 3227"/>
                <a:gd name="T93" fmla="*/ 2425 h 3239"/>
                <a:gd name="T94" fmla="*/ 415 w 3227"/>
                <a:gd name="T95" fmla="*/ 2180 h 3239"/>
                <a:gd name="T96" fmla="*/ 321 w 3227"/>
                <a:gd name="T97" fmla="*/ 1912 h 3239"/>
                <a:gd name="T98" fmla="*/ 291 w 3227"/>
                <a:gd name="T99" fmla="*/ 1620 h 3239"/>
                <a:gd name="T100" fmla="*/ 322 w 3227"/>
                <a:gd name="T101" fmla="*/ 1329 h 3239"/>
                <a:gd name="T102" fmla="*/ 416 w 3227"/>
                <a:gd name="T103" fmla="*/ 1058 h 3239"/>
                <a:gd name="T104" fmla="*/ 573 w 3227"/>
                <a:gd name="T105" fmla="*/ 809 h 3239"/>
                <a:gd name="T106" fmla="*/ 785 w 3227"/>
                <a:gd name="T107" fmla="*/ 590 h 3239"/>
                <a:gd name="T108" fmla="*/ 1023 w 3227"/>
                <a:gd name="T109" fmla="*/ 429 h 3239"/>
                <a:gd name="T110" fmla="*/ 1289 w 3227"/>
                <a:gd name="T111" fmla="*/ 330 h 3239"/>
                <a:gd name="T112" fmla="*/ 1581 w 3227"/>
                <a:gd name="T113" fmla="*/ 293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27" h="3239">
                  <a:moveTo>
                    <a:pt x="1611" y="0"/>
                  </a:moveTo>
                  <a:lnTo>
                    <a:pt x="1570" y="1"/>
                  </a:lnTo>
                  <a:lnTo>
                    <a:pt x="1529" y="3"/>
                  </a:lnTo>
                  <a:lnTo>
                    <a:pt x="1488" y="5"/>
                  </a:lnTo>
                  <a:lnTo>
                    <a:pt x="1448" y="8"/>
                  </a:lnTo>
                  <a:lnTo>
                    <a:pt x="1407" y="12"/>
                  </a:lnTo>
                  <a:lnTo>
                    <a:pt x="1367" y="17"/>
                  </a:lnTo>
                  <a:lnTo>
                    <a:pt x="1329" y="23"/>
                  </a:lnTo>
                  <a:lnTo>
                    <a:pt x="1289" y="30"/>
                  </a:lnTo>
                  <a:lnTo>
                    <a:pt x="1251" y="38"/>
                  </a:lnTo>
                  <a:lnTo>
                    <a:pt x="1213" y="47"/>
                  </a:lnTo>
                  <a:lnTo>
                    <a:pt x="1175" y="56"/>
                  </a:lnTo>
                  <a:lnTo>
                    <a:pt x="1138" y="66"/>
                  </a:lnTo>
                  <a:lnTo>
                    <a:pt x="1101" y="78"/>
                  </a:lnTo>
                  <a:lnTo>
                    <a:pt x="1064" y="91"/>
                  </a:lnTo>
                  <a:lnTo>
                    <a:pt x="1028" y="104"/>
                  </a:lnTo>
                  <a:lnTo>
                    <a:pt x="992" y="118"/>
                  </a:lnTo>
                  <a:lnTo>
                    <a:pt x="957" y="133"/>
                  </a:lnTo>
                  <a:lnTo>
                    <a:pt x="923" y="149"/>
                  </a:lnTo>
                  <a:lnTo>
                    <a:pt x="888" y="166"/>
                  </a:lnTo>
                  <a:lnTo>
                    <a:pt x="854" y="184"/>
                  </a:lnTo>
                  <a:lnTo>
                    <a:pt x="820" y="203"/>
                  </a:lnTo>
                  <a:lnTo>
                    <a:pt x="787" y="222"/>
                  </a:lnTo>
                  <a:lnTo>
                    <a:pt x="754" y="243"/>
                  </a:lnTo>
                  <a:lnTo>
                    <a:pt x="722" y="265"/>
                  </a:lnTo>
                  <a:lnTo>
                    <a:pt x="690" y="287"/>
                  </a:lnTo>
                  <a:lnTo>
                    <a:pt x="658" y="310"/>
                  </a:lnTo>
                  <a:lnTo>
                    <a:pt x="627" y="336"/>
                  </a:lnTo>
                  <a:lnTo>
                    <a:pt x="596" y="361"/>
                  </a:lnTo>
                  <a:lnTo>
                    <a:pt x="566" y="387"/>
                  </a:lnTo>
                  <a:lnTo>
                    <a:pt x="535" y="413"/>
                  </a:lnTo>
                  <a:lnTo>
                    <a:pt x="506" y="441"/>
                  </a:lnTo>
                  <a:lnTo>
                    <a:pt x="477" y="471"/>
                  </a:lnTo>
                  <a:lnTo>
                    <a:pt x="448" y="501"/>
                  </a:lnTo>
                  <a:lnTo>
                    <a:pt x="418" y="532"/>
                  </a:lnTo>
                  <a:lnTo>
                    <a:pt x="391" y="563"/>
                  </a:lnTo>
                  <a:lnTo>
                    <a:pt x="365" y="594"/>
                  </a:lnTo>
                  <a:lnTo>
                    <a:pt x="339" y="627"/>
                  </a:lnTo>
                  <a:lnTo>
                    <a:pt x="315" y="659"/>
                  </a:lnTo>
                  <a:lnTo>
                    <a:pt x="291" y="692"/>
                  </a:lnTo>
                  <a:lnTo>
                    <a:pt x="268" y="724"/>
                  </a:lnTo>
                  <a:lnTo>
                    <a:pt x="246" y="758"/>
                  </a:lnTo>
                  <a:lnTo>
                    <a:pt x="225" y="791"/>
                  </a:lnTo>
                  <a:lnTo>
                    <a:pt x="205" y="826"/>
                  </a:lnTo>
                  <a:lnTo>
                    <a:pt x="186" y="859"/>
                  </a:lnTo>
                  <a:lnTo>
                    <a:pt x="168" y="895"/>
                  </a:lnTo>
                  <a:lnTo>
                    <a:pt x="151" y="930"/>
                  </a:lnTo>
                  <a:lnTo>
                    <a:pt x="134" y="965"/>
                  </a:lnTo>
                  <a:lnTo>
                    <a:pt x="119" y="1001"/>
                  </a:lnTo>
                  <a:lnTo>
                    <a:pt x="104" y="1036"/>
                  </a:lnTo>
                  <a:lnTo>
                    <a:pt x="92" y="1073"/>
                  </a:lnTo>
                  <a:lnTo>
                    <a:pt x="78" y="1110"/>
                  </a:lnTo>
                  <a:lnTo>
                    <a:pt x="67" y="1147"/>
                  </a:lnTo>
                  <a:lnTo>
                    <a:pt x="56" y="1185"/>
                  </a:lnTo>
                  <a:lnTo>
                    <a:pt x="47" y="1223"/>
                  </a:lnTo>
                  <a:lnTo>
                    <a:pt x="37" y="1261"/>
                  </a:lnTo>
                  <a:lnTo>
                    <a:pt x="30" y="1299"/>
                  </a:lnTo>
                  <a:lnTo>
                    <a:pt x="23" y="1338"/>
                  </a:lnTo>
                  <a:lnTo>
                    <a:pt x="16" y="1378"/>
                  </a:lnTo>
                  <a:lnTo>
                    <a:pt x="11" y="1417"/>
                  </a:lnTo>
                  <a:lnTo>
                    <a:pt x="7" y="1457"/>
                  </a:lnTo>
                  <a:lnTo>
                    <a:pt x="4" y="1497"/>
                  </a:lnTo>
                  <a:lnTo>
                    <a:pt x="2" y="1538"/>
                  </a:lnTo>
                  <a:lnTo>
                    <a:pt x="1" y="1579"/>
                  </a:lnTo>
                  <a:lnTo>
                    <a:pt x="0" y="1620"/>
                  </a:lnTo>
                  <a:lnTo>
                    <a:pt x="1" y="1662"/>
                  </a:lnTo>
                  <a:lnTo>
                    <a:pt x="2" y="1703"/>
                  </a:lnTo>
                  <a:lnTo>
                    <a:pt x="4" y="1743"/>
                  </a:lnTo>
                  <a:lnTo>
                    <a:pt x="7" y="1783"/>
                  </a:lnTo>
                  <a:lnTo>
                    <a:pt x="11" y="1823"/>
                  </a:lnTo>
                  <a:lnTo>
                    <a:pt x="16" y="1863"/>
                  </a:lnTo>
                  <a:lnTo>
                    <a:pt x="23" y="1902"/>
                  </a:lnTo>
                  <a:lnTo>
                    <a:pt x="30" y="1940"/>
                  </a:lnTo>
                  <a:lnTo>
                    <a:pt x="37" y="1979"/>
                  </a:lnTo>
                  <a:lnTo>
                    <a:pt x="47" y="2017"/>
                  </a:lnTo>
                  <a:lnTo>
                    <a:pt x="56" y="2055"/>
                  </a:lnTo>
                  <a:lnTo>
                    <a:pt x="67" y="2092"/>
                  </a:lnTo>
                  <a:lnTo>
                    <a:pt x="78" y="2129"/>
                  </a:lnTo>
                  <a:lnTo>
                    <a:pt x="92" y="2166"/>
                  </a:lnTo>
                  <a:lnTo>
                    <a:pt x="104" y="2202"/>
                  </a:lnTo>
                  <a:lnTo>
                    <a:pt x="119" y="2238"/>
                  </a:lnTo>
                  <a:lnTo>
                    <a:pt x="134" y="2273"/>
                  </a:lnTo>
                  <a:lnTo>
                    <a:pt x="151" y="2308"/>
                  </a:lnTo>
                  <a:lnTo>
                    <a:pt x="168" y="2343"/>
                  </a:lnTo>
                  <a:lnTo>
                    <a:pt x="186" y="2377"/>
                  </a:lnTo>
                  <a:lnTo>
                    <a:pt x="205" y="2412"/>
                  </a:lnTo>
                  <a:lnTo>
                    <a:pt x="225" y="2445"/>
                  </a:lnTo>
                  <a:lnTo>
                    <a:pt x="246" y="2479"/>
                  </a:lnTo>
                  <a:lnTo>
                    <a:pt x="268" y="2511"/>
                  </a:lnTo>
                  <a:lnTo>
                    <a:pt x="291" y="2544"/>
                  </a:lnTo>
                  <a:lnTo>
                    <a:pt x="315" y="2576"/>
                  </a:lnTo>
                  <a:lnTo>
                    <a:pt x="339" y="2608"/>
                  </a:lnTo>
                  <a:lnTo>
                    <a:pt x="365" y="2640"/>
                  </a:lnTo>
                  <a:lnTo>
                    <a:pt x="391" y="2671"/>
                  </a:lnTo>
                  <a:lnTo>
                    <a:pt x="418" y="2702"/>
                  </a:lnTo>
                  <a:lnTo>
                    <a:pt x="448" y="2732"/>
                  </a:lnTo>
                  <a:lnTo>
                    <a:pt x="477" y="2762"/>
                  </a:lnTo>
                  <a:lnTo>
                    <a:pt x="506" y="2791"/>
                  </a:lnTo>
                  <a:lnTo>
                    <a:pt x="537" y="2820"/>
                  </a:lnTo>
                  <a:lnTo>
                    <a:pt x="568" y="2848"/>
                  </a:lnTo>
                  <a:lnTo>
                    <a:pt x="599" y="2874"/>
                  </a:lnTo>
                  <a:lnTo>
                    <a:pt x="630" y="2900"/>
                  </a:lnTo>
                  <a:lnTo>
                    <a:pt x="662" y="2924"/>
                  </a:lnTo>
                  <a:lnTo>
                    <a:pt x="694" y="2948"/>
                  </a:lnTo>
                  <a:lnTo>
                    <a:pt x="726" y="2971"/>
                  </a:lnTo>
                  <a:lnTo>
                    <a:pt x="759" y="2993"/>
                  </a:lnTo>
                  <a:lnTo>
                    <a:pt x="792" y="3014"/>
                  </a:lnTo>
                  <a:lnTo>
                    <a:pt x="825" y="3034"/>
                  </a:lnTo>
                  <a:lnTo>
                    <a:pt x="860" y="3053"/>
                  </a:lnTo>
                  <a:lnTo>
                    <a:pt x="894" y="3072"/>
                  </a:lnTo>
                  <a:lnTo>
                    <a:pt x="929" y="3088"/>
                  </a:lnTo>
                  <a:lnTo>
                    <a:pt x="963" y="3105"/>
                  </a:lnTo>
                  <a:lnTo>
                    <a:pt x="999" y="3120"/>
                  </a:lnTo>
                  <a:lnTo>
                    <a:pt x="1034" y="3135"/>
                  </a:lnTo>
                  <a:lnTo>
                    <a:pt x="1071" y="3148"/>
                  </a:lnTo>
                  <a:lnTo>
                    <a:pt x="1107" y="3161"/>
                  </a:lnTo>
                  <a:lnTo>
                    <a:pt x="1144" y="3172"/>
                  </a:lnTo>
                  <a:lnTo>
                    <a:pt x="1180" y="3183"/>
                  </a:lnTo>
                  <a:lnTo>
                    <a:pt x="1218" y="3193"/>
                  </a:lnTo>
                  <a:lnTo>
                    <a:pt x="1256" y="3202"/>
                  </a:lnTo>
                  <a:lnTo>
                    <a:pt x="1294" y="3210"/>
                  </a:lnTo>
                  <a:lnTo>
                    <a:pt x="1333" y="3217"/>
                  </a:lnTo>
                  <a:lnTo>
                    <a:pt x="1371" y="3223"/>
                  </a:lnTo>
                  <a:lnTo>
                    <a:pt x="1410" y="3228"/>
                  </a:lnTo>
                  <a:lnTo>
                    <a:pt x="1450" y="3232"/>
                  </a:lnTo>
                  <a:lnTo>
                    <a:pt x="1490" y="3235"/>
                  </a:lnTo>
                  <a:lnTo>
                    <a:pt x="1530" y="3238"/>
                  </a:lnTo>
                  <a:lnTo>
                    <a:pt x="1571" y="3239"/>
                  </a:lnTo>
                  <a:lnTo>
                    <a:pt x="1611" y="3239"/>
                  </a:lnTo>
                  <a:lnTo>
                    <a:pt x="1653" y="3239"/>
                  </a:lnTo>
                  <a:lnTo>
                    <a:pt x="1694" y="3238"/>
                  </a:lnTo>
                  <a:lnTo>
                    <a:pt x="1736" y="3235"/>
                  </a:lnTo>
                  <a:lnTo>
                    <a:pt x="1775" y="3232"/>
                  </a:lnTo>
                  <a:lnTo>
                    <a:pt x="1816" y="3228"/>
                  </a:lnTo>
                  <a:lnTo>
                    <a:pt x="1856" y="3223"/>
                  </a:lnTo>
                  <a:lnTo>
                    <a:pt x="1895" y="3216"/>
                  </a:lnTo>
                  <a:lnTo>
                    <a:pt x="1934" y="3210"/>
                  </a:lnTo>
                  <a:lnTo>
                    <a:pt x="1973" y="3202"/>
                  </a:lnTo>
                  <a:lnTo>
                    <a:pt x="2011" y="3192"/>
                  </a:lnTo>
                  <a:lnTo>
                    <a:pt x="2049" y="3183"/>
                  </a:lnTo>
                  <a:lnTo>
                    <a:pt x="2086" y="3172"/>
                  </a:lnTo>
                  <a:lnTo>
                    <a:pt x="2124" y="3160"/>
                  </a:lnTo>
                  <a:lnTo>
                    <a:pt x="2162" y="3147"/>
                  </a:lnTo>
                  <a:lnTo>
                    <a:pt x="2198" y="3133"/>
                  </a:lnTo>
                  <a:lnTo>
                    <a:pt x="2234" y="3119"/>
                  </a:lnTo>
                  <a:lnTo>
                    <a:pt x="2270" y="3104"/>
                  </a:lnTo>
                  <a:lnTo>
                    <a:pt x="2306" y="3087"/>
                  </a:lnTo>
                  <a:lnTo>
                    <a:pt x="2341" y="3070"/>
                  </a:lnTo>
                  <a:lnTo>
                    <a:pt x="2376" y="3052"/>
                  </a:lnTo>
                  <a:lnTo>
                    <a:pt x="2410" y="3032"/>
                  </a:lnTo>
                  <a:lnTo>
                    <a:pt x="2444" y="3012"/>
                  </a:lnTo>
                  <a:lnTo>
                    <a:pt x="2478" y="2991"/>
                  </a:lnTo>
                  <a:lnTo>
                    <a:pt x="2511" y="2969"/>
                  </a:lnTo>
                  <a:lnTo>
                    <a:pt x="2545" y="2946"/>
                  </a:lnTo>
                  <a:lnTo>
                    <a:pt x="2578" y="2922"/>
                  </a:lnTo>
                  <a:lnTo>
                    <a:pt x="2610" y="2897"/>
                  </a:lnTo>
                  <a:lnTo>
                    <a:pt x="2642" y="2871"/>
                  </a:lnTo>
                  <a:lnTo>
                    <a:pt x="2674" y="2844"/>
                  </a:lnTo>
                  <a:lnTo>
                    <a:pt x="2705" y="2816"/>
                  </a:lnTo>
                  <a:lnTo>
                    <a:pt x="2737" y="2788"/>
                  </a:lnTo>
                  <a:lnTo>
                    <a:pt x="2767" y="2757"/>
                  </a:lnTo>
                  <a:lnTo>
                    <a:pt x="2795" y="2729"/>
                  </a:lnTo>
                  <a:lnTo>
                    <a:pt x="2823" y="2700"/>
                  </a:lnTo>
                  <a:lnTo>
                    <a:pt x="2850" y="2671"/>
                  </a:lnTo>
                  <a:lnTo>
                    <a:pt x="2876" y="2640"/>
                  </a:lnTo>
                  <a:lnTo>
                    <a:pt x="2900" y="2610"/>
                  </a:lnTo>
                  <a:lnTo>
                    <a:pt x="2924" y="2578"/>
                  </a:lnTo>
                  <a:lnTo>
                    <a:pt x="2947" y="2547"/>
                  </a:lnTo>
                  <a:lnTo>
                    <a:pt x="2969" y="2515"/>
                  </a:lnTo>
                  <a:lnTo>
                    <a:pt x="2990" y="2483"/>
                  </a:lnTo>
                  <a:lnTo>
                    <a:pt x="3010" y="2451"/>
                  </a:lnTo>
                  <a:lnTo>
                    <a:pt x="3029" y="2417"/>
                  </a:lnTo>
                  <a:lnTo>
                    <a:pt x="3048" y="2383"/>
                  </a:lnTo>
                  <a:lnTo>
                    <a:pt x="3066" y="2350"/>
                  </a:lnTo>
                  <a:lnTo>
                    <a:pt x="3082" y="2315"/>
                  </a:lnTo>
                  <a:lnTo>
                    <a:pt x="3098" y="2280"/>
                  </a:lnTo>
                  <a:lnTo>
                    <a:pt x="3113" y="2245"/>
                  </a:lnTo>
                  <a:lnTo>
                    <a:pt x="3127" y="2209"/>
                  </a:lnTo>
                  <a:lnTo>
                    <a:pt x="3140" y="2173"/>
                  </a:lnTo>
                  <a:lnTo>
                    <a:pt x="3152" y="2136"/>
                  </a:lnTo>
                  <a:lnTo>
                    <a:pt x="3163" y="2100"/>
                  </a:lnTo>
                  <a:lnTo>
                    <a:pt x="3173" y="2062"/>
                  </a:lnTo>
                  <a:lnTo>
                    <a:pt x="3183" y="2024"/>
                  </a:lnTo>
                  <a:lnTo>
                    <a:pt x="3192" y="1985"/>
                  </a:lnTo>
                  <a:lnTo>
                    <a:pt x="3199" y="1947"/>
                  </a:lnTo>
                  <a:lnTo>
                    <a:pt x="3205" y="1907"/>
                  </a:lnTo>
                  <a:lnTo>
                    <a:pt x="3212" y="1867"/>
                  </a:lnTo>
                  <a:lnTo>
                    <a:pt x="3217" y="1827"/>
                  </a:lnTo>
                  <a:lnTo>
                    <a:pt x="3221" y="1786"/>
                  </a:lnTo>
                  <a:lnTo>
                    <a:pt x="3224" y="1746"/>
                  </a:lnTo>
                  <a:lnTo>
                    <a:pt x="3226" y="1705"/>
                  </a:lnTo>
                  <a:lnTo>
                    <a:pt x="3227" y="1663"/>
                  </a:lnTo>
                  <a:lnTo>
                    <a:pt x="3227" y="1620"/>
                  </a:lnTo>
                  <a:lnTo>
                    <a:pt x="3227" y="1578"/>
                  </a:lnTo>
                  <a:lnTo>
                    <a:pt x="3226" y="1536"/>
                  </a:lnTo>
                  <a:lnTo>
                    <a:pt x="3223" y="1494"/>
                  </a:lnTo>
                  <a:lnTo>
                    <a:pt x="3220" y="1453"/>
                  </a:lnTo>
                  <a:lnTo>
                    <a:pt x="3216" y="1412"/>
                  </a:lnTo>
                  <a:lnTo>
                    <a:pt x="3212" y="1373"/>
                  </a:lnTo>
                  <a:lnTo>
                    <a:pt x="3205" y="1333"/>
                  </a:lnTo>
                  <a:lnTo>
                    <a:pt x="3198" y="1293"/>
                  </a:lnTo>
                  <a:lnTo>
                    <a:pt x="3191" y="1254"/>
                  </a:lnTo>
                  <a:lnTo>
                    <a:pt x="3183" y="1216"/>
                  </a:lnTo>
                  <a:lnTo>
                    <a:pt x="3172" y="1178"/>
                  </a:lnTo>
                  <a:lnTo>
                    <a:pt x="3162" y="1140"/>
                  </a:lnTo>
                  <a:lnTo>
                    <a:pt x="3150" y="1102"/>
                  </a:lnTo>
                  <a:lnTo>
                    <a:pt x="3139" y="1066"/>
                  </a:lnTo>
                  <a:lnTo>
                    <a:pt x="3125" y="1029"/>
                  </a:lnTo>
                  <a:lnTo>
                    <a:pt x="3110" y="992"/>
                  </a:lnTo>
                  <a:lnTo>
                    <a:pt x="3096" y="957"/>
                  </a:lnTo>
                  <a:lnTo>
                    <a:pt x="3079" y="921"/>
                  </a:lnTo>
                  <a:lnTo>
                    <a:pt x="3062" y="887"/>
                  </a:lnTo>
                  <a:lnTo>
                    <a:pt x="3045" y="852"/>
                  </a:lnTo>
                  <a:lnTo>
                    <a:pt x="3026" y="819"/>
                  </a:lnTo>
                  <a:lnTo>
                    <a:pt x="3006" y="785"/>
                  </a:lnTo>
                  <a:lnTo>
                    <a:pt x="2986" y="751"/>
                  </a:lnTo>
                  <a:lnTo>
                    <a:pt x="2964" y="718"/>
                  </a:lnTo>
                  <a:lnTo>
                    <a:pt x="2941" y="685"/>
                  </a:lnTo>
                  <a:lnTo>
                    <a:pt x="2918" y="654"/>
                  </a:lnTo>
                  <a:lnTo>
                    <a:pt x="2894" y="623"/>
                  </a:lnTo>
                  <a:lnTo>
                    <a:pt x="2869" y="591"/>
                  </a:lnTo>
                  <a:lnTo>
                    <a:pt x="2843" y="561"/>
                  </a:lnTo>
                  <a:lnTo>
                    <a:pt x="2816" y="530"/>
                  </a:lnTo>
                  <a:lnTo>
                    <a:pt x="2788" y="500"/>
                  </a:lnTo>
                  <a:lnTo>
                    <a:pt x="2759" y="471"/>
                  </a:lnTo>
                  <a:lnTo>
                    <a:pt x="2729" y="441"/>
                  </a:lnTo>
                  <a:lnTo>
                    <a:pt x="2700" y="413"/>
                  </a:lnTo>
                  <a:lnTo>
                    <a:pt x="2670" y="387"/>
                  </a:lnTo>
                  <a:lnTo>
                    <a:pt x="2639" y="361"/>
                  </a:lnTo>
                  <a:lnTo>
                    <a:pt x="2607" y="336"/>
                  </a:lnTo>
                  <a:lnTo>
                    <a:pt x="2576" y="310"/>
                  </a:lnTo>
                  <a:lnTo>
                    <a:pt x="2544" y="287"/>
                  </a:lnTo>
                  <a:lnTo>
                    <a:pt x="2511" y="265"/>
                  </a:lnTo>
                  <a:lnTo>
                    <a:pt x="2479" y="243"/>
                  </a:lnTo>
                  <a:lnTo>
                    <a:pt x="2446" y="222"/>
                  </a:lnTo>
                  <a:lnTo>
                    <a:pt x="2412" y="203"/>
                  </a:lnTo>
                  <a:lnTo>
                    <a:pt x="2379" y="184"/>
                  </a:lnTo>
                  <a:lnTo>
                    <a:pt x="2344" y="166"/>
                  </a:lnTo>
                  <a:lnTo>
                    <a:pt x="2309" y="149"/>
                  </a:lnTo>
                  <a:lnTo>
                    <a:pt x="2273" y="133"/>
                  </a:lnTo>
                  <a:lnTo>
                    <a:pt x="2238" y="118"/>
                  </a:lnTo>
                  <a:lnTo>
                    <a:pt x="2202" y="104"/>
                  </a:lnTo>
                  <a:lnTo>
                    <a:pt x="2166" y="91"/>
                  </a:lnTo>
                  <a:lnTo>
                    <a:pt x="2128" y="78"/>
                  </a:lnTo>
                  <a:lnTo>
                    <a:pt x="2092" y="66"/>
                  </a:lnTo>
                  <a:lnTo>
                    <a:pt x="2054" y="56"/>
                  </a:lnTo>
                  <a:lnTo>
                    <a:pt x="2015" y="47"/>
                  </a:lnTo>
                  <a:lnTo>
                    <a:pt x="1977" y="38"/>
                  </a:lnTo>
                  <a:lnTo>
                    <a:pt x="1938" y="30"/>
                  </a:lnTo>
                  <a:lnTo>
                    <a:pt x="1899" y="23"/>
                  </a:lnTo>
                  <a:lnTo>
                    <a:pt x="1859" y="17"/>
                  </a:lnTo>
                  <a:lnTo>
                    <a:pt x="1819" y="12"/>
                  </a:lnTo>
                  <a:lnTo>
                    <a:pt x="1779" y="8"/>
                  </a:lnTo>
                  <a:lnTo>
                    <a:pt x="1737" y="5"/>
                  </a:lnTo>
                  <a:lnTo>
                    <a:pt x="1696" y="3"/>
                  </a:lnTo>
                  <a:lnTo>
                    <a:pt x="1654" y="1"/>
                  </a:lnTo>
                  <a:lnTo>
                    <a:pt x="1611" y="0"/>
                  </a:lnTo>
                  <a:close/>
                  <a:moveTo>
                    <a:pt x="1616" y="293"/>
                  </a:moveTo>
                  <a:lnTo>
                    <a:pt x="1650" y="293"/>
                  </a:lnTo>
                  <a:lnTo>
                    <a:pt x="1684" y="294"/>
                  </a:lnTo>
                  <a:lnTo>
                    <a:pt x="1717" y="296"/>
                  </a:lnTo>
                  <a:lnTo>
                    <a:pt x="1750" y="298"/>
                  </a:lnTo>
                  <a:lnTo>
                    <a:pt x="1784" y="302"/>
                  </a:lnTo>
                  <a:lnTo>
                    <a:pt x="1816" y="306"/>
                  </a:lnTo>
                  <a:lnTo>
                    <a:pt x="1848" y="310"/>
                  </a:lnTo>
                  <a:lnTo>
                    <a:pt x="1880" y="317"/>
                  </a:lnTo>
                  <a:lnTo>
                    <a:pt x="1912" y="323"/>
                  </a:lnTo>
                  <a:lnTo>
                    <a:pt x="1943" y="330"/>
                  </a:lnTo>
                  <a:lnTo>
                    <a:pt x="1974" y="338"/>
                  </a:lnTo>
                  <a:lnTo>
                    <a:pt x="2005" y="347"/>
                  </a:lnTo>
                  <a:lnTo>
                    <a:pt x="2035" y="357"/>
                  </a:lnTo>
                  <a:lnTo>
                    <a:pt x="2065" y="367"/>
                  </a:lnTo>
                  <a:lnTo>
                    <a:pt x="2095" y="378"/>
                  </a:lnTo>
                  <a:lnTo>
                    <a:pt x="2124" y="389"/>
                  </a:lnTo>
                  <a:lnTo>
                    <a:pt x="2153" y="402"/>
                  </a:lnTo>
                  <a:lnTo>
                    <a:pt x="2181" y="415"/>
                  </a:lnTo>
                  <a:lnTo>
                    <a:pt x="2210" y="429"/>
                  </a:lnTo>
                  <a:lnTo>
                    <a:pt x="2238" y="445"/>
                  </a:lnTo>
                  <a:lnTo>
                    <a:pt x="2266" y="459"/>
                  </a:lnTo>
                  <a:lnTo>
                    <a:pt x="2293" y="476"/>
                  </a:lnTo>
                  <a:lnTo>
                    <a:pt x="2320" y="493"/>
                  </a:lnTo>
                  <a:lnTo>
                    <a:pt x="2346" y="511"/>
                  </a:lnTo>
                  <a:lnTo>
                    <a:pt x="2374" y="529"/>
                  </a:lnTo>
                  <a:lnTo>
                    <a:pt x="2400" y="549"/>
                  </a:lnTo>
                  <a:lnTo>
                    <a:pt x="2425" y="569"/>
                  </a:lnTo>
                  <a:lnTo>
                    <a:pt x="2451" y="590"/>
                  </a:lnTo>
                  <a:lnTo>
                    <a:pt x="2476" y="611"/>
                  </a:lnTo>
                  <a:lnTo>
                    <a:pt x="2501" y="634"/>
                  </a:lnTo>
                  <a:lnTo>
                    <a:pt x="2525" y="657"/>
                  </a:lnTo>
                  <a:lnTo>
                    <a:pt x="2549" y="681"/>
                  </a:lnTo>
                  <a:lnTo>
                    <a:pt x="2573" y="705"/>
                  </a:lnTo>
                  <a:lnTo>
                    <a:pt x="2596" y="729"/>
                  </a:lnTo>
                  <a:lnTo>
                    <a:pt x="2619" y="755"/>
                  </a:lnTo>
                  <a:lnTo>
                    <a:pt x="2640" y="780"/>
                  </a:lnTo>
                  <a:lnTo>
                    <a:pt x="2661" y="805"/>
                  </a:lnTo>
                  <a:lnTo>
                    <a:pt x="2681" y="831"/>
                  </a:lnTo>
                  <a:lnTo>
                    <a:pt x="2700" y="857"/>
                  </a:lnTo>
                  <a:lnTo>
                    <a:pt x="2719" y="883"/>
                  </a:lnTo>
                  <a:lnTo>
                    <a:pt x="2737" y="911"/>
                  </a:lnTo>
                  <a:lnTo>
                    <a:pt x="2753" y="938"/>
                  </a:lnTo>
                  <a:lnTo>
                    <a:pt x="2770" y="965"/>
                  </a:lnTo>
                  <a:lnTo>
                    <a:pt x="2786" y="993"/>
                  </a:lnTo>
                  <a:lnTo>
                    <a:pt x="2800" y="1022"/>
                  </a:lnTo>
                  <a:lnTo>
                    <a:pt x="2814" y="1050"/>
                  </a:lnTo>
                  <a:lnTo>
                    <a:pt x="2828" y="1079"/>
                  </a:lnTo>
                  <a:lnTo>
                    <a:pt x="2840" y="1108"/>
                  </a:lnTo>
                  <a:lnTo>
                    <a:pt x="2852" y="1138"/>
                  </a:lnTo>
                  <a:lnTo>
                    <a:pt x="2863" y="1167"/>
                  </a:lnTo>
                  <a:lnTo>
                    <a:pt x="2872" y="1198"/>
                  </a:lnTo>
                  <a:lnTo>
                    <a:pt x="2883" y="1228"/>
                  </a:lnTo>
                  <a:lnTo>
                    <a:pt x="2891" y="1260"/>
                  </a:lnTo>
                  <a:lnTo>
                    <a:pt x="2900" y="1290"/>
                  </a:lnTo>
                  <a:lnTo>
                    <a:pt x="2906" y="1321"/>
                  </a:lnTo>
                  <a:lnTo>
                    <a:pt x="2913" y="1354"/>
                  </a:lnTo>
                  <a:lnTo>
                    <a:pt x="2918" y="1385"/>
                  </a:lnTo>
                  <a:lnTo>
                    <a:pt x="2924" y="1419"/>
                  </a:lnTo>
                  <a:lnTo>
                    <a:pt x="2928" y="1451"/>
                  </a:lnTo>
                  <a:lnTo>
                    <a:pt x="2931" y="1485"/>
                  </a:lnTo>
                  <a:lnTo>
                    <a:pt x="2934" y="1518"/>
                  </a:lnTo>
                  <a:lnTo>
                    <a:pt x="2935" y="1552"/>
                  </a:lnTo>
                  <a:lnTo>
                    <a:pt x="2936" y="1585"/>
                  </a:lnTo>
                  <a:lnTo>
                    <a:pt x="2937" y="1620"/>
                  </a:lnTo>
                  <a:lnTo>
                    <a:pt x="2936" y="1655"/>
                  </a:lnTo>
                  <a:lnTo>
                    <a:pt x="2935" y="1689"/>
                  </a:lnTo>
                  <a:lnTo>
                    <a:pt x="2934" y="1724"/>
                  </a:lnTo>
                  <a:lnTo>
                    <a:pt x="2931" y="1757"/>
                  </a:lnTo>
                  <a:lnTo>
                    <a:pt x="2928" y="1791"/>
                  </a:lnTo>
                  <a:lnTo>
                    <a:pt x="2924" y="1823"/>
                  </a:lnTo>
                  <a:lnTo>
                    <a:pt x="2918" y="1856"/>
                  </a:lnTo>
                  <a:lnTo>
                    <a:pt x="2913" y="1888"/>
                  </a:lnTo>
                  <a:lnTo>
                    <a:pt x="2907" y="1919"/>
                  </a:lnTo>
                  <a:lnTo>
                    <a:pt x="2900" y="1951"/>
                  </a:lnTo>
                  <a:lnTo>
                    <a:pt x="2892" y="1982"/>
                  </a:lnTo>
                  <a:lnTo>
                    <a:pt x="2884" y="2013"/>
                  </a:lnTo>
                  <a:lnTo>
                    <a:pt x="2875" y="2043"/>
                  </a:lnTo>
                  <a:lnTo>
                    <a:pt x="2864" y="2072"/>
                  </a:lnTo>
                  <a:lnTo>
                    <a:pt x="2854" y="2103"/>
                  </a:lnTo>
                  <a:lnTo>
                    <a:pt x="2842" y="2131"/>
                  </a:lnTo>
                  <a:lnTo>
                    <a:pt x="2830" y="2160"/>
                  </a:lnTo>
                  <a:lnTo>
                    <a:pt x="2817" y="2189"/>
                  </a:lnTo>
                  <a:lnTo>
                    <a:pt x="2804" y="2217"/>
                  </a:lnTo>
                  <a:lnTo>
                    <a:pt x="2789" y="2244"/>
                  </a:lnTo>
                  <a:lnTo>
                    <a:pt x="2773" y="2271"/>
                  </a:lnTo>
                  <a:lnTo>
                    <a:pt x="2758" y="2299"/>
                  </a:lnTo>
                  <a:lnTo>
                    <a:pt x="2741" y="2325"/>
                  </a:lnTo>
                  <a:lnTo>
                    <a:pt x="2723" y="2351"/>
                  </a:lnTo>
                  <a:lnTo>
                    <a:pt x="2705" y="2377"/>
                  </a:lnTo>
                  <a:lnTo>
                    <a:pt x="2687" y="2402"/>
                  </a:lnTo>
                  <a:lnTo>
                    <a:pt x="2667" y="2427"/>
                  </a:lnTo>
                  <a:lnTo>
                    <a:pt x="2646" y="2453"/>
                  </a:lnTo>
                  <a:lnTo>
                    <a:pt x="2625" y="2477"/>
                  </a:lnTo>
                  <a:lnTo>
                    <a:pt x="2603" y="2501"/>
                  </a:lnTo>
                  <a:lnTo>
                    <a:pt x="2580" y="2524"/>
                  </a:lnTo>
                  <a:lnTo>
                    <a:pt x="2557" y="2548"/>
                  </a:lnTo>
                  <a:lnTo>
                    <a:pt x="2532" y="2572"/>
                  </a:lnTo>
                  <a:lnTo>
                    <a:pt x="2507" y="2595"/>
                  </a:lnTo>
                  <a:lnTo>
                    <a:pt x="2481" y="2618"/>
                  </a:lnTo>
                  <a:lnTo>
                    <a:pt x="2455" y="2640"/>
                  </a:lnTo>
                  <a:lnTo>
                    <a:pt x="2429" y="2662"/>
                  </a:lnTo>
                  <a:lnTo>
                    <a:pt x="2403" y="2682"/>
                  </a:lnTo>
                  <a:lnTo>
                    <a:pt x="2376" y="2702"/>
                  </a:lnTo>
                  <a:lnTo>
                    <a:pt x="2348" y="2721"/>
                  </a:lnTo>
                  <a:lnTo>
                    <a:pt x="2321" y="2740"/>
                  </a:lnTo>
                  <a:lnTo>
                    <a:pt x="2293" y="2756"/>
                  </a:lnTo>
                  <a:lnTo>
                    <a:pt x="2266" y="2773"/>
                  </a:lnTo>
                  <a:lnTo>
                    <a:pt x="2238" y="2789"/>
                  </a:lnTo>
                  <a:lnTo>
                    <a:pt x="2209" y="2805"/>
                  </a:lnTo>
                  <a:lnTo>
                    <a:pt x="2180" y="2818"/>
                  </a:lnTo>
                  <a:lnTo>
                    <a:pt x="2151" y="2832"/>
                  </a:lnTo>
                  <a:lnTo>
                    <a:pt x="2122" y="2845"/>
                  </a:lnTo>
                  <a:lnTo>
                    <a:pt x="2093" y="2857"/>
                  </a:lnTo>
                  <a:lnTo>
                    <a:pt x="2062" y="2868"/>
                  </a:lnTo>
                  <a:lnTo>
                    <a:pt x="2032" y="2879"/>
                  </a:lnTo>
                  <a:lnTo>
                    <a:pt x="2002" y="2888"/>
                  </a:lnTo>
                  <a:lnTo>
                    <a:pt x="1972" y="2897"/>
                  </a:lnTo>
                  <a:lnTo>
                    <a:pt x="1940" y="2905"/>
                  </a:lnTo>
                  <a:lnTo>
                    <a:pt x="1909" y="2912"/>
                  </a:lnTo>
                  <a:lnTo>
                    <a:pt x="1878" y="2920"/>
                  </a:lnTo>
                  <a:lnTo>
                    <a:pt x="1846" y="2925"/>
                  </a:lnTo>
                  <a:lnTo>
                    <a:pt x="1814" y="2930"/>
                  </a:lnTo>
                  <a:lnTo>
                    <a:pt x="1782" y="2934"/>
                  </a:lnTo>
                  <a:lnTo>
                    <a:pt x="1749" y="2938"/>
                  </a:lnTo>
                  <a:lnTo>
                    <a:pt x="1716" y="2941"/>
                  </a:lnTo>
                  <a:lnTo>
                    <a:pt x="1682" y="2943"/>
                  </a:lnTo>
                  <a:lnTo>
                    <a:pt x="1649" y="2944"/>
                  </a:lnTo>
                  <a:lnTo>
                    <a:pt x="1616" y="2944"/>
                  </a:lnTo>
                  <a:lnTo>
                    <a:pt x="1582" y="2944"/>
                  </a:lnTo>
                  <a:lnTo>
                    <a:pt x="1549" y="2943"/>
                  </a:lnTo>
                  <a:lnTo>
                    <a:pt x="1515" y="2941"/>
                  </a:lnTo>
                  <a:lnTo>
                    <a:pt x="1483" y="2938"/>
                  </a:lnTo>
                  <a:lnTo>
                    <a:pt x="1451" y="2934"/>
                  </a:lnTo>
                  <a:lnTo>
                    <a:pt x="1418" y="2930"/>
                  </a:lnTo>
                  <a:lnTo>
                    <a:pt x="1386" y="2925"/>
                  </a:lnTo>
                  <a:lnTo>
                    <a:pt x="1355" y="2920"/>
                  </a:lnTo>
                  <a:lnTo>
                    <a:pt x="1323" y="2914"/>
                  </a:lnTo>
                  <a:lnTo>
                    <a:pt x="1292" y="2906"/>
                  </a:lnTo>
                  <a:lnTo>
                    <a:pt x="1262" y="2898"/>
                  </a:lnTo>
                  <a:lnTo>
                    <a:pt x="1230" y="2888"/>
                  </a:lnTo>
                  <a:lnTo>
                    <a:pt x="1200" y="2879"/>
                  </a:lnTo>
                  <a:lnTo>
                    <a:pt x="1171" y="2868"/>
                  </a:lnTo>
                  <a:lnTo>
                    <a:pt x="1141" y="2858"/>
                  </a:lnTo>
                  <a:lnTo>
                    <a:pt x="1111" y="2845"/>
                  </a:lnTo>
                  <a:lnTo>
                    <a:pt x="1083" y="2833"/>
                  </a:lnTo>
                  <a:lnTo>
                    <a:pt x="1054" y="2820"/>
                  </a:lnTo>
                  <a:lnTo>
                    <a:pt x="1026" y="2806"/>
                  </a:lnTo>
                  <a:lnTo>
                    <a:pt x="998" y="2791"/>
                  </a:lnTo>
                  <a:lnTo>
                    <a:pt x="969" y="2775"/>
                  </a:lnTo>
                  <a:lnTo>
                    <a:pt x="942" y="2758"/>
                  </a:lnTo>
                  <a:lnTo>
                    <a:pt x="915" y="2742"/>
                  </a:lnTo>
                  <a:lnTo>
                    <a:pt x="888" y="2723"/>
                  </a:lnTo>
                  <a:lnTo>
                    <a:pt x="861" y="2704"/>
                  </a:lnTo>
                  <a:lnTo>
                    <a:pt x="835" y="2685"/>
                  </a:lnTo>
                  <a:lnTo>
                    <a:pt x="809" y="2664"/>
                  </a:lnTo>
                  <a:lnTo>
                    <a:pt x="783" y="2643"/>
                  </a:lnTo>
                  <a:lnTo>
                    <a:pt x="758" y="2621"/>
                  </a:lnTo>
                  <a:lnTo>
                    <a:pt x="733" y="2599"/>
                  </a:lnTo>
                  <a:lnTo>
                    <a:pt x="707" y="2575"/>
                  </a:lnTo>
                  <a:lnTo>
                    <a:pt x="682" y="2551"/>
                  </a:lnTo>
                  <a:lnTo>
                    <a:pt x="658" y="2527"/>
                  </a:lnTo>
                  <a:lnTo>
                    <a:pt x="635" y="2502"/>
                  </a:lnTo>
                  <a:lnTo>
                    <a:pt x="612" y="2477"/>
                  </a:lnTo>
                  <a:lnTo>
                    <a:pt x="591" y="2451"/>
                  </a:lnTo>
                  <a:lnTo>
                    <a:pt x="570" y="2425"/>
                  </a:lnTo>
                  <a:lnTo>
                    <a:pt x="550" y="2399"/>
                  </a:lnTo>
                  <a:lnTo>
                    <a:pt x="530" y="2373"/>
                  </a:lnTo>
                  <a:lnTo>
                    <a:pt x="511" y="2346"/>
                  </a:lnTo>
                  <a:lnTo>
                    <a:pt x="493" y="2319"/>
                  </a:lnTo>
                  <a:lnTo>
                    <a:pt x="476" y="2291"/>
                  </a:lnTo>
                  <a:lnTo>
                    <a:pt x="459" y="2264"/>
                  </a:lnTo>
                  <a:lnTo>
                    <a:pt x="443" y="2237"/>
                  </a:lnTo>
                  <a:lnTo>
                    <a:pt x="429" y="2209"/>
                  </a:lnTo>
                  <a:lnTo>
                    <a:pt x="415" y="2180"/>
                  </a:lnTo>
                  <a:lnTo>
                    <a:pt x="402" y="2151"/>
                  </a:lnTo>
                  <a:lnTo>
                    <a:pt x="389" y="2123"/>
                  </a:lnTo>
                  <a:lnTo>
                    <a:pt x="377" y="2093"/>
                  </a:lnTo>
                  <a:lnTo>
                    <a:pt x="366" y="2064"/>
                  </a:lnTo>
                  <a:lnTo>
                    <a:pt x="356" y="2034"/>
                  </a:lnTo>
                  <a:lnTo>
                    <a:pt x="346" y="2003"/>
                  </a:lnTo>
                  <a:lnTo>
                    <a:pt x="337" y="1973"/>
                  </a:lnTo>
                  <a:lnTo>
                    <a:pt x="329" y="1942"/>
                  </a:lnTo>
                  <a:lnTo>
                    <a:pt x="321" y="1912"/>
                  </a:lnTo>
                  <a:lnTo>
                    <a:pt x="315" y="1881"/>
                  </a:lnTo>
                  <a:lnTo>
                    <a:pt x="310" y="1849"/>
                  </a:lnTo>
                  <a:lnTo>
                    <a:pt x="305" y="1817"/>
                  </a:lnTo>
                  <a:lnTo>
                    <a:pt x="300" y="1785"/>
                  </a:lnTo>
                  <a:lnTo>
                    <a:pt x="297" y="1753"/>
                  </a:lnTo>
                  <a:lnTo>
                    <a:pt x="294" y="1720"/>
                  </a:lnTo>
                  <a:lnTo>
                    <a:pt x="292" y="1687"/>
                  </a:lnTo>
                  <a:lnTo>
                    <a:pt x="291" y="1653"/>
                  </a:lnTo>
                  <a:lnTo>
                    <a:pt x="291" y="1620"/>
                  </a:lnTo>
                  <a:lnTo>
                    <a:pt x="291" y="1586"/>
                  </a:lnTo>
                  <a:lnTo>
                    <a:pt x="292" y="1554"/>
                  </a:lnTo>
                  <a:lnTo>
                    <a:pt x="294" y="1520"/>
                  </a:lnTo>
                  <a:lnTo>
                    <a:pt x="297" y="1488"/>
                  </a:lnTo>
                  <a:lnTo>
                    <a:pt x="300" y="1455"/>
                  </a:lnTo>
                  <a:lnTo>
                    <a:pt x="305" y="1423"/>
                  </a:lnTo>
                  <a:lnTo>
                    <a:pt x="310" y="1392"/>
                  </a:lnTo>
                  <a:lnTo>
                    <a:pt x="315" y="1360"/>
                  </a:lnTo>
                  <a:lnTo>
                    <a:pt x="322" y="1329"/>
                  </a:lnTo>
                  <a:lnTo>
                    <a:pt x="330" y="1297"/>
                  </a:lnTo>
                  <a:lnTo>
                    <a:pt x="338" y="1267"/>
                  </a:lnTo>
                  <a:lnTo>
                    <a:pt x="346" y="1235"/>
                  </a:lnTo>
                  <a:lnTo>
                    <a:pt x="356" y="1205"/>
                  </a:lnTo>
                  <a:lnTo>
                    <a:pt x="366" y="1176"/>
                  </a:lnTo>
                  <a:lnTo>
                    <a:pt x="378" y="1145"/>
                  </a:lnTo>
                  <a:lnTo>
                    <a:pt x="390" y="1116"/>
                  </a:lnTo>
                  <a:lnTo>
                    <a:pt x="403" y="1087"/>
                  </a:lnTo>
                  <a:lnTo>
                    <a:pt x="416" y="1058"/>
                  </a:lnTo>
                  <a:lnTo>
                    <a:pt x="430" y="1029"/>
                  </a:lnTo>
                  <a:lnTo>
                    <a:pt x="445" y="1001"/>
                  </a:lnTo>
                  <a:lnTo>
                    <a:pt x="461" y="973"/>
                  </a:lnTo>
                  <a:lnTo>
                    <a:pt x="478" y="945"/>
                  </a:lnTo>
                  <a:lnTo>
                    <a:pt x="496" y="917"/>
                  </a:lnTo>
                  <a:lnTo>
                    <a:pt x="513" y="890"/>
                  </a:lnTo>
                  <a:lnTo>
                    <a:pt x="532" y="863"/>
                  </a:lnTo>
                  <a:lnTo>
                    <a:pt x="552" y="836"/>
                  </a:lnTo>
                  <a:lnTo>
                    <a:pt x="573" y="809"/>
                  </a:lnTo>
                  <a:lnTo>
                    <a:pt x="594" y="783"/>
                  </a:lnTo>
                  <a:lnTo>
                    <a:pt x="616" y="758"/>
                  </a:lnTo>
                  <a:lnTo>
                    <a:pt x="639" y="732"/>
                  </a:lnTo>
                  <a:lnTo>
                    <a:pt x="663" y="706"/>
                  </a:lnTo>
                  <a:lnTo>
                    <a:pt x="687" y="681"/>
                  </a:lnTo>
                  <a:lnTo>
                    <a:pt x="711" y="657"/>
                  </a:lnTo>
                  <a:lnTo>
                    <a:pt x="735" y="634"/>
                  </a:lnTo>
                  <a:lnTo>
                    <a:pt x="760" y="611"/>
                  </a:lnTo>
                  <a:lnTo>
                    <a:pt x="785" y="590"/>
                  </a:lnTo>
                  <a:lnTo>
                    <a:pt x="810" y="569"/>
                  </a:lnTo>
                  <a:lnTo>
                    <a:pt x="835" y="549"/>
                  </a:lnTo>
                  <a:lnTo>
                    <a:pt x="861" y="529"/>
                  </a:lnTo>
                  <a:lnTo>
                    <a:pt x="887" y="511"/>
                  </a:lnTo>
                  <a:lnTo>
                    <a:pt x="914" y="493"/>
                  </a:lnTo>
                  <a:lnTo>
                    <a:pt x="940" y="476"/>
                  </a:lnTo>
                  <a:lnTo>
                    <a:pt x="967" y="459"/>
                  </a:lnTo>
                  <a:lnTo>
                    <a:pt x="996" y="445"/>
                  </a:lnTo>
                  <a:lnTo>
                    <a:pt x="1023" y="429"/>
                  </a:lnTo>
                  <a:lnTo>
                    <a:pt x="1052" y="415"/>
                  </a:lnTo>
                  <a:lnTo>
                    <a:pt x="1080" y="402"/>
                  </a:lnTo>
                  <a:lnTo>
                    <a:pt x="1109" y="389"/>
                  </a:lnTo>
                  <a:lnTo>
                    <a:pt x="1138" y="378"/>
                  </a:lnTo>
                  <a:lnTo>
                    <a:pt x="1168" y="367"/>
                  </a:lnTo>
                  <a:lnTo>
                    <a:pt x="1197" y="357"/>
                  </a:lnTo>
                  <a:lnTo>
                    <a:pt x="1227" y="347"/>
                  </a:lnTo>
                  <a:lnTo>
                    <a:pt x="1259" y="338"/>
                  </a:lnTo>
                  <a:lnTo>
                    <a:pt x="1289" y="330"/>
                  </a:lnTo>
                  <a:lnTo>
                    <a:pt x="1320" y="323"/>
                  </a:lnTo>
                  <a:lnTo>
                    <a:pt x="1352" y="317"/>
                  </a:lnTo>
                  <a:lnTo>
                    <a:pt x="1384" y="310"/>
                  </a:lnTo>
                  <a:lnTo>
                    <a:pt x="1416" y="306"/>
                  </a:lnTo>
                  <a:lnTo>
                    <a:pt x="1449" y="302"/>
                  </a:lnTo>
                  <a:lnTo>
                    <a:pt x="1481" y="298"/>
                  </a:lnTo>
                  <a:lnTo>
                    <a:pt x="1514" y="296"/>
                  </a:lnTo>
                  <a:lnTo>
                    <a:pt x="1548" y="294"/>
                  </a:lnTo>
                  <a:lnTo>
                    <a:pt x="1581" y="293"/>
                  </a:lnTo>
                  <a:lnTo>
                    <a:pt x="1616" y="293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139" y="4911090"/>
            <a:ext cx="8604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09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7c3b2c4de0_0_72"/>
          <p:cNvSpPr txBox="1">
            <a:spLocks noGrp="1"/>
          </p:cNvSpPr>
          <p:nvPr>
            <p:ph type="title"/>
          </p:nvPr>
        </p:nvSpPr>
        <p:spPr>
          <a:xfrm>
            <a:off x="2181269" y="3235697"/>
            <a:ext cx="7847700" cy="25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l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u="sng" dirty="0"/>
              <a:t/>
            </a:r>
            <a:br>
              <a:rPr lang="cs-CZ" b="1" u="sng" dirty="0"/>
            </a:b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g17c3b2c4de0_0_72"/>
          <p:cNvSpPr txBox="1"/>
          <p:nvPr/>
        </p:nvSpPr>
        <p:spPr>
          <a:xfrm>
            <a:off x="3322295" y="569974"/>
            <a:ext cx="518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400"/>
            </a:pPr>
            <a:r>
              <a:rPr lang="cs-CZ" sz="2400" b="1" i="0" u="none" strike="noStrike" cap="none" dirty="0" smtClean="0">
                <a:solidFill>
                  <a:srgbClr val="FF7558"/>
                </a:solidFill>
                <a:latin typeface="Bitter"/>
                <a:ea typeface="Bitter"/>
                <a:cs typeface="Bitter"/>
                <a:sym typeface="Bitter"/>
              </a:rPr>
              <a:t>UVĚDOMĚNÍ</a:t>
            </a:r>
            <a:endParaRPr sz="2400" b="1" i="0" u="none" strike="noStrike" cap="none" dirty="0">
              <a:solidFill>
                <a:srgbClr val="FF7558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grpSp>
        <p:nvGrpSpPr>
          <p:cNvPr id="4" name="Skupina 3"/>
          <p:cNvGrpSpPr>
            <a:grpSpLocks noChangeAspect="1"/>
          </p:cNvGrpSpPr>
          <p:nvPr/>
        </p:nvGrpSpPr>
        <p:grpSpPr>
          <a:xfrm>
            <a:off x="10824730" y="6288156"/>
            <a:ext cx="822326" cy="288813"/>
            <a:chOff x="10150475" y="6088063"/>
            <a:chExt cx="1893888" cy="665162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0158413" y="6094413"/>
              <a:ext cx="1882775" cy="644525"/>
            </a:xfrm>
            <a:custGeom>
              <a:avLst/>
              <a:gdLst>
                <a:gd name="T0" fmla="*/ 398 w 16593"/>
                <a:gd name="T1" fmla="*/ 0 h 5682"/>
                <a:gd name="T2" fmla="*/ 16175 w 16593"/>
                <a:gd name="T3" fmla="*/ 27 h 5682"/>
                <a:gd name="T4" fmla="*/ 16217 w 16593"/>
                <a:gd name="T5" fmla="*/ 27 h 5682"/>
                <a:gd name="T6" fmla="*/ 16256 w 16593"/>
                <a:gd name="T7" fmla="*/ 27 h 5682"/>
                <a:gd name="T8" fmla="*/ 16296 w 16593"/>
                <a:gd name="T9" fmla="*/ 28 h 5682"/>
                <a:gd name="T10" fmla="*/ 16334 w 16593"/>
                <a:gd name="T11" fmla="*/ 30 h 5682"/>
                <a:gd name="T12" fmla="*/ 16351 w 16593"/>
                <a:gd name="T13" fmla="*/ 31 h 5682"/>
                <a:gd name="T14" fmla="*/ 16370 w 16593"/>
                <a:gd name="T15" fmla="*/ 34 h 5682"/>
                <a:gd name="T16" fmla="*/ 16387 w 16593"/>
                <a:gd name="T17" fmla="*/ 38 h 5682"/>
                <a:gd name="T18" fmla="*/ 16405 w 16593"/>
                <a:gd name="T19" fmla="*/ 42 h 5682"/>
                <a:gd name="T20" fmla="*/ 16420 w 16593"/>
                <a:gd name="T21" fmla="*/ 47 h 5682"/>
                <a:gd name="T22" fmla="*/ 16437 w 16593"/>
                <a:gd name="T23" fmla="*/ 54 h 5682"/>
                <a:gd name="T24" fmla="*/ 16452 w 16593"/>
                <a:gd name="T25" fmla="*/ 62 h 5682"/>
                <a:gd name="T26" fmla="*/ 16466 w 16593"/>
                <a:gd name="T27" fmla="*/ 70 h 5682"/>
                <a:gd name="T28" fmla="*/ 16481 w 16593"/>
                <a:gd name="T29" fmla="*/ 80 h 5682"/>
                <a:gd name="T30" fmla="*/ 16494 w 16593"/>
                <a:gd name="T31" fmla="*/ 92 h 5682"/>
                <a:gd name="T32" fmla="*/ 16507 w 16593"/>
                <a:gd name="T33" fmla="*/ 106 h 5682"/>
                <a:gd name="T34" fmla="*/ 16518 w 16593"/>
                <a:gd name="T35" fmla="*/ 121 h 5682"/>
                <a:gd name="T36" fmla="*/ 16530 w 16593"/>
                <a:gd name="T37" fmla="*/ 138 h 5682"/>
                <a:gd name="T38" fmla="*/ 16540 w 16593"/>
                <a:gd name="T39" fmla="*/ 156 h 5682"/>
                <a:gd name="T40" fmla="*/ 16550 w 16593"/>
                <a:gd name="T41" fmla="*/ 177 h 5682"/>
                <a:gd name="T42" fmla="*/ 16558 w 16593"/>
                <a:gd name="T43" fmla="*/ 200 h 5682"/>
                <a:gd name="T44" fmla="*/ 16566 w 16593"/>
                <a:gd name="T45" fmla="*/ 225 h 5682"/>
                <a:gd name="T46" fmla="*/ 16573 w 16593"/>
                <a:gd name="T47" fmla="*/ 252 h 5682"/>
                <a:gd name="T48" fmla="*/ 16579 w 16593"/>
                <a:gd name="T49" fmla="*/ 282 h 5682"/>
                <a:gd name="T50" fmla="*/ 16584 w 16593"/>
                <a:gd name="T51" fmla="*/ 314 h 5682"/>
                <a:gd name="T52" fmla="*/ 16587 w 16593"/>
                <a:gd name="T53" fmla="*/ 349 h 5682"/>
                <a:gd name="T54" fmla="*/ 16591 w 16593"/>
                <a:gd name="T55" fmla="*/ 385 h 5682"/>
                <a:gd name="T56" fmla="*/ 16593 w 16593"/>
                <a:gd name="T57" fmla="*/ 426 h 5682"/>
                <a:gd name="T58" fmla="*/ 16593 w 16593"/>
                <a:gd name="T59" fmla="*/ 469 h 5682"/>
                <a:gd name="T60" fmla="*/ 16574 w 16593"/>
                <a:gd name="T61" fmla="*/ 5682 h 5682"/>
                <a:gd name="T62" fmla="*/ 0 w 16593"/>
                <a:gd name="T63" fmla="*/ 5682 h 5682"/>
                <a:gd name="T64" fmla="*/ 0 w 16593"/>
                <a:gd name="T65" fmla="*/ 449 h 5682"/>
                <a:gd name="T66" fmla="*/ 0 w 16593"/>
                <a:gd name="T67" fmla="*/ 406 h 5682"/>
                <a:gd name="T68" fmla="*/ 2 w 16593"/>
                <a:gd name="T69" fmla="*/ 363 h 5682"/>
                <a:gd name="T70" fmla="*/ 4 w 16593"/>
                <a:gd name="T71" fmla="*/ 321 h 5682"/>
                <a:gd name="T72" fmla="*/ 10 w 16593"/>
                <a:gd name="T73" fmla="*/ 281 h 5682"/>
                <a:gd name="T74" fmla="*/ 13 w 16593"/>
                <a:gd name="T75" fmla="*/ 261 h 5682"/>
                <a:gd name="T76" fmla="*/ 17 w 16593"/>
                <a:gd name="T77" fmla="*/ 242 h 5682"/>
                <a:gd name="T78" fmla="*/ 22 w 16593"/>
                <a:gd name="T79" fmla="*/ 223 h 5682"/>
                <a:gd name="T80" fmla="*/ 27 w 16593"/>
                <a:gd name="T81" fmla="*/ 204 h 5682"/>
                <a:gd name="T82" fmla="*/ 34 w 16593"/>
                <a:gd name="T83" fmla="*/ 186 h 5682"/>
                <a:gd name="T84" fmla="*/ 41 w 16593"/>
                <a:gd name="T85" fmla="*/ 169 h 5682"/>
                <a:gd name="T86" fmla="*/ 49 w 16593"/>
                <a:gd name="T87" fmla="*/ 153 h 5682"/>
                <a:gd name="T88" fmla="*/ 59 w 16593"/>
                <a:gd name="T89" fmla="*/ 137 h 5682"/>
                <a:gd name="T90" fmla="*/ 69 w 16593"/>
                <a:gd name="T91" fmla="*/ 121 h 5682"/>
                <a:gd name="T92" fmla="*/ 81 w 16593"/>
                <a:gd name="T93" fmla="*/ 107 h 5682"/>
                <a:gd name="T94" fmla="*/ 93 w 16593"/>
                <a:gd name="T95" fmla="*/ 93 h 5682"/>
                <a:gd name="T96" fmla="*/ 108 w 16593"/>
                <a:gd name="T97" fmla="*/ 80 h 5682"/>
                <a:gd name="T98" fmla="*/ 122 w 16593"/>
                <a:gd name="T99" fmla="*/ 68 h 5682"/>
                <a:gd name="T100" fmla="*/ 139 w 16593"/>
                <a:gd name="T101" fmla="*/ 56 h 5682"/>
                <a:gd name="T102" fmla="*/ 158 w 16593"/>
                <a:gd name="T103" fmla="*/ 46 h 5682"/>
                <a:gd name="T104" fmla="*/ 178 w 16593"/>
                <a:gd name="T105" fmla="*/ 36 h 5682"/>
                <a:gd name="T106" fmla="*/ 199 w 16593"/>
                <a:gd name="T107" fmla="*/ 28 h 5682"/>
                <a:gd name="T108" fmla="*/ 223 w 16593"/>
                <a:gd name="T109" fmla="*/ 21 h 5682"/>
                <a:gd name="T110" fmla="*/ 247 w 16593"/>
                <a:gd name="T111" fmla="*/ 14 h 5682"/>
                <a:gd name="T112" fmla="*/ 274 w 16593"/>
                <a:gd name="T113" fmla="*/ 9 h 5682"/>
                <a:gd name="T114" fmla="*/ 302 w 16593"/>
                <a:gd name="T115" fmla="*/ 5 h 5682"/>
                <a:gd name="T116" fmla="*/ 332 w 16593"/>
                <a:gd name="T117" fmla="*/ 2 h 5682"/>
                <a:gd name="T118" fmla="*/ 365 w 16593"/>
                <a:gd name="T119" fmla="*/ 0 h 5682"/>
                <a:gd name="T120" fmla="*/ 398 w 16593"/>
                <a:gd name="T121" fmla="*/ 0 h 5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593" h="5682">
                  <a:moveTo>
                    <a:pt x="398" y="0"/>
                  </a:moveTo>
                  <a:lnTo>
                    <a:pt x="16175" y="27"/>
                  </a:lnTo>
                  <a:lnTo>
                    <a:pt x="16217" y="27"/>
                  </a:lnTo>
                  <a:lnTo>
                    <a:pt x="16256" y="27"/>
                  </a:lnTo>
                  <a:lnTo>
                    <a:pt x="16296" y="28"/>
                  </a:lnTo>
                  <a:lnTo>
                    <a:pt x="16334" y="30"/>
                  </a:lnTo>
                  <a:lnTo>
                    <a:pt x="16351" y="31"/>
                  </a:lnTo>
                  <a:lnTo>
                    <a:pt x="16370" y="34"/>
                  </a:lnTo>
                  <a:lnTo>
                    <a:pt x="16387" y="38"/>
                  </a:lnTo>
                  <a:lnTo>
                    <a:pt x="16405" y="42"/>
                  </a:lnTo>
                  <a:lnTo>
                    <a:pt x="16420" y="47"/>
                  </a:lnTo>
                  <a:lnTo>
                    <a:pt x="16437" y="54"/>
                  </a:lnTo>
                  <a:lnTo>
                    <a:pt x="16452" y="62"/>
                  </a:lnTo>
                  <a:lnTo>
                    <a:pt x="16466" y="70"/>
                  </a:lnTo>
                  <a:lnTo>
                    <a:pt x="16481" y="80"/>
                  </a:lnTo>
                  <a:lnTo>
                    <a:pt x="16494" y="92"/>
                  </a:lnTo>
                  <a:lnTo>
                    <a:pt x="16507" y="106"/>
                  </a:lnTo>
                  <a:lnTo>
                    <a:pt x="16518" y="121"/>
                  </a:lnTo>
                  <a:lnTo>
                    <a:pt x="16530" y="138"/>
                  </a:lnTo>
                  <a:lnTo>
                    <a:pt x="16540" y="156"/>
                  </a:lnTo>
                  <a:lnTo>
                    <a:pt x="16550" y="177"/>
                  </a:lnTo>
                  <a:lnTo>
                    <a:pt x="16558" y="200"/>
                  </a:lnTo>
                  <a:lnTo>
                    <a:pt x="16566" y="225"/>
                  </a:lnTo>
                  <a:lnTo>
                    <a:pt x="16573" y="252"/>
                  </a:lnTo>
                  <a:lnTo>
                    <a:pt x="16579" y="282"/>
                  </a:lnTo>
                  <a:lnTo>
                    <a:pt x="16584" y="314"/>
                  </a:lnTo>
                  <a:lnTo>
                    <a:pt x="16587" y="349"/>
                  </a:lnTo>
                  <a:lnTo>
                    <a:pt x="16591" y="385"/>
                  </a:lnTo>
                  <a:lnTo>
                    <a:pt x="16593" y="426"/>
                  </a:lnTo>
                  <a:lnTo>
                    <a:pt x="16593" y="469"/>
                  </a:lnTo>
                  <a:lnTo>
                    <a:pt x="16574" y="5682"/>
                  </a:lnTo>
                  <a:lnTo>
                    <a:pt x="0" y="5682"/>
                  </a:lnTo>
                  <a:lnTo>
                    <a:pt x="0" y="449"/>
                  </a:lnTo>
                  <a:lnTo>
                    <a:pt x="0" y="406"/>
                  </a:lnTo>
                  <a:lnTo>
                    <a:pt x="2" y="363"/>
                  </a:lnTo>
                  <a:lnTo>
                    <a:pt x="4" y="321"/>
                  </a:lnTo>
                  <a:lnTo>
                    <a:pt x="10" y="281"/>
                  </a:lnTo>
                  <a:lnTo>
                    <a:pt x="13" y="261"/>
                  </a:lnTo>
                  <a:lnTo>
                    <a:pt x="17" y="242"/>
                  </a:lnTo>
                  <a:lnTo>
                    <a:pt x="22" y="223"/>
                  </a:lnTo>
                  <a:lnTo>
                    <a:pt x="27" y="204"/>
                  </a:lnTo>
                  <a:lnTo>
                    <a:pt x="34" y="186"/>
                  </a:lnTo>
                  <a:lnTo>
                    <a:pt x="41" y="169"/>
                  </a:lnTo>
                  <a:lnTo>
                    <a:pt x="49" y="153"/>
                  </a:lnTo>
                  <a:lnTo>
                    <a:pt x="59" y="137"/>
                  </a:lnTo>
                  <a:lnTo>
                    <a:pt x="69" y="121"/>
                  </a:lnTo>
                  <a:lnTo>
                    <a:pt x="81" y="107"/>
                  </a:lnTo>
                  <a:lnTo>
                    <a:pt x="93" y="93"/>
                  </a:lnTo>
                  <a:lnTo>
                    <a:pt x="108" y="80"/>
                  </a:lnTo>
                  <a:lnTo>
                    <a:pt x="122" y="68"/>
                  </a:lnTo>
                  <a:lnTo>
                    <a:pt x="139" y="56"/>
                  </a:lnTo>
                  <a:lnTo>
                    <a:pt x="158" y="46"/>
                  </a:lnTo>
                  <a:lnTo>
                    <a:pt x="178" y="36"/>
                  </a:lnTo>
                  <a:lnTo>
                    <a:pt x="199" y="28"/>
                  </a:lnTo>
                  <a:lnTo>
                    <a:pt x="223" y="21"/>
                  </a:lnTo>
                  <a:lnTo>
                    <a:pt x="247" y="14"/>
                  </a:lnTo>
                  <a:lnTo>
                    <a:pt x="274" y="9"/>
                  </a:lnTo>
                  <a:lnTo>
                    <a:pt x="302" y="5"/>
                  </a:lnTo>
                  <a:lnTo>
                    <a:pt x="332" y="2"/>
                  </a:lnTo>
                  <a:lnTo>
                    <a:pt x="365" y="0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B5B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0264775" y="6181725"/>
              <a:ext cx="430213" cy="431800"/>
            </a:xfrm>
            <a:custGeom>
              <a:avLst/>
              <a:gdLst>
                <a:gd name="T0" fmla="*/ 3787 w 3796"/>
                <a:gd name="T1" fmla="*/ 2101 h 3811"/>
                <a:gd name="T2" fmla="*/ 3736 w 3796"/>
                <a:gd name="T3" fmla="*/ 2381 h 3811"/>
                <a:gd name="T4" fmla="*/ 3648 w 3796"/>
                <a:gd name="T5" fmla="*/ 2647 h 3811"/>
                <a:gd name="T6" fmla="*/ 3521 w 3796"/>
                <a:gd name="T7" fmla="*/ 2894 h 3811"/>
                <a:gd name="T8" fmla="*/ 3364 w 3796"/>
                <a:gd name="T9" fmla="*/ 3118 h 3811"/>
                <a:gd name="T10" fmla="*/ 3175 w 3796"/>
                <a:gd name="T11" fmla="*/ 3316 h 3811"/>
                <a:gd name="T12" fmla="*/ 2960 w 3796"/>
                <a:gd name="T13" fmla="*/ 3485 h 3811"/>
                <a:gd name="T14" fmla="*/ 2722 w 3796"/>
                <a:gd name="T15" fmla="*/ 3623 h 3811"/>
                <a:gd name="T16" fmla="*/ 2464 w 3796"/>
                <a:gd name="T17" fmla="*/ 3725 h 3811"/>
                <a:gd name="T18" fmla="*/ 2188 w 3796"/>
                <a:gd name="T19" fmla="*/ 3789 h 3811"/>
                <a:gd name="T20" fmla="*/ 1899 w 3796"/>
                <a:gd name="T21" fmla="*/ 3811 h 3811"/>
                <a:gd name="T22" fmla="*/ 1610 w 3796"/>
                <a:gd name="T23" fmla="*/ 3789 h 3811"/>
                <a:gd name="T24" fmla="*/ 1334 w 3796"/>
                <a:gd name="T25" fmla="*/ 3726 h 3811"/>
                <a:gd name="T26" fmla="*/ 1077 w 3796"/>
                <a:gd name="T27" fmla="*/ 3624 h 3811"/>
                <a:gd name="T28" fmla="*/ 838 w 3796"/>
                <a:gd name="T29" fmla="*/ 3486 h 3811"/>
                <a:gd name="T30" fmla="*/ 623 w 3796"/>
                <a:gd name="T31" fmla="*/ 3317 h 3811"/>
                <a:gd name="T32" fmla="*/ 435 w 3796"/>
                <a:gd name="T33" fmla="*/ 3119 h 3811"/>
                <a:gd name="T34" fmla="*/ 276 w 3796"/>
                <a:gd name="T35" fmla="*/ 2896 h 3811"/>
                <a:gd name="T36" fmla="*/ 150 w 3796"/>
                <a:gd name="T37" fmla="*/ 2649 h 3811"/>
                <a:gd name="T38" fmla="*/ 60 w 3796"/>
                <a:gd name="T39" fmla="*/ 2384 h 3811"/>
                <a:gd name="T40" fmla="*/ 10 w 3796"/>
                <a:gd name="T41" fmla="*/ 2103 h 3811"/>
                <a:gd name="T42" fmla="*/ 0 w 3796"/>
                <a:gd name="T43" fmla="*/ 1907 h 3811"/>
                <a:gd name="T44" fmla="*/ 10 w 3796"/>
                <a:gd name="T45" fmla="*/ 1711 h 3811"/>
                <a:gd name="T46" fmla="*/ 60 w 3796"/>
                <a:gd name="T47" fmla="*/ 1430 h 3811"/>
                <a:gd name="T48" fmla="*/ 149 w 3796"/>
                <a:gd name="T49" fmla="*/ 1164 h 3811"/>
                <a:gd name="T50" fmla="*/ 275 w 3796"/>
                <a:gd name="T51" fmla="*/ 918 h 3811"/>
                <a:gd name="T52" fmla="*/ 433 w 3796"/>
                <a:gd name="T53" fmla="*/ 694 h 3811"/>
                <a:gd name="T54" fmla="*/ 622 w 3796"/>
                <a:gd name="T55" fmla="*/ 496 h 3811"/>
                <a:gd name="T56" fmla="*/ 837 w 3796"/>
                <a:gd name="T57" fmla="*/ 326 h 3811"/>
                <a:gd name="T58" fmla="*/ 1075 w 3796"/>
                <a:gd name="T59" fmla="*/ 189 h 3811"/>
                <a:gd name="T60" fmla="*/ 1332 w 3796"/>
                <a:gd name="T61" fmla="*/ 86 h 3811"/>
                <a:gd name="T62" fmla="*/ 1608 w 3796"/>
                <a:gd name="T63" fmla="*/ 22 h 3811"/>
                <a:gd name="T64" fmla="*/ 1897 w 3796"/>
                <a:gd name="T65" fmla="*/ 0 h 3811"/>
                <a:gd name="T66" fmla="*/ 2186 w 3796"/>
                <a:gd name="T67" fmla="*/ 22 h 3811"/>
                <a:gd name="T68" fmla="*/ 2462 w 3796"/>
                <a:gd name="T69" fmla="*/ 86 h 3811"/>
                <a:gd name="T70" fmla="*/ 2720 w 3796"/>
                <a:gd name="T71" fmla="*/ 188 h 3811"/>
                <a:gd name="T72" fmla="*/ 2959 w 3796"/>
                <a:gd name="T73" fmla="*/ 325 h 3811"/>
                <a:gd name="T74" fmla="*/ 3174 w 3796"/>
                <a:gd name="T75" fmla="*/ 495 h 3811"/>
                <a:gd name="T76" fmla="*/ 3362 w 3796"/>
                <a:gd name="T77" fmla="*/ 693 h 3811"/>
                <a:gd name="T78" fmla="*/ 3520 w 3796"/>
                <a:gd name="T79" fmla="*/ 916 h 3811"/>
                <a:gd name="T80" fmla="*/ 3647 w 3796"/>
                <a:gd name="T81" fmla="*/ 1162 h 3811"/>
                <a:gd name="T82" fmla="*/ 3735 w 3796"/>
                <a:gd name="T83" fmla="*/ 1428 h 3811"/>
                <a:gd name="T84" fmla="*/ 3786 w 3796"/>
                <a:gd name="T85" fmla="*/ 1709 h 3811"/>
                <a:gd name="T86" fmla="*/ 3796 w 3796"/>
                <a:gd name="T87" fmla="*/ 1905 h 3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96" h="3811">
                  <a:moveTo>
                    <a:pt x="3796" y="1906"/>
                  </a:moveTo>
                  <a:lnTo>
                    <a:pt x="3794" y="2004"/>
                  </a:lnTo>
                  <a:lnTo>
                    <a:pt x="3787" y="2101"/>
                  </a:lnTo>
                  <a:lnTo>
                    <a:pt x="3774" y="2196"/>
                  </a:lnTo>
                  <a:lnTo>
                    <a:pt x="3757" y="2289"/>
                  </a:lnTo>
                  <a:lnTo>
                    <a:pt x="3736" y="2381"/>
                  </a:lnTo>
                  <a:lnTo>
                    <a:pt x="3711" y="2472"/>
                  </a:lnTo>
                  <a:lnTo>
                    <a:pt x="3681" y="2560"/>
                  </a:lnTo>
                  <a:lnTo>
                    <a:pt x="3648" y="2647"/>
                  </a:lnTo>
                  <a:lnTo>
                    <a:pt x="3609" y="2731"/>
                  </a:lnTo>
                  <a:lnTo>
                    <a:pt x="3567" y="2814"/>
                  </a:lnTo>
                  <a:lnTo>
                    <a:pt x="3521" y="2894"/>
                  </a:lnTo>
                  <a:lnTo>
                    <a:pt x="3472" y="2971"/>
                  </a:lnTo>
                  <a:lnTo>
                    <a:pt x="3419" y="3045"/>
                  </a:lnTo>
                  <a:lnTo>
                    <a:pt x="3364" y="3118"/>
                  </a:lnTo>
                  <a:lnTo>
                    <a:pt x="3303" y="3187"/>
                  </a:lnTo>
                  <a:lnTo>
                    <a:pt x="3241" y="3253"/>
                  </a:lnTo>
                  <a:lnTo>
                    <a:pt x="3175" y="3316"/>
                  </a:lnTo>
                  <a:lnTo>
                    <a:pt x="3106" y="3375"/>
                  </a:lnTo>
                  <a:lnTo>
                    <a:pt x="3035" y="3432"/>
                  </a:lnTo>
                  <a:lnTo>
                    <a:pt x="2960" y="3485"/>
                  </a:lnTo>
                  <a:lnTo>
                    <a:pt x="2884" y="3535"/>
                  </a:lnTo>
                  <a:lnTo>
                    <a:pt x="2804" y="3581"/>
                  </a:lnTo>
                  <a:lnTo>
                    <a:pt x="2722" y="3623"/>
                  </a:lnTo>
                  <a:lnTo>
                    <a:pt x="2638" y="3661"/>
                  </a:lnTo>
                  <a:lnTo>
                    <a:pt x="2552" y="3695"/>
                  </a:lnTo>
                  <a:lnTo>
                    <a:pt x="2464" y="3725"/>
                  </a:lnTo>
                  <a:lnTo>
                    <a:pt x="2373" y="3750"/>
                  </a:lnTo>
                  <a:lnTo>
                    <a:pt x="2281" y="3772"/>
                  </a:lnTo>
                  <a:lnTo>
                    <a:pt x="2188" y="3789"/>
                  </a:lnTo>
                  <a:lnTo>
                    <a:pt x="2093" y="3801"/>
                  </a:lnTo>
                  <a:lnTo>
                    <a:pt x="1997" y="3809"/>
                  </a:lnTo>
                  <a:lnTo>
                    <a:pt x="1899" y="3811"/>
                  </a:lnTo>
                  <a:lnTo>
                    <a:pt x="1802" y="3809"/>
                  </a:lnTo>
                  <a:lnTo>
                    <a:pt x="1705" y="3802"/>
                  </a:lnTo>
                  <a:lnTo>
                    <a:pt x="1610" y="3789"/>
                  </a:lnTo>
                  <a:lnTo>
                    <a:pt x="1517" y="3772"/>
                  </a:lnTo>
                  <a:lnTo>
                    <a:pt x="1425" y="3751"/>
                  </a:lnTo>
                  <a:lnTo>
                    <a:pt x="1334" y="3726"/>
                  </a:lnTo>
                  <a:lnTo>
                    <a:pt x="1247" y="3696"/>
                  </a:lnTo>
                  <a:lnTo>
                    <a:pt x="1160" y="3662"/>
                  </a:lnTo>
                  <a:lnTo>
                    <a:pt x="1077" y="3624"/>
                  </a:lnTo>
                  <a:lnTo>
                    <a:pt x="994" y="3582"/>
                  </a:lnTo>
                  <a:lnTo>
                    <a:pt x="915" y="3536"/>
                  </a:lnTo>
                  <a:lnTo>
                    <a:pt x="838" y="3486"/>
                  </a:lnTo>
                  <a:lnTo>
                    <a:pt x="763" y="3433"/>
                  </a:lnTo>
                  <a:lnTo>
                    <a:pt x="691" y="3377"/>
                  </a:lnTo>
                  <a:lnTo>
                    <a:pt x="623" y="3317"/>
                  </a:lnTo>
                  <a:lnTo>
                    <a:pt x="557" y="3254"/>
                  </a:lnTo>
                  <a:lnTo>
                    <a:pt x="494" y="3188"/>
                  </a:lnTo>
                  <a:lnTo>
                    <a:pt x="435" y="3119"/>
                  </a:lnTo>
                  <a:lnTo>
                    <a:pt x="378" y="3048"/>
                  </a:lnTo>
                  <a:lnTo>
                    <a:pt x="325" y="2972"/>
                  </a:lnTo>
                  <a:lnTo>
                    <a:pt x="276" y="2896"/>
                  </a:lnTo>
                  <a:lnTo>
                    <a:pt x="230" y="2816"/>
                  </a:lnTo>
                  <a:lnTo>
                    <a:pt x="188" y="2733"/>
                  </a:lnTo>
                  <a:lnTo>
                    <a:pt x="150" y="2649"/>
                  </a:lnTo>
                  <a:lnTo>
                    <a:pt x="116" y="2563"/>
                  </a:lnTo>
                  <a:lnTo>
                    <a:pt x="86" y="2475"/>
                  </a:lnTo>
                  <a:lnTo>
                    <a:pt x="60" y="2384"/>
                  </a:lnTo>
                  <a:lnTo>
                    <a:pt x="39" y="2292"/>
                  </a:lnTo>
                  <a:lnTo>
                    <a:pt x="22" y="2198"/>
                  </a:lnTo>
                  <a:lnTo>
                    <a:pt x="10" y="2103"/>
                  </a:lnTo>
                  <a:lnTo>
                    <a:pt x="3" y="2006"/>
                  </a:lnTo>
                  <a:lnTo>
                    <a:pt x="0" y="1908"/>
                  </a:lnTo>
                  <a:lnTo>
                    <a:pt x="0" y="1907"/>
                  </a:lnTo>
                  <a:lnTo>
                    <a:pt x="0" y="1906"/>
                  </a:lnTo>
                  <a:lnTo>
                    <a:pt x="3" y="1807"/>
                  </a:lnTo>
                  <a:lnTo>
                    <a:pt x="10" y="1711"/>
                  </a:lnTo>
                  <a:lnTo>
                    <a:pt x="22" y="1616"/>
                  </a:lnTo>
                  <a:lnTo>
                    <a:pt x="39" y="1522"/>
                  </a:lnTo>
                  <a:lnTo>
                    <a:pt x="60" y="1430"/>
                  </a:lnTo>
                  <a:lnTo>
                    <a:pt x="85" y="1339"/>
                  </a:lnTo>
                  <a:lnTo>
                    <a:pt x="115" y="1251"/>
                  </a:lnTo>
                  <a:lnTo>
                    <a:pt x="149" y="1164"/>
                  </a:lnTo>
                  <a:lnTo>
                    <a:pt x="187" y="1080"/>
                  </a:lnTo>
                  <a:lnTo>
                    <a:pt x="229" y="998"/>
                  </a:lnTo>
                  <a:lnTo>
                    <a:pt x="275" y="918"/>
                  </a:lnTo>
                  <a:lnTo>
                    <a:pt x="324" y="840"/>
                  </a:lnTo>
                  <a:lnTo>
                    <a:pt x="377" y="766"/>
                  </a:lnTo>
                  <a:lnTo>
                    <a:pt x="433" y="694"/>
                  </a:lnTo>
                  <a:lnTo>
                    <a:pt x="493" y="625"/>
                  </a:lnTo>
                  <a:lnTo>
                    <a:pt x="556" y="559"/>
                  </a:lnTo>
                  <a:lnTo>
                    <a:pt x="622" y="496"/>
                  </a:lnTo>
                  <a:lnTo>
                    <a:pt x="690" y="436"/>
                  </a:lnTo>
                  <a:lnTo>
                    <a:pt x="761" y="380"/>
                  </a:lnTo>
                  <a:lnTo>
                    <a:pt x="837" y="326"/>
                  </a:lnTo>
                  <a:lnTo>
                    <a:pt x="913" y="277"/>
                  </a:lnTo>
                  <a:lnTo>
                    <a:pt x="993" y="231"/>
                  </a:lnTo>
                  <a:lnTo>
                    <a:pt x="1075" y="189"/>
                  </a:lnTo>
                  <a:lnTo>
                    <a:pt x="1158" y="150"/>
                  </a:lnTo>
                  <a:lnTo>
                    <a:pt x="1245" y="117"/>
                  </a:lnTo>
                  <a:lnTo>
                    <a:pt x="1332" y="86"/>
                  </a:lnTo>
                  <a:lnTo>
                    <a:pt x="1423" y="61"/>
                  </a:lnTo>
                  <a:lnTo>
                    <a:pt x="1515" y="39"/>
                  </a:lnTo>
                  <a:lnTo>
                    <a:pt x="1608" y="22"/>
                  </a:lnTo>
                  <a:lnTo>
                    <a:pt x="1703" y="11"/>
                  </a:lnTo>
                  <a:lnTo>
                    <a:pt x="1799" y="3"/>
                  </a:lnTo>
                  <a:lnTo>
                    <a:pt x="1897" y="0"/>
                  </a:lnTo>
                  <a:lnTo>
                    <a:pt x="1994" y="2"/>
                  </a:lnTo>
                  <a:lnTo>
                    <a:pt x="2091" y="10"/>
                  </a:lnTo>
                  <a:lnTo>
                    <a:pt x="2186" y="22"/>
                  </a:lnTo>
                  <a:lnTo>
                    <a:pt x="2279" y="39"/>
                  </a:lnTo>
                  <a:lnTo>
                    <a:pt x="2371" y="60"/>
                  </a:lnTo>
                  <a:lnTo>
                    <a:pt x="2462" y="86"/>
                  </a:lnTo>
                  <a:lnTo>
                    <a:pt x="2550" y="116"/>
                  </a:lnTo>
                  <a:lnTo>
                    <a:pt x="2636" y="150"/>
                  </a:lnTo>
                  <a:lnTo>
                    <a:pt x="2720" y="188"/>
                  </a:lnTo>
                  <a:lnTo>
                    <a:pt x="2802" y="230"/>
                  </a:lnTo>
                  <a:lnTo>
                    <a:pt x="2882" y="276"/>
                  </a:lnTo>
                  <a:lnTo>
                    <a:pt x="2959" y="325"/>
                  </a:lnTo>
                  <a:lnTo>
                    <a:pt x="3033" y="378"/>
                  </a:lnTo>
                  <a:lnTo>
                    <a:pt x="3105" y="435"/>
                  </a:lnTo>
                  <a:lnTo>
                    <a:pt x="3174" y="495"/>
                  </a:lnTo>
                  <a:lnTo>
                    <a:pt x="3240" y="558"/>
                  </a:lnTo>
                  <a:lnTo>
                    <a:pt x="3302" y="624"/>
                  </a:lnTo>
                  <a:lnTo>
                    <a:pt x="3362" y="693"/>
                  </a:lnTo>
                  <a:lnTo>
                    <a:pt x="3418" y="764"/>
                  </a:lnTo>
                  <a:lnTo>
                    <a:pt x="3471" y="839"/>
                  </a:lnTo>
                  <a:lnTo>
                    <a:pt x="3520" y="916"/>
                  </a:lnTo>
                  <a:lnTo>
                    <a:pt x="3566" y="997"/>
                  </a:lnTo>
                  <a:lnTo>
                    <a:pt x="3608" y="1078"/>
                  </a:lnTo>
                  <a:lnTo>
                    <a:pt x="3647" y="1162"/>
                  </a:lnTo>
                  <a:lnTo>
                    <a:pt x="3680" y="1249"/>
                  </a:lnTo>
                  <a:lnTo>
                    <a:pt x="3710" y="1337"/>
                  </a:lnTo>
                  <a:lnTo>
                    <a:pt x="3735" y="1428"/>
                  </a:lnTo>
                  <a:lnTo>
                    <a:pt x="3757" y="1520"/>
                  </a:lnTo>
                  <a:lnTo>
                    <a:pt x="3774" y="1613"/>
                  </a:lnTo>
                  <a:lnTo>
                    <a:pt x="3786" y="1709"/>
                  </a:lnTo>
                  <a:lnTo>
                    <a:pt x="3794" y="1805"/>
                  </a:lnTo>
                  <a:lnTo>
                    <a:pt x="3796" y="1904"/>
                  </a:lnTo>
                  <a:lnTo>
                    <a:pt x="3796" y="1905"/>
                  </a:lnTo>
                  <a:lnTo>
                    <a:pt x="3796" y="190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0233025" y="6149975"/>
              <a:ext cx="493713" cy="495300"/>
            </a:xfrm>
            <a:custGeom>
              <a:avLst/>
              <a:gdLst>
                <a:gd name="T0" fmla="*/ 4170 w 4349"/>
                <a:gd name="T1" fmla="*/ 1289 h 4369"/>
                <a:gd name="T2" fmla="*/ 4348 w 4349"/>
                <a:gd name="T3" fmla="*/ 2127 h 4369"/>
                <a:gd name="T4" fmla="*/ 4212 w 4349"/>
                <a:gd name="T5" fmla="*/ 2978 h 4369"/>
                <a:gd name="T6" fmla="*/ 3766 w 4349"/>
                <a:gd name="T7" fmla="*/ 3680 h 4369"/>
                <a:gd name="T8" fmla="*/ 3058 w 4349"/>
                <a:gd name="T9" fmla="*/ 4186 h 4369"/>
                <a:gd name="T10" fmla="*/ 2227 w 4349"/>
                <a:gd name="T11" fmla="*/ 4368 h 4369"/>
                <a:gd name="T12" fmla="*/ 1393 w 4349"/>
                <a:gd name="T13" fmla="*/ 4226 h 4369"/>
                <a:gd name="T14" fmla="*/ 682 w 4349"/>
                <a:gd name="T15" fmla="*/ 3763 h 4369"/>
                <a:gd name="T16" fmla="*/ 181 w 4349"/>
                <a:gd name="T17" fmla="*/ 3065 h 4369"/>
                <a:gd name="T18" fmla="*/ 1 w 4349"/>
                <a:gd name="T19" fmla="*/ 2239 h 4369"/>
                <a:gd name="T20" fmla="*/ 141 w 4349"/>
                <a:gd name="T21" fmla="*/ 1397 h 4369"/>
                <a:gd name="T22" fmla="*/ 603 w 4349"/>
                <a:gd name="T23" fmla="*/ 674 h 4369"/>
                <a:gd name="T24" fmla="*/ 1290 w 4349"/>
                <a:gd name="T25" fmla="*/ 178 h 4369"/>
                <a:gd name="T26" fmla="*/ 2116 w 4349"/>
                <a:gd name="T27" fmla="*/ 0 h 4369"/>
                <a:gd name="T28" fmla="*/ 2966 w 4349"/>
                <a:gd name="T29" fmla="*/ 138 h 4369"/>
                <a:gd name="T30" fmla="*/ 3677 w 4349"/>
                <a:gd name="T31" fmla="*/ 594 h 4369"/>
                <a:gd name="T32" fmla="*/ 560 w 4349"/>
                <a:gd name="T33" fmla="*/ 1425 h 4369"/>
                <a:gd name="T34" fmla="*/ 394 w 4349"/>
                <a:gd name="T35" fmla="*/ 2095 h 4369"/>
                <a:gd name="T36" fmla="*/ 494 w 4349"/>
                <a:gd name="T37" fmla="*/ 2783 h 4369"/>
                <a:gd name="T38" fmla="*/ 856 w 4349"/>
                <a:gd name="T39" fmla="*/ 3374 h 4369"/>
                <a:gd name="T40" fmla="*/ 1421 w 4349"/>
                <a:gd name="T41" fmla="*/ 3803 h 4369"/>
                <a:gd name="T42" fmla="*/ 2088 w 4349"/>
                <a:gd name="T43" fmla="*/ 3969 h 4369"/>
                <a:gd name="T44" fmla="*/ 2780 w 4349"/>
                <a:gd name="T45" fmla="*/ 3868 h 4369"/>
                <a:gd name="T46" fmla="*/ 3379 w 4349"/>
                <a:gd name="T47" fmla="*/ 3500 h 4369"/>
                <a:gd name="T48" fmla="*/ 3796 w 4349"/>
                <a:gd name="T49" fmla="*/ 2952 h 4369"/>
                <a:gd name="T50" fmla="*/ 3956 w 4349"/>
                <a:gd name="T51" fmla="*/ 2278 h 4369"/>
                <a:gd name="T52" fmla="*/ 3859 w 4349"/>
                <a:gd name="T53" fmla="*/ 1573 h 4369"/>
                <a:gd name="T54" fmla="*/ 3501 w 4349"/>
                <a:gd name="T55" fmla="*/ 980 h 4369"/>
                <a:gd name="T56" fmla="*/ 2941 w 4349"/>
                <a:gd name="T57" fmla="*/ 558 h 4369"/>
                <a:gd name="T58" fmla="*/ 2269 w 4349"/>
                <a:gd name="T59" fmla="*/ 395 h 4369"/>
                <a:gd name="T60" fmla="*/ 1574 w 4349"/>
                <a:gd name="T61" fmla="*/ 493 h 4369"/>
                <a:gd name="T62" fmla="*/ 990 w 4349"/>
                <a:gd name="T63" fmla="*/ 853 h 4369"/>
                <a:gd name="T64" fmla="*/ 1676 w 4349"/>
                <a:gd name="T65" fmla="*/ 1799 h 4369"/>
                <a:gd name="T66" fmla="*/ 1431 w 4349"/>
                <a:gd name="T67" fmla="*/ 1857 h 4369"/>
                <a:gd name="T68" fmla="*/ 1333 w 4349"/>
                <a:gd name="T69" fmla="*/ 2113 h 4369"/>
                <a:gd name="T70" fmla="*/ 1378 w 4349"/>
                <a:gd name="T71" fmla="*/ 2433 h 4369"/>
                <a:gd name="T72" fmla="*/ 1567 w 4349"/>
                <a:gd name="T73" fmla="*/ 2567 h 4369"/>
                <a:gd name="T74" fmla="*/ 1855 w 4349"/>
                <a:gd name="T75" fmla="*/ 2446 h 4369"/>
                <a:gd name="T76" fmla="*/ 1985 w 4349"/>
                <a:gd name="T77" fmla="*/ 2729 h 4369"/>
                <a:gd name="T78" fmla="*/ 1676 w 4349"/>
                <a:gd name="T79" fmla="*/ 2856 h 4369"/>
                <a:gd name="T80" fmla="*/ 1210 w 4349"/>
                <a:gd name="T81" fmla="*/ 2761 h 4369"/>
                <a:gd name="T82" fmla="*/ 949 w 4349"/>
                <a:gd name="T83" fmla="*/ 2334 h 4369"/>
                <a:gd name="T84" fmla="*/ 1041 w 4349"/>
                <a:gd name="T85" fmla="*/ 1789 h 4369"/>
                <a:gd name="T86" fmla="*/ 1443 w 4349"/>
                <a:gd name="T87" fmla="*/ 1518 h 4369"/>
                <a:gd name="T88" fmla="*/ 1843 w 4349"/>
                <a:gd name="T89" fmla="*/ 1550 h 4369"/>
                <a:gd name="T90" fmla="*/ 2103 w 4349"/>
                <a:gd name="T91" fmla="*/ 1749 h 4369"/>
                <a:gd name="T92" fmla="*/ 2981 w 4349"/>
                <a:gd name="T93" fmla="*/ 1818 h 4369"/>
                <a:gd name="T94" fmla="*/ 2719 w 4349"/>
                <a:gd name="T95" fmla="*/ 1831 h 4369"/>
                <a:gd name="T96" fmla="*/ 2591 w 4349"/>
                <a:gd name="T97" fmla="*/ 2050 h 4369"/>
                <a:gd name="T98" fmla="*/ 2608 w 4349"/>
                <a:gd name="T99" fmla="*/ 2387 h 4369"/>
                <a:gd name="T100" fmla="*/ 2774 w 4349"/>
                <a:gd name="T101" fmla="*/ 2557 h 4369"/>
                <a:gd name="T102" fmla="*/ 3067 w 4349"/>
                <a:gd name="T103" fmla="*/ 2496 h 4369"/>
                <a:gd name="T104" fmla="*/ 3290 w 4349"/>
                <a:gd name="T105" fmla="*/ 2687 h 4369"/>
                <a:gd name="T106" fmla="*/ 3000 w 4349"/>
                <a:gd name="T107" fmla="*/ 2846 h 4369"/>
                <a:gd name="T108" fmla="*/ 2550 w 4349"/>
                <a:gd name="T109" fmla="*/ 2805 h 4369"/>
                <a:gd name="T110" fmla="*/ 2231 w 4349"/>
                <a:gd name="T111" fmla="*/ 2435 h 4369"/>
                <a:gd name="T112" fmla="*/ 2254 w 4349"/>
                <a:gd name="T113" fmla="*/ 1874 h 4369"/>
                <a:gd name="T114" fmla="*/ 2608 w 4349"/>
                <a:gd name="T115" fmla="*/ 1541 h 4369"/>
                <a:gd name="T116" fmla="*/ 3040 w 4349"/>
                <a:gd name="T117" fmla="*/ 1531 h 4369"/>
                <a:gd name="T118" fmla="*/ 3320 w 4349"/>
                <a:gd name="T119" fmla="*/ 1700 h 4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49" h="4369">
                  <a:moveTo>
                    <a:pt x="3717" y="632"/>
                  </a:moveTo>
                  <a:lnTo>
                    <a:pt x="3756" y="672"/>
                  </a:lnTo>
                  <a:lnTo>
                    <a:pt x="3793" y="713"/>
                  </a:lnTo>
                  <a:lnTo>
                    <a:pt x="3830" y="754"/>
                  </a:lnTo>
                  <a:lnTo>
                    <a:pt x="3865" y="796"/>
                  </a:lnTo>
                  <a:lnTo>
                    <a:pt x="3899" y="838"/>
                  </a:lnTo>
                  <a:lnTo>
                    <a:pt x="3931" y="881"/>
                  </a:lnTo>
                  <a:lnTo>
                    <a:pt x="3962" y="924"/>
                  </a:lnTo>
                  <a:lnTo>
                    <a:pt x="3993" y="968"/>
                  </a:lnTo>
                  <a:lnTo>
                    <a:pt x="4022" y="1012"/>
                  </a:lnTo>
                  <a:lnTo>
                    <a:pt x="4050" y="1057"/>
                  </a:lnTo>
                  <a:lnTo>
                    <a:pt x="4076" y="1102"/>
                  </a:lnTo>
                  <a:lnTo>
                    <a:pt x="4101" y="1148"/>
                  </a:lnTo>
                  <a:lnTo>
                    <a:pt x="4125" y="1194"/>
                  </a:lnTo>
                  <a:lnTo>
                    <a:pt x="4148" y="1241"/>
                  </a:lnTo>
                  <a:lnTo>
                    <a:pt x="4170" y="1289"/>
                  </a:lnTo>
                  <a:lnTo>
                    <a:pt x="4190" y="1337"/>
                  </a:lnTo>
                  <a:lnTo>
                    <a:pt x="4210" y="1386"/>
                  </a:lnTo>
                  <a:lnTo>
                    <a:pt x="4227" y="1436"/>
                  </a:lnTo>
                  <a:lnTo>
                    <a:pt x="4244" y="1485"/>
                  </a:lnTo>
                  <a:lnTo>
                    <a:pt x="4260" y="1535"/>
                  </a:lnTo>
                  <a:lnTo>
                    <a:pt x="4273" y="1587"/>
                  </a:lnTo>
                  <a:lnTo>
                    <a:pt x="4287" y="1638"/>
                  </a:lnTo>
                  <a:lnTo>
                    <a:pt x="4298" y="1690"/>
                  </a:lnTo>
                  <a:lnTo>
                    <a:pt x="4309" y="1743"/>
                  </a:lnTo>
                  <a:lnTo>
                    <a:pt x="4318" y="1796"/>
                  </a:lnTo>
                  <a:lnTo>
                    <a:pt x="4326" y="1850"/>
                  </a:lnTo>
                  <a:lnTo>
                    <a:pt x="4333" y="1904"/>
                  </a:lnTo>
                  <a:lnTo>
                    <a:pt x="4338" y="1959"/>
                  </a:lnTo>
                  <a:lnTo>
                    <a:pt x="4342" y="2014"/>
                  </a:lnTo>
                  <a:lnTo>
                    <a:pt x="4345" y="2071"/>
                  </a:lnTo>
                  <a:lnTo>
                    <a:pt x="4348" y="2127"/>
                  </a:lnTo>
                  <a:lnTo>
                    <a:pt x="4349" y="2184"/>
                  </a:lnTo>
                  <a:lnTo>
                    <a:pt x="4348" y="2241"/>
                  </a:lnTo>
                  <a:lnTo>
                    <a:pt x="4345" y="2297"/>
                  </a:lnTo>
                  <a:lnTo>
                    <a:pt x="4342" y="2353"/>
                  </a:lnTo>
                  <a:lnTo>
                    <a:pt x="4338" y="2409"/>
                  </a:lnTo>
                  <a:lnTo>
                    <a:pt x="4333" y="2463"/>
                  </a:lnTo>
                  <a:lnTo>
                    <a:pt x="4327" y="2517"/>
                  </a:lnTo>
                  <a:lnTo>
                    <a:pt x="4318" y="2571"/>
                  </a:lnTo>
                  <a:lnTo>
                    <a:pt x="4309" y="2624"/>
                  </a:lnTo>
                  <a:lnTo>
                    <a:pt x="4300" y="2676"/>
                  </a:lnTo>
                  <a:lnTo>
                    <a:pt x="4288" y="2728"/>
                  </a:lnTo>
                  <a:lnTo>
                    <a:pt x="4274" y="2779"/>
                  </a:lnTo>
                  <a:lnTo>
                    <a:pt x="4261" y="2830"/>
                  </a:lnTo>
                  <a:lnTo>
                    <a:pt x="4245" y="2879"/>
                  </a:lnTo>
                  <a:lnTo>
                    <a:pt x="4230" y="2930"/>
                  </a:lnTo>
                  <a:lnTo>
                    <a:pt x="4212" y="2978"/>
                  </a:lnTo>
                  <a:lnTo>
                    <a:pt x="4193" y="3026"/>
                  </a:lnTo>
                  <a:lnTo>
                    <a:pt x="4173" y="3074"/>
                  </a:lnTo>
                  <a:lnTo>
                    <a:pt x="4152" y="3121"/>
                  </a:lnTo>
                  <a:lnTo>
                    <a:pt x="4129" y="3167"/>
                  </a:lnTo>
                  <a:lnTo>
                    <a:pt x="4105" y="3213"/>
                  </a:lnTo>
                  <a:lnTo>
                    <a:pt x="4081" y="3258"/>
                  </a:lnTo>
                  <a:lnTo>
                    <a:pt x="4055" y="3304"/>
                  </a:lnTo>
                  <a:lnTo>
                    <a:pt x="4028" y="3348"/>
                  </a:lnTo>
                  <a:lnTo>
                    <a:pt x="3999" y="3392"/>
                  </a:lnTo>
                  <a:lnTo>
                    <a:pt x="3970" y="3434"/>
                  </a:lnTo>
                  <a:lnTo>
                    <a:pt x="3938" y="3476"/>
                  </a:lnTo>
                  <a:lnTo>
                    <a:pt x="3906" y="3518"/>
                  </a:lnTo>
                  <a:lnTo>
                    <a:pt x="3874" y="3559"/>
                  </a:lnTo>
                  <a:lnTo>
                    <a:pt x="3838" y="3600"/>
                  </a:lnTo>
                  <a:lnTo>
                    <a:pt x="3803" y="3640"/>
                  </a:lnTo>
                  <a:lnTo>
                    <a:pt x="3766" y="3680"/>
                  </a:lnTo>
                  <a:lnTo>
                    <a:pt x="3727" y="3718"/>
                  </a:lnTo>
                  <a:lnTo>
                    <a:pt x="3687" y="3758"/>
                  </a:lnTo>
                  <a:lnTo>
                    <a:pt x="3645" y="3797"/>
                  </a:lnTo>
                  <a:lnTo>
                    <a:pt x="3602" y="3835"/>
                  </a:lnTo>
                  <a:lnTo>
                    <a:pt x="3559" y="3871"/>
                  </a:lnTo>
                  <a:lnTo>
                    <a:pt x="3517" y="3906"/>
                  </a:lnTo>
                  <a:lnTo>
                    <a:pt x="3473" y="3939"/>
                  </a:lnTo>
                  <a:lnTo>
                    <a:pt x="3428" y="3972"/>
                  </a:lnTo>
                  <a:lnTo>
                    <a:pt x="3384" y="4003"/>
                  </a:lnTo>
                  <a:lnTo>
                    <a:pt x="3338" y="4033"/>
                  </a:lnTo>
                  <a:lnTo>
                    <a:pt x="3293" y="4061"/>
                  </a:lnTo>
                  <a:lnTo>
                    <a:pt x="3247" y="4088"/>
                  </a:lnTo>
                  <a:lnTo>
                    <a:pt x="3200" y="4114"/>
                  </a:lnTo>
                  <a:lnTo>
                    <a:pt x="3153" y="4139"/>
                  </a:lnTo>
                  <a:lnTo>
                    <a:pt x="3105" y="4162"/>
                  </a:lnTo>
                  <a:lnTo>
                    <a:pt x="3058" y="4186"/>
                  </a:lnTo>
                  <a:lnTo>
                    <a:pt x="3009" y="4206"/>
                  </a:lnTo>
                  <a:lnTo>
                    <a:pt x="2960" y="4225"/>
                  </a:lnTo>
                  <a:lnTo>
                    <a:pt x="2911" y="4244"/>
                  </a:lnTo>
                  <a:lnTo>
                    <a:pt x="2861" y="4261"/>
                  </a:lnTo>
                  <a:lnTo>
                    <a:pt x="2811" y="4277"/>
                  </a:lnTo>
                  <a:lnTo>
                    <a:pt x="2761" y="4291"/>
                  </a:lnTo>
                  <a:lnTo>
                    <a:pt x="2710" y="4305"/>
                  </a:lnTo>
                  <a:lnTo>
                    <a:pt x="2658" y="4317"/>
                  </a:lnTo>
                  <a:lnTo>
                    <a:pt x="2605" y="4328"/>
                  </a:lnTo>
                  <a:lnTo>
                    <a:pt x="2553" y="4337"/>
                  </a:lnTo>
                  <a:lnTo>
                    <a:pt x="2500" y="4346"/>
                  </a:lnTo>
                  <a:lnTo>
                    <a:pt x="2447" y="4352"/>
                  </a:lnTo>
                  <a:lnTo>
                    <a:pt x="2392" y="4358"/>
                  </a:lnTo>
                  <a:lnTo>
                    <a:pt x="2338" y="4363"/>
                  </a:lnTo>
                  <a:lnTo>
                    <a:pt x="2283" y="4366"/>
                  </a:lnTo>
                  <a:lnTo>
                    <a:pt x="2227" y="4368"/>
                  </a:lnTo>
                  <a:lnTo>
                    <a:pt x="2171" y="4369"/>
                  </a:lnTo>
                  <a:lnTo>
                    <a:pt x="2117" y="4368"/>
                  </a:lnTo>
                  <a:lnTo>
                    <a:pt x="2061" y="4366"/>
                  </a:lnTo>
                  <a:lnTo>
                    <a:pt x="2007" y="4363"/>
                  </a:lnTo>
                  <a:lnTo>
                    <a:pt x="1954" y="4358"/>
                  </a:lnTo>
                  <a:lnTo>
                    <a:pt x="1901" y="4353"/>
                  </a:lnTo>
                  <a:lnTo>
                    <a:pt x="1847" y="4346"/>
                  </a:lnTo>
                  <a:lnTo>
                    <a:pt x="1795" y="4337"/>
                  </a:lnTo>
                  <a:lnTo>
                    <a:pt x="1743" y="4328"/>
                  </a:lnTo>
                  <a:lnTo>
                    <a:pt x="1692" y="4317"/>
                  </a:lnTo>
                  <a:lnTo>
                    <a:pt x="1641" y="4306"/>
                  </a:lnTo>
                  <a:lnTo>
                    <a:pt x="1591" y="4292"/>
                  </a:lnTo>
                  <a:lnTo>
                    <a:pt x="1541" y="4278"/>
                  </a:lnTo>
                  <a:lnTo>
                    <a:pt x="1491" y="4262"/>
                  </a:lnTo>
                  <a:lnTo>
                    <a:pt x="1442" y="4245"/>
                  </a:lnTo>
                  <a:lnTo>
                    <a:pt x="1393" y="4226"/>
                  </a:lnTo>
                  <a:lnTo>
                    <a:pt x="1345" y="4208"/>
                  </a:lnTo>
                  <a:lnTo>
                    <a:pt x="1298" y="4187"/>
                  </a:lnTo>
                  <a:lnTo>
                    <a:pt x="1251" y="4165"/>
                  </a:lnTo>
                  <a:lnTo>
                    <a:pt x="1204" y="4142"/>
                  </a:lnTo>
                  <a:lnTo>
                    <a:pt x="1159" y="4116"/>
                  </a:lnTo>
                  <a:lnTo>
                    <a:pt x="1113" y="4091"/>
                  </a:lnTo>
                  <a:lnTo>
                    <a:pt x="1068" y="4064"/>
                  </a:lnTo>
                  <a:lnTo>
                    <a:pt x="1023" y="4036"/>
                  </a:lnTo>
                  <a:lnTo>
                    <a:pt x="979" y="4005"/>
                  </a:lnTo>
                  <a:lnTo>
                    <a:pt x="935" y="3975"/>
                  </a:lnTo>
                  <a:lnTo>
                    <a:pt x="891" y="3942"/>
                  </a:lnTo>
                  <a:lnTo>
                    <a:pt x="848" y="3910"/>
                  </a:lnTo>
                  <a:lnTo>
                    <a:pt x="807" y="3874"/>
                  </a:lnTo>
                  <a:lnTo>
                    <a:pt x="765" y="3839"/>
                  </a:lnTo>
                  <a:lnTo>
                    <a:pt x="723" y="3802"/>
                  </a:lnTo>
                  <a:lnTo>
                    <a:pt x="682" y="3763"/>
                  </a:lnTo>
                  <a:lnTo>
                    <a:pt x="642" y="3724"/>
                  </a:lnTo>
                  <a:lnTo>
                    <a:pt x="603" y="3684"/>
                  </a:lnTo>
                  <a:lnTo>
                    <a:pt x="565" y="3642"/>
                  </a:lnTo>
                  <a:lnTo>
                    <a:pt x="528" y="3601"/>
                  </a:lnTo>
                  <a:lnTo>
                    <a:pt x="491" y="3559"/>
                  </a:lnTo>
                  <a:lnTo>
                    <a:pt x="457" y="3516"/>
                  </a:lnTo>
                  <a:lnTo>
                    <a:pt x="424" y="3473"/>
                  </a:lnTo>
                  <a:lnTo>
                    <a:pt x="392" y="3430"/>
                  </a:lnTo>
                  <a:lnTo>
                    <a:pt x="361" y="3386"/>
                  </a:lnTo>
                  <a:lnTo>
                    <a:pt x="332" y="3341"/>
                  </a:lnTo>
                  <a:lnTo>
                    <a:pt x="304" y="3296"/>
                  </a:lnTo>
                  <a:lnTo>
                    <a:pt x="276" y="3251"/>
                  </a:lnTo>
                  <a:lnTo>
                    <a:pt x="251" y="3205"/>
                  </a:lnTo>
                  <a:lnTo>
                    <a:pt x="226" y="3159"/>
                  </a:lnTo>
                  <a:lnTo>
                    <a:pt x="203" y="3112"/>
                  </a:lnTo>
                  <a:lnTo>
                    <a:pt x="181" y="3065"/>
                  </a:lnTo>
                  <a:lnTo>
                    <a:pt x="161" y="3017"/>
                  </a:lnTo>
                  <a:lnTo>
                    <a:pt x="141" y="2968"/>
                  </a:lnTo>
                  <a:lnTo>
                    <a:pt x="123" y="2919"/>
                  </a:lnTo>
                  <a:lnTo>
                    <a:pt x="106" y="2870"/>
                  </a:lnTo>
                  <a:lnTo>
                    <a:pt x="91" y="2821"/>
                  </a:lnTo>
                  <a:lnTo>
                    <a:pt x="76" y="2770"/>
                  </a:lnTo>
                  <a:lnTo>
                    <a:pt x="62" y="2719"/>
                  </a:lnTo>
                  <a:lnTo>
                    <a:pt x="51" y="2668"/>
                  </a:lnTo>
                  <a:lnTo>
                    <a:pt x="41" y="2616"/>
                  </a:lnTo>
                  <a:lnTo>
                    <a:pt x="31" y="2564"/>
                  </a:lnTo>
                  <a:lnTo>
                    <a:pt x="23" y="2511"/>
                  </a:lnTo>
                  <a:lnTo>
                    <a:pt x="15" y="2457"/>
                  </a:lnTo>
                  <a:lnTo>
                    <a:pt x="10" y="2404"/>
                  </a:lnTo>
                  <a:lnTo>
                    <a:pt x="6" y="2349"/>
                  </a:lnTo>
                  <a:lnTo>
                    <a:pt x="3" y="2295"/>
                  </a:lnTo>
                  <a:lnTo>
                    <a:pt x="1" y="2239"/>
                  </a:lnTo>
                  <a:lnTo>
                    <a:pt x="0" y="2184"/>
                  </a:lnTo>
                  <a:lnTo>
                    <a:pt x="1" y="2128"/>
                  </a:lnTo>
                  <a:lnTo>
                    <a:pt x="3" y="2073"/>
                  </a:lnTo>
                  <a:lnTo>
                    <a:pt x="6" y="2018"/>
                  </a:lnTo>
                  <a:lnTo>
                    <a:pt x="10" y="1964"/>
                  </a:lnTo>
                  <a:lnTo>
                    <a:pt x="15" y="1909"/>
                  </a:lnTo>
                  <a:lnTo>
                    <a:pt x="23" y="1856"/>
                  </a:lnTo>
                  <a:lnTo>
                    <a:pt x="31" y="1803"/>
                  </a:lnTo>
                  <a:lnTo>
                    <a:pt x="41" y="1751"/>
                  </a:lnTo>
                  <a:lnTo>
                    <a:pt x="51" y="1699"/>
                  </a:lnTo>
                  <a:lnTo>
                    <a:pt x="62" y="1647"/>
                  </a:lnTo>
                  <a:lnTo>
                    <a:pt x="76" y="1596"/>
                  </a:lnTo>
                  <a:lnTo>
                    <a:pt x="91" y="1546"/>
                  </a:lnTo>
                  <a:lnTo>
                    <a:pt x="106" y="1496"/>
                  </a:lnTo>
                  <a:lnTo>
                    <a:pt x="123" y="1446"/>
                  </a:lnTo>
                  <a:lnTo>
                    <a:pt x="141" y="1397"/>
                  </a:lnTo>
                  <a:lnTo>
                    <a:pt x="161" y="1348"/>
                  </a:lnTo>
                  <a:lnTo>
                    <a:pt x="181" y="1300"/>
                  </a:lnTo>
                  <a:lnTo>
                    <a:pt x="203" y="1253"/>
                  </a:lnTo>
                  <a:lnTo>
                    <a:pt x="226" y="1205"/>
                  </a:lnTo>
                  <a:lnTo>
                    <a:pt x="251" y="1158"/>
                  </a:lnTo>
                  <a:lnTo>
                    <a:pt x="276" y="1112"/>
                  </a:lnTo>
                  <a:lnTo>
                    <a:pt x="304" y="1066"/>
                  </a:lnTo>
                  <a:lnTo>
                    <a:pt x="332" y="1020"/>
                  </a:lnTo>
                  <a:lnTo>
                    <a:pt x="361" y="976"/>
                  </a:lnTo>
                  <a:lnTo>
                    <a:pt x="392" y="931"/>
                  </a:lnTo>
                  <a:lnTo>
                    <a:pt x="424" y="887"/>
                  </a:lnTo>
                  <a:lnTo>
                    <a:pt x="457" y="844"/>
                  </a:lnTo>
                  <a:lnTo>
                    <a:pt x="491" y="800"/>
                  </a:lnTo>
                  <a:lnTo>
                    <a:pt x="528" y="758"/>
                  </a:lnTo>
                  <a:lnTo>
                    <a:pt x="565" y="715"/>
                  </a:lnTo>
                  <a:lnTo>
                    <a:pt x="603" y="674"/>
                  </a:lnTo>
                  <a:lnTo>
                    <a:pt x="642" y="632"/>
                  </a:lnTo>
                  <a:lnTo>
                    <a:pt x="681" y="594"/>
                  </a:lnTo>
                  <a:lnTo>
                    <a:pt x="721" y="556"/>
                  </a:lnTo>
                  <a:lnTo>
                    <a:pt x="762" y="519"/>
                  </a:lnTo>
                  <a:lnTo>
                    <a:pt x="804" y="485"/>
                  </a:lnTo>
                  <a:lnTo>
                    <a:pt x="844" y="450"/>
                  </a:lnTo>
                  <a:lnTo>
                    <a:pt x="887" y="418"/>
                  </a:lnTo>
                  <a:lnTo>
                    <a:pt x="929" y="386"/>
                  </a:lnTo>
                  <a:lnTo>
                    <a:pt x="973" y="356"/>
                  </a:lnTo>
                  <a:lnTo>
                    <a:pt x="1017" y="327"/>
                  </a:lnTo>
                  <a:lnTo>
                    <a:pt x="1060" y="298"/>
                  </a:lnTo>
                  <a:lnTo>
                    <a:pt x="1105" y="272"/>
                  </a:lnTo>
                  <a:lnTo>
                    <a:pt x="1151" y="247"/>
                  </a:lnTo>
                  <a:lnTo>
                    <a:pt x="1196" y="223"/>
                  </a:lnTo>
                  <a:lnTo>
                    <a:pt x="1243" y="200"/>
                  </a:lnTo>
                  <a:lnTo>
                    <a:pt x="1290" y="178"/>
                  </a:lnTo>
                  <a:lnTo>
                    <a:pt x="1337" y="158"/>
                  </a:lnTo>
                  <a:lnTo>
                    <a:pt x="1386" y="138"/>
                  </a:lnTo>
                  <a:lnTo>
                    <a:pt x="1434" y="120"/>
                  </a:lnTo>
                  <a:lnTo>
                    <a:pt x="1483" y="103"/>
                  </a:lnTo>
                  <a:lnTo>
                    <a:pt x="1533" y="89"/>
                  </a:lnTo>
                  <a:lnTo>
                    <a:pt x="1583" y="74"/>
                  </a:lnTo>
                  <a:lnTo>
                    <a:pt x="1635" y="62"/>
                  </a:lnTo>
                  <a:lnTo>
                    <a:pt x="1686" y="49"/>
                  </a:lnTo>
                  <a:lnTo>
                    <a:pt x="1737" y="38"/>
                  </a:lnTo>
                  <a:lnTo>
                    <a:pt x="1790" y="29"/>
                  </a:lnTo>
                  <a:lnTo>
                    <a:pt x="1842" y="22"/>
                  </a:lnTo>
                  <a:lnTo>
                    <a:pt x="1897" y="14"/>
                  </a:lnTo>
                  <a:lnTo>
                    <a:pt x="1950" y="9"/>
                  </a:lnTo>
                  <a:lnTo>
                    <a:pt x="2005" y="5"/>
                  </a:lnTo>
                  <a:lnTo>
                    <a:pt x="2059" y="2"/>
                  </a:lnTo>
                  <a:lnTo>
                    <a:pt x="2116" y="0"/>
                  </a:lnTo>
                  <a:lnTo>
                    <a:pt x="2171" y="0"/>
                  </a:lnTo>
                  <a:lnTo>
                    <a:pt x="2228" y="0"/>
                  </a:lnTo>
                  <a:lnTo>
                    <a:pt x="2285" y="2"/>
                  </a:lnTo>
                  <a:lnTo>
                    <a:pt x="2340" y="5"/>
                  </a:lnTo>
                  <a:lnTo>
                    <a:pt x="2395" y="9"/>
                  </a:lnTo>
                  <a:lnTo>
                    <a:pt x="2451" y="14"/>
                  </a:lnTo>
                  <a:lnTo>
                    <a:pt x="2504" y="22"/>
                  </a:lnTo>
                  <a:lnTo>
                    <a:pt x="2558" y="29"/>
                  </a:lnTo>
                  <a:lnTo>
                    <a:pt x="2611" y="38"/>
                  </a:lnTo>
                  <a:lnTo>
                    <a:pt x="2664" y="49"/>
                  </a:lnTo>
                  <a:lnTo>
                    <a:pt x="2715" y="62"/>
                  </a:lnTo>
                  <a:lnTo>
                    <a:pt x="2767" y="74"/>
                  </a:lnTo>
                  <a:lnTo>
                    <a:pt x="2817" y="89"/>
                  </a:lnTo>
                  <a:lnTo>
                    <a:pt x="2867" y="103"/>
                  </a:lnTo>
                  <a:lnTo>
                    <a:pt x="2917" y="120"/>
                  </a:lnTo>
                  <a:lnTo>
                    <a:pt x="2966" y="138"/>
                  </a:lnTo>
                  <a:lnTo>
                    <a:pt x="3015" y="158"/>
                  </a:lnTo>
                  <a:lnTo>
                    <a:pt x="3063" y="178"/>
                  </a:lnTo>
                  <a:lnTo>
                    <a:pt x="3111" y="200"/>
                  </a:lnTo>
                  <a:lnTo>
                    <a:pt x="3158" y="223"/>
                  </a:lnTo>
                  <a:lnTo>
                    <a:pt x="3203" y="247"/>
                  </a:lnTo>
                  <a:lnTo>
                    <a:pt x="3249" y="272"/>
                  </a:lnTo>
                  <a:lnTo>
                    <a:pt x="3294" y="298"/>
                  </a:lnTo>
                  <a:lnTo>
                    <a:pt x="3339" y="327"/>
                  </a:lnTo>
                  <a:lnTo>
                    <a:pt x="3384" y="356"/>
                  </a:lnTo>
                  <a:lnTo>
                    <a:pt x="3427" y="386"/>
                  </a:lnTo>
                  <a:lnTo>
                    <a:pt x="3471" y="418"/>
                  </a:lnTo>
                  <a:lnTo>
                    <a:pt x="3512" y="450"/>
                  </a:lnTo>
                  <a:lnTo>
                    <a:pt x="3554" y="485"/>
                  </a:lnTo>
                  <a:lnTo>
                    <a:pt x="3596" y="519"/>
                  </a:lnTo>
                  <a:lnTo>
                    <a:pt x="3637" y="556"/>
                  </a:lnTo>
                  <a:lnTo>
                    <a:pt x="3677" y="594"/>
                  </a:lnTo>
                  <a:lnTo>
                    <a:pt x="3717" y="632"/>
                  </a:lnTo>
                  <a:close/>
                  <a:moveTo>
                    <a:pt x="926" y="917"/>
                  </a:moveTo>
                  <a:lnTo>
                    <a:pt x="892" y="951"/>
                  </a:lnTo>
                  <a:lnTo>
                    <a:pt x="861" y="985"/>
                  </a:lnTo>
                  <a:lnTo>
                    <a:pt x="831" y="1020"/>
                  </a:lnTo>
                  <a:lnTo>
                    <a:pt x="800" y="1055"/>
                  </a:lnTo>
                  <a:lnTo>
                    <a:pt x="772" y="1090"/>
                  </a:lnTo>
                  <a:lnTo>
                    <a:pt x="744" y="1126"/>
                  </a:lnTo>
                  <a:lnTo>
                    <a:pt x="718" y="1162"/>
                  </a:lnTo>
                  <a:lnTo>
                    <a:pt x="692" y="1199"/>
                  </a:lnTo>
                  <a:lnTo>
                    <a:pt x="668" y="1236"/>
                  </a:lnTo>
                  <a:lnTo>
                    <a:pt x="644" y="1273"/>
                  </a:lnTo>
                  <a:lnTo>
                    <a:pt x="622" y="1310"/>
                  </a:lnTo>
                  <a:lnTo>
                    <a:pt x="600" y="1349"/>
                  </a:lnTo>
                  <a:lnTo>
                    <a:pt x="580" y="1387"/>
                  </a:lnTo>
                  <a:lnTo>
                    <a:pt x="560" y="1425"/>
                  </a:lnTo>
                  <a:lnTo>
                    <a:pt x="543" y="1465"/>
                  </a:lnTo>
                  <a:lnTo>
                    <a:pt x="525" y="1504"/>
                  </a:lnTo>
                  <a:lnTo>
                    <a:pt x="509" y="1544"/>
                  </a:lnTo>
                  <a:lnTo>
                    <a:pt x="495" y="1585"/>
                  </a:lnTo>
                  <a:lnTo>
                    <a:pt x="480" y="1624"/>
                  </a:lnTo>
                  <a:lnTo>
                    <a:pt x="467" y="1665"/>
                  </a:lnTo>
                  <a:lnTo>
                    <a:pt x="455" y="1707"/>
                  </a:lnTo>
                  <a:lnTo>
                    <a:pt x="444" y="1748"/>
                  </a:lnTo>
                  <a:lnTo>
                    <a:pt x="434" y="1790"/>
                  </a:lnTo>
                  <a:lnTo>
                    <a:pt x="426" y="1833"/>
                  </a:lnTo>
                  <a:lnTo>
                    <a:pt x="417" y="1876"/>
                  </a:lnTo>
                  <a:lnTo>
                    <a:pt x="411" y="1919"/>
                  </a:lnTo>
                  <a:lnTo>
                    <a:pt x="405" y="1962"/>
                  </a:lnTo>
                  <a:lnTo>
                    <a:pt x="401" y="2006"/>
                  </a:lnTo>
                  <a:lnTo>
                    <a:pt x="396" y="2050"/>
                  </a:lnTo>
                  <a:lnTo>
                    <a:pt x="394" y="2095"/>
                  </a:lnTo>
                  <a:lnTo>
                    <a:pt x="392" y="2139"/>
                  </a:lnTo>
                  <a:lnTo>
                    <a:pt x="392" y="2185"/>
                  </a:lnTo>
                  <a:lnTo>
                    <a:pt x="392" y="2230"/>
                  </a:lnTo>
                  <a:lnTo>
                    <a:pt x="394" y="2275"/>
                  </a:lnTo>
                  <a:lnTo>
                    <a:pt x="396" y="2319"/>
                  </a:lnTo>
                  <a:lnTo>
                    <a:pt x="401" y="2363"/>
                  </a:lnTo>
                  <a:lnTo>
                    <a:pt x="405" y="2407"/>
                  </a:lnTo>
                  <a:lnTo>
                    <a:pt x="410" y="2450"/>
                  </a:lnTo>
                  <a:lnTo>
                    <a:pt x="417" y="2493"/>
                  </a:lnTo>
                  <a:lnTo>
                    <a:pt x="425" y="2536"/>
                  </a:lnTo>
                  <a:lnTo>
                    <a:pt x="434" y="2578"/>
                  </a:lnTo>
                  <a:lnTo>
                    <a:pt x="443" y="2619"/>
                  </a:lnTo>
                  <a:lnTo>
                    <a:pt x="454" y="2660"/>
                  </a:lnTo>
                  <a:lnTo>
                    <a:pt x="466" y="2701"/>
                  </a:lnTo>
                  <a:lnTo>
                    <a:pt x="479" y="2742"/>
                  </a:lnTo>
                  <a:lnTo>
                    <a:pt x="494" y="2783"/>
                  </a:lnTo>
                  <a:lnTo>
                    <a:pt x="508" y="2823"/>
                  </a:lnTo>
                  <a:lnTo>
                    <a:pt x="524" y="2861"/>
                  </a:lnTo>
                  <a:lnTo>
                    <a:pt x="541" y="2901"/>
                  </a:lnTo>
                  <a:lnTo>
                    <a:pt x="559" y="2939"/>
                  </a:lnTo>
                  <a:lnTo>
                    <a:pt x="578" y="2978"/>
                  </a:lnTo>
                  <a:lnTo>
                    <a:pt x="598" y="3015"/>
                  </a:lnTo>
                  <a:lnTo>
                    <a:pt x="620" y="3053"/>
                  </a:lnTo>
                  <a:lnTo>
                    <a:pt x="642" y="3091"/>
                  </a:lnTo>
                  <a:lnTo>
                    <a:pt x="665" y="3128"/>
                  </a:lnTo>
                  <a:lnTo>
                    <a:pt x="689" y="3163"/>
                  </a:lnTo>
                  <a:lnTo>
                    <a:pt x="715" y="3200"/>
                  </a:lnTo>
                  <a:lnTo>
                    <a:pt x="741" y="3235"/>
                  </a:lnTo>
                  <a:lnTo>
                    <a:pt x="768" y="3270"/>
                  </a:lnTo>
                  <a:lnTo>
                    <a:pt x="796" y="3306"/>
                  </a:lnTo>
                  <a:lnTo>
                    <a:pt x="826" y="3340"/>
                  </a:lnTo>
                  <a:lnTo>
                    <a:pt x="856" y="3374"/>
                  </a:lnTo>
                  <a:lnTo>
                    <a:pt x="888" y="3407"/>
                  </a:lnTo>
                  <a:lnTo>
                    <a:pt x="920" y="3441"/>
                  </a:lnTo>
                  <a:lnTo>
                    <a:pt x="953" y="3473"/>
                  </a:lnTo>
                  <a:lnTo>
                    <a:pt x="987" y="3505"/>
                  </a:lnTo>
                  <a:lnTo>
                    <a:pt x="1021" y="3535"/>
                  </a:lnTo>
                  <a:lnTo>
                    <a:pt x="1055" y="3565"/>
                  </a:lnTo>
                  <a:lnTo>
                    <a:pt x="1090" y="3594"/>
                  </a:lnTo>
                  <a:lnTo>
                    <a:pt x="1125" y="3621"/>
                  </a:lnTo>
                  <a:lnTo>
                    <a:pt x="1161" y="3647"/>
                  </a:lnTo>
                  <a:lnTo>
                    <a:pt x="1197" y="3672"/>
                  </a:lnTo>
                  <a:lnTo>
                    <a:pt x="1234" y="3697"/>
                  </a:lnTo>
                  <a:lnTo>
                    <a:pt x="1270" y="3720"/>
                  </a:lnTo>
                  <a:lnTo>
                    <a:pt x="1307" y="3742"/>
                  </a:lnTo>
                  <a:lnTo>
                    <a:pt x="1344" y="3763"/>
                  </a:lnTo>
                  <a:lnTo>
                    <a:pt x="1383" y="3784"/>
                  </a:lnTo>
                  <a:lnTo>
                    <a:pt x="1421" y="3803"/>
                  </a:lnTo>
                  <a:lnTo>
                    <a:pt x="1459" y="3821"/>
                  </a:lnTo>
                  <a:lnTo>
                    <a:pt x="1499" y="3838"/>
                  </a:lnTo>
                  <a:lnTo>
                    <a:pt x="1538" y="3855"/>
                  </a:lnTo>
                  <a:lnTo>
                    <a:pt x="1578" y="3869"/>
                  </a:lnTo>
                  <a:lnTo>
                    <a:pt x="1619" y="3883"/>
                  </a:lnTo>
                  <a:lnTo>
                    <a:pt x="1660" y="3896"/>
                  </a:lnTo>
                  <a:lnTo>
                    <a:pt x="1700" y="3908"/>
                  </a:lnTo>
                  <a:lnTo>
                    <a:pt x="1742" y="3919"/>
                  </a:lnTo>
                  <a:lnTo>
                    <a:pt x="1784" y="3929"/>
                  </a:lnTo>
                  <a:lnTo>
                    <a:pt x="1826" y="3937"/>
                  </a:lnTo>
                  <a:lnTo>
                    <a:pt x="1868" y="3946"/>
                  </a:lnTo>
                  <a:lnTo>
                    <a:pt x="1911" y="3952"/>
                  </a:lnTo>
                  <a:lnTo>
                    <a:pt x="1955" y="3958"/>
                  </a:lnTo>
                  <a:lnTo>
                    <a:pt x="1999" y="3962"/>
                  </a:lnTo>
                  <a:lnTo>
                    <a:pt x="2043" y="3966"/>
                  </a:lnTo>
                  <a:lnTo>
                    <a:pt x="2088" y="3969"/>
                  </a:lnTo>
                  <a:lnTo>
                    <a:pt x="2132" y="3970"/>
                  </a:lnTo>
                  <a:lnTo>
                    <a:pt x="2178" y="3971"/>
                  </a:lnTo>
                  <a:lnTo>
                    <a:pt x="2223" y="3970"/>
                  </a:lnTo>
                  <a:lnTo>
                    <a:pt x="2268" y="3969"/>
                  </a:lnTo>
                  <a:lnTo>
                    <a:pt x="2313" y="3966"/>
                  </a:lnTo>
                  <a:lnTo>
                    <a:pt x="2357" y="3962"/>
                  </a:lnTo>
                  <a:lnTo>
                    <a:pt x="2402" y="3957"/>
                  </a:lnTo>
                  <a:lnTo>
                    <a:pt x="2445" y="3952"/>
                  </a:lnTo>
                  <a:lnTo>
                    <a:pt x="2488" y="3945"/>
                  </a:lnTo>
                  <a:lnTo>
                    <a:pt x="2531" y="3937"/>
                  </a:lnTo>
                  <a:lnTo>
                    <a:pt x="2573" y="3929"/>
                  </a:lnTo>
                  <a:lnTo>
                    <a:pt x="2616" y="3918"/>
                  </a:lnTo>
                  <a:lnTo>
                    <a:pt x="2656" y="3908"/>
                  </a:lnTo>
                  <a:lnTo>
                    <a:pt x="2698" y="3895"/>
                  </a:lnTo>
                  <a:lnTo>
                    <a:pt x="2739" y="3883"/>
                  </a:lnTo>
                  <a:lnTo>
                    <a:pt x="2780" y="3868"/>
                  </a:lnTo>
                  <a:lnTo>
                    <a:pt x="2820" y="3853"/>
                  </a:lnTo>
                  <a:lnTo>
                    <a:pt x="2860" y="3837"/>
                  </a:lnTo>
                  <a:lnTo>
                    <a:pt x="2900" y="3820"/>
                  </a:lnTo>
                  <a:lnTo>
                    <a:pt x="2938" y="3801"/>
                  </a:lnTo>
                  <a:lnTo>
                    <a:pt x="2977" y="3782"/>
                  </a:lnTo>
                  <a:lnTo>
                    <a:pt x="3016" y="3761"/>
                  </a:lnTo>
                  <a:lnTo>
                    <a:pt x="3053" y="3740"/>
                  </a:lnTo>
                  <a:lnTo>
                    <a:pt x="3091" y="3717"/>
                  </a:lnTo>
                  <a:lnTo>
                    <a:pt x="3128" y="3694"/>
                  </a:lnTo>
                  <a:lnTo>
                    <a:pt x="3165" y="3669"/>
                  </a:lnTo>
                  <a:lnTo>
                    <a:pt x="3201" y="3644"/>
                  </a:lnTo>
                  <a:lnTo>
                    <a:pt x="3238" y="3618"/>
                  </a:lnTo>
                  <a:lnTo>
                    <a:pt x="3273" y="3589"/>
                  </a:lnTo>
                  <a:lnTo>
                    <a:pt x="3309" y="3561"/>
                  </a:lnTo>
                  <a:lnTo>
                    <a:pt x="3343" y="3531"/>
                  </a:lnTo>
                  <a:lnTo>
                    <a:pt x="3379" y="3500"/>
                  </a:lnTo>
                  <a:lnTo>
                    <a:pt x="3412" y="3468"/>
                  </a:lnTo>
                  <a:lnTo>
                    <a:pt x="3447" y="3436"/>
                  </a:lnTo>
                  <a:lnTo>
                    <a:pt x="3478" y="3404"/>
                  </a:lnTo>
                  <a:lnTo>
                    <a:pt x="3508" y="3373"/>
                  </a:lnTo>
                  <a:lnTo>
                    <a:pt x="3537" y="3340"/>
                  </a:lnTo>
                  <a:lnTo>
                    <a:pt x="3567" y="3307"/>
                  </a:lnTo>
                  <a:lnTo>
                    <a:pt x="3594" y="3274"/>
                  </a:lnTo>
                  <a:lnTo>
                    <a:pt x="3620" y="3240"/>
                  </a:lnTo>
                  <a:lnTo>
                    <a:pt x="3646" y="3205"/>
                  </a:lnTo>
                  <a:lnTo>
                    <a:pt x="3670" y="3170"/>
                  </a:lnTo>
                  <a:lnTo>
                    <a:pt x="3694" y="3136"/>
                  </a:lnTo>
                  <a:lnTo>
                    <a:pt x="3716" y="3099"/>
                  </a:lnTo>
                  <a:lnTo>
                    <a:pt x="3738" y="3064"/>
                  </a:lnTo>
                  <a:lnTo>
                    <a:pt x="3759" y="3026"/>
                  </a:lnTo>
                  <a:lnTo>
                    <a:pt x="3778" y="2989"/>
                  </a:lnTo>
                  <a:lnTo>
                    <a:pt x="3796" y="2952"/>
                  </a:lnTo>
                  <a:lnTo>
                    <a:pt x="3814" y="2913"/>
                  </a:lnTo>
                  <a:lnTo>
                    <a:pt x="3831" y="2874"/>
                  </a:lnTo>
                  <a:lnTo>
                    <a:pt x="3845" y="2834"/>
                  </a:lnTo>
                  <a:lnTo>
                    <a:pt x="3860" y="2794"/>
                  </a:lnTo>
                  <a:lnTo>
                    <a:pt x="3874" y="2755"/>
                  </a:lnTo>
                  <a:lnTo>
                    <a:pt x="3886" y="2714"/>
                  </a:lnTo>
                  <a:lnTo>
                    <a:pt x="3898" y="2672"/>
                  </a:lnTo>
                  <a:lnTo>
                    <a:pt x="3908" y="2630"/>
                  </a:lnTo>
                  <a:lnTo>
                    <a:pt x="3917" y="2588"/>
                  </a:lnTo>
                  <a:lnTo>
                    <a:pt x="3927" y="2545"/>
                  </a:lnTo>
                  <a:lnTo>
                    <a:pt x="3934" y="2502"/>
                  </a:lnTo>
                  <a:lnTo>
                    <a:pt x="3940" y="2458"/>
                  </a:lnTo>
                  <a:lnTo>
                    <a:pt x="3946" y="2413"/>
                  </a:lnTo>
                  <a:lnTo>
                    <a:pt x="3951" y="2369"/>
                  </a:lnTo>
                  <a:lnTo>
                    <a:pt x="3954" y="2323"/>
                  </a:lnTo>
                  <a:lnTo>
                    <a:pt x="3956" y="2278"/>
                  </a:lnTo>
                  <a:lnTo>
                    <a:pt x="3958" y="2231"/>
                  </a:lnTo>
                  <a:lnTo>
                    <a:pt x="3958" y="2185"/>
                  </a:lnTo>
                  <a:lnTo>
                    <a:pt x="3958" y="2138"/>
                  </a:lnTo>
                  <a:lnTo>
                    <a:pt x="3956" y="2092"/>
                  </a:lnTo>
                  <a:lnTo>
                    <a:pt x="3954" y="2047"/>
                  </a:lnTo>
                  <a:lnTo>
                    <a:pt x="3950" y="2000"/>
                  </a:lnTo>
                  <a:lnTo>
                    <a:pt x="3946" y="1956"/>
                  </a:lnTo>
                  <a:lnTo>
                    <a:pt x="3940" y="1911"/>
                  </a:lnTo>
                  <a:lnTo>
                    <a:pt x="3933" y="1867"/>
                  </a:lnTo>
                  <a:lnTo>
                    <a:pt x="3926" y="1824"/>
                  </a:lnTo>
                  <a:lnTo>
                    <a:pt x="3917" y="1781"/>
                  </a:lnTo>
                  <a:lnTo>
                    <a:pt x="3908" y="1739"/>
                  </a:lnTo>
                  <a:lnTo>
                    <a:pt x="3897" y="1697"/>
                  </a:lnTo>
                  <a:lnTo>
                    <a:pt x="3885" y="1655"/>
                  </a:lnTo>
                  <a:lnTo>
                    <a:pt x="3873" y="1614"/>
                  </a:lnTo>
                  <a:lnTo>
                    <a:pt x="3859" y="1573"/>
                  </a:lnTo>
                  <a:lnTo>
                    <a:pt x="3844" y="1532"/>
                  </a:lnTo>
                  <a:lnTo>
                    <a:pt x="3829" y="1492"/>
                  </a:lnTo>
                  <a:lnTo>
                    <a:pt x="3812" y="1454"/>
                  </a:lnTo>
                  <a:lnTo>
                    <a:pt x="3794" y="1414"/>
                  </a:lnTo>
                  <a:lnTo>
                    <a:pt x="3774" y="1375"/>
                  </a:lnTo>
                  <a:lnTo>
                    <a:pt x="3756" y="1337"/>
                  </a:lnTo>
                  <a:lnTo>
                    <a:pt x="3735" y="1300"/>
                  </a:lnTo>
                  <a:lnTo>
                    <a:pt x="3713" y="1262"/>
                  </a:lnTo>
                  <a:lnTo>
                    <a:pt x="3690" y="1225"/>
                  </a:lnTo>
                  <a:lnTo>
                    <a:pt x="3666" y="1190"/>
                  </a:lnTo>
                  <a:lnTo>
                    <a:pt x="3641" y="1153"/>
                  </a:lnTo>
                  <a:lnTo>
                    <a:pt x="3615" y="1117"/>
                  </a:lnTo>
                  <a:lnTo>
                    <a:pt x="3588" y="1083"/>
                  </a:lnTo>
                  <a:lnTo>
                    <a:pt x="3560" y="1048"/>
                  </a:lnTo>
                  <a:lnTo>
                    <a:pt x="3531" y="1014"/>
                  </a:lnTo>
                  <a:lnTo>
                    <a:pt x="3501" y="980"/>
                  </a:lnTo>
                  <a:lnTo>
                    <a:pt x="3471" y="947"/>
                  </a:lnTo>
                  <a:lnTo>
                    <a:pt x="3438" y="914"/>
                  </a:lnTo>
                  <a:lnTo>
                    <a:pt x="3406" y="882"/>
                  </a:lnTo>
                  <a:lnTo>
                    <a:pt x="3373" y="851"/>
                  </a:lnTo>
                  <a:lnTo>
                    <a:pt x="3339" y="821"/>
                  </a:lnTo>
                  <a:lnTo>
                    <a:pt x="3305" y="792"/>
                  </a:lnTo>
                  <a:lnTo>
                    <a:pt x="3270" y="764"/>
                  </a:lnTo>
                  <a:lnTo>
                    <a:pt x="3236" y="737"/>
                  </a:lnTo>
                  <a:lnTo>
                    <a:pt x="3200" y="711"/>
                  </a:lnTo>
                  <a:lnTo>
                    <a:pt x="3165" y="686"/>
                  </a:lnTo>
                  <a:lnTo>
                    <a:pt x="3128" y="662"/>
                  </a:lnTo>
                  <a:lnTo>
                    <a:pt x="3092" y="639"/>
                  </a:lnTo>
                  <a:lnTo>
                    <a:pt x="3055" y="617"/>
                  </a:lnTo>
                  <a:lnTo>
                    <a:pt x="3018" y="597"/>
                  </a:lnTo>
                  <a:lnTo>
                    <a:pt x="2979" y="577"/>
                  </a:lnTo>
                  <a:lnTo>
                    <a:pt x="2941" y="558"/>
                  </a:lnTo>
                  <a:lnTo>
                    <a:pt x="2903" y="540"/>
                  </a:lnTo>
                  <a:lnTo>
                    <a:pt x="2863" y="523"/>
                  </a:lnTo>
                  <a:lnTo>
                    <a:pt x="2823" y="507"/>
                  </a:lnTo>
                  <a:lnTo>
                    <a:pt x="2784" y="492"/>
                  </a:lnTo>
                  <a:lnTo>
                    <a:pt x="2743" y="478"/>
                  </a:lnTo>
                  <a:lnTo>
                    <a:pt x="2702" y="466"/>
                  </a:lnTo>
                  <a:lnTo>
                    <a:pt x="2661" y="454"/>
                  </a:lnTo>
                  <a:lnTo>
                    <a:pt x="2619" y="444"/>
                  </a:lnTo>
                  <a:lnTo>
                    <a:pt x="2577" y="433"/>
                  </a:lnTo>
                  <a:lnTo>
                    <a:pt x="2534" y="425"/>
                  </a:lnTo>
                  <a:lnTo>
                    <a:pt x="2492" y="418"/>
                  </a:lnTo>
                  <a:lnTo>
                    <a:pt x="2448" y="410"/>
                  </a:lnTo>
                  <a:lnTo>
                    <a:pt x="2404" y="405"/>
                  </a:lnTo>
                  <a:lnTo>
                    <a:pt x="2360" y="401"/>
                  </a:lnTo>
                  <a:lnTo>
                    <a:pt x="2315" y="397"/>
                  </a:lnTo>
                  <a:lnTo>
                    <a:pt x="2269" y="395"/>
                  </a:lnTo>
                  <a:lnTo>
                    <a:pt x="2224" y="393"/>
                  </a:lnTo>
                  <a:lnTo>
                    <a:pt x="2178" y="393"/>
                  </a:lnTo>
                  <a:lnTo>
                    <a:pt x="2131" y="393"/>
                  </a:lnTo>
                  <a:lnTo>
                    <a:pt x="2087" y="395"/>
                  </a:lnTo>
                  <a:lnTo>
                    <a:pt x="2041" y="397"/>
                  </a:lnTo>
                  <a:lnTo>
                    <a:pt x="1997" y="401"/>
                  </a:lnTo>
                  <a:lnTo>
                    <a:pt x="1952" y="405"/>
                  </a:lnTo>
                  <a:lnTo>
                    <a:pt x="1908" y="411"/>
                  </a:lnTo>
                  <a:lnTo>
                    <a:pt x="1865" y="418"/>
                  </a:lnTo>
                  <a:lnTo>
                    <a:pt x="1822" y="425"/>
                  </a:lnTo>
                  <a:lnTo>
                    <a:pt x="1780" y="434"/>
                  </a:lnTo>
                  <a:lnTo>
                    <a:pt x="1738" y="444"/>
                  </a:lnTo>
                  <a:lnTo>
                    <a:pt x="1696" y="454"/>
                  </a:lnTo>
                  <a:lnTo>
                    <a:pt x="1654" y="466"/>
                  </a:lnTo>
                  <a:lnTo>
                    <a:pt x="1614" y="479"/>
                  </a:lnTo>
                  <a:lnTo>
                    <a:pt x="1574" y="493"/>
                  </a:lnTo>
                  <a:lnTo>
                    <a:pt x="1534" y="508"/>
                  </a:lnTo>
                  <a:lnTo>
                    <a:pt x="1495" y="523"/>
                  </a:lnTo>
                  <a:lnTo>
                    <a:pt x="1456" y="540"/>
                  </a:lnTo>
                  <a:lnTo>
                    <a:pt x="1417" y="558"/>
                  </a:lnTo>
                  <a:lnTo>
                    <a:pt x="1379" y="577"/>
                  </a:lnTo>
                  <a:lnTo>
                    <a:pt x="1341" y="598"/>
                  </a:lnTo>
                  <a:lnTo>
                    <a:pt x="1305" y="619"/>
                  </a:lnTo>
                  <a:lnTo>
                    <a:pt x="1268" y="641"/>
                  </a:lnTo>
                  <a:lnTo>
                    <a:pt x="1232" y="664"/>
                  </a:lnTo>
                  <a:lnTo>
                    <a:pt x="1196" y="688"/>
                  </a:lnTo>
                  <a:lnTo>
                    <a:pt x="1161" y="713"/>
                  </a:lnTo>
                  <a:lnTo>
                    <a:pt x="1125" y="738"/>
                  </a:lnTo>
                  <a:lnTo>
                    <a:pt x="1091" y="765"/>
                  </a:lnTo>
                  <a:lnTo>
                    <a:pt x="1057" y="794"/>
                  </a:lnTo>
                  <a:lnTo>
                    <a:pt x="1024" y="823"/>
                  </a:lnTo>
                  <a:lnTo>
                    <a:pt x="990" y="853"/>
                  </a:lnTo>
                  <a:lnTo>
                    <a:pt x="958" y="885"/>
                  </a:lnTo>
                  <a:lnTo>
                    <a:pt x="926" y="917"/>
                  </a:lnTo>
                  <a:close/>
                  <a:moveTo>
                    <a:pt x="1862" y="1971"/>
                  </a:moveTo>
                  <a:lnTo>
                    <a:pt x="1852" y="1950"/>
                  </a:lnTo>
                  <a:lnTo>
                    <a:pt x="1840" y="1929"/>
                  </a:lnTo>
                  <a:lnTo>
                    <a:pt x="1829" y="1910"/>
                  </a:lnTo>
                  <a:lnTo>
                    <a:pt x="1816" y="1894"/>
                  </a:lnTo>
                  <a:lnTo>
                    <a:pt x="1803" y="1877"/>
                  </a:lnTo>
                  <a:lnTo>
                    <a:pt x="1789" y="1862"/>
                  </a:lnTo>
                  <a:lnTo>
                    <a:pt x="1775" y="1850"/>
                  </a:lnTo>
                  <a:lnTo>
                    <a:pt x="1760" y="1837"/>
                  </a:lnTo>
                  <a:lnTo>
                    <a:pt x="1744" y="1827"/>
                  </a:lnTo>
                  <a:lnTo>
                    <a:pt x="1728" y="1818"/>
                  </a:lnTo>
                  <a:lnTo>
                    <a:pt x="1712" y="1810"/>
                  </a:lnTo>
                  <a:lnTo>
                    <a:pt x="1694" y="1803"/>
                  </a:lnTo>
                  <a:lnTo>
                    <a:pt x="1676" y="1799"/>
                  </a:lnTo>
                  <a:lnTo>
                    <a:pt x="1657" y="1795"/>
                  </a:lnTo>
                  <a:lnTo>
                    <a:pt x="1638" y="1793"/>
                  </a:lnTo>
                  <a:lnTo>
                    <a:pt x="1618" y="1793"/>
                  </a:lnTo>
                  <a:lnTo>
                    <a:pt x="1600" y="1793"/>
                  </a:lnTo>
                  <a:lnTo>
                    <a:pt x="1582" y="1794"/>
                  </a:lnTo>
                  <a:lnTo>
                    <a:pt x="1567" y="1796"/>
                  </a:lnTo>
                  <a:lnTo>
                    <a:pt x="1550" y="1799"/>
                  </a:lnTo>
                  <a:lnTo>
                    <a:pt x="1534" y="1802"/>
                  </a:lnTo>
                  <a:lnTo>
                    <a:pt x="1520" y="1807"/>
                  </a:lnTo>
                  <a:lnTo>
                    <a:pt x="1505" y="1812"/>
                  </a:lnTo>
                  <a:lnTo>
                    <a:pt x="1491" y="1817"/>
                  </a:lnTo>
                  <a:lnTo>
                    <a:pt x="1479" y="1823"/>
                  </a:lnTo>
                  <a:lnTo>
                    <a:pt x="1465" y="1831"/>
                  </a:lnTo>
                  <a:lnTo>
                    <a:pt x="1454" y="1839"/>
                  </a:lnTo>
                  <a:lnTo>
                    <a:pt x="1442" y="1847"/>
                  </a:lnTo>
                  <a:lnTo>
                    <a:pt x="1431" y="1857"/>
                  </a:lnTo>
                  <a:lnTo>
                    <a:pt x="1421" y="1867"/>
                  </a:lnTo>
                  <a:lnTo>
                    <a:pt x="1411" y="1878"/>
                  </a:lnTo>
                  <a:lnTo>
                    <a:pt x="1402" y="1890"/>
                  </a:lnTo>
                  <a:lnTo>
                    <a:pt x="1393" y="1903"/>
                  </a:lnTo>
                  <a:lnTo>
                    <a:pt x="1385" y="1916"/>
                  </a:lnTo>
                  <a:lnTo>
                    <a:pt x="1378" y="1930"/>
                  </a:lnTo>
                  <a:lnTo>
                    <a:pt x="1370" y="1945"/>
                  </a:lnTo>
                  <a:lnTo>
                    <a:pt x="1364" y="1961"/>
                  </a:lnTo>
                  <a:lnTo>
                    <a:pt x="1358" y="1976"/>
                  </a:lnTo>
                  <a:lnTo>
                    <a:pt x="1353" y="1994"/>
                  </a:lnTo>
                  <a:lnTo>
                    <a:pt x="1347" y="2012"/>
                  </a:lnTo>
                  <a:lnTo>
                    <a:pt x="1343" y="2030"/>
                  </a:lnTo>
                  <a:lnTo>
                    <a:pt x="1340" y="2050"/>
                  </a:lnTo>
                  <a:lnTo>
                    <a:pt x="1337" y="2070"/>
                  </a:lnTo>
                  <a:lnTo>
                    <a:pt x="1334" y="2091"/>
                  </a:lnTo>
                  <a:lnTo>
                    <a:pt x="1333" y="2113"/>
                  </a:lnTo>
                  <a:lnTo>
                    <a:pt x="1331" y="2135"/>
                  </a:lnTo>
                  <a:lnTo>
                    <a:pt x="1330" y="2158"/>
                  </a:lnTo>
                  <a:lnTo>
                    <a:pt x="1330" y="2182"/>
                  </a:lnTo>
                  <a:lnTo>
                    <a:pt x="1330" y="2206"/>
                  </a:lnTo>
                  <a:lnTo>
                    <a:pt x="1331" y="2229"/>
                  </a:lnTo>
                  <a:lnTo>
                    <a:pt x="1333" y="2251"/>
                  </a:lnTo>
                  <a:lnTo>
                    <a:pt x="1334" y="2273"/>
                  </a:lnTo>
                  <a:lnTo>
                    <a:pt x="1337" y="2294"/>
                  </a:lnTo>
                  <a:lnTo>
                    <a:pt x="1340" y="2314"/>
                  </a:lnTo>
                  <a:lnTo>
                    <a:pt x="1343" y="2334"/>
                  </a:lnTo>
                  <a:lnTo>
                    <a:pt x="1347" y="2351"/>
                  </a:lnTo>
                  <a:lnTo>
                    <a:pt x="1353" y="2369"/>
                  </a:lnTo>
                  <a:lnTo>
                    <a:pt x="1358" y="2387"/>
                  </a:lnTo>
                  <a:lnTo>
                    <a:pt x="1364" y="2403"/>
                  </a:lnTo>
                  <a:lnTo>
                    <a:pt x="1370" y="2418"/>
                  </a:lnTo>
                  <a:lnTo>
                    <a:pt x="1378" y="2433"/>
                  </a:lnTo>
                  <a:lnTo>
                    <a:pt x="1385" y="2448"/>
                  </a:lnTo>
                  <a:lnTo>
                    <a:pt x="1393" y="2460"/>
                  </a:lnTo>
                  <a:lnTo>
                    <a:pt x="1402" y="2473"/>
                  </a:lnTo>
                  <a:lnTo>
                    <a:pt x="1411" y="2485"/>
                  </a:lnTo>
                  <a:lnTo>
                    <a:pt x="1421" y="2496"/>
                  </a:lnTo>
                  <a:lnTo>
                    <a:pt x="1431" y="2506"/>
                  </a:lnTo>
                  <a:lnTo>
                    <a:pt x="1442" y="2516"/>
                  </a:lnTo>
                  <a:lnTo>
                    <a:pt x="1454" y="2524"/>
                  </a:lnTo>
                  <a:lnTo>
                    <a:pt x="1465" y="2533"/>
                  </a:lnTo>
                  <a:lnTo>
                    <a:pt x="1479" y="2540"/>
                  </a:lnTo>
                  <a:lnTo>
                    <a:pt x="1491" y="2546"/>
                  </a:lnTo>
                  <a:lnTo>
                    <a:pt x="1505" y="2551"/>
                  </a:lnTo>
                  <a:lnTo>
                    <a:pt x="1520" y="2557"/>
                  </a:lnTo>
                  <a:lnTo>
                    <a:pt x="1534" y="2561"/>
                  </a:lnTo>
                  <a:lnTo>
                    <a:pt x="1550" y="2564"/>
                  </a:lnTo>
                  <a:lnTo>
                    <a:pt x="1567" y="2567"/>
                  </a:lnTo>
                  <a:lnTo>
                    <a:pt x="1582" y="2569"/>
                  </a:lnTo>
                  <a:lnTo>
                    <a:pt x="1600" y="2570"/>
                  </a:lnTo>
                  <a:lnTo>
                    <a:pt x="1618" y="2570"/>
                  </a:lnTo>
                  <a:lnTo>
                    <a:pt x="1641" y="2569"/>
                  </a:lnTo>
                  <a:lnTo>
                    <a:pt x="1664" y="2567"/>
                  </a:lnTo>
                  <a:lnTo>
                    <a:pt x="1685" y="2564"/>
                  </a:lnTo>
                  <a:lnTo>
                    <a:pt x="1705" y="2559"/>
                  </a:lnTo>
                  <a:lnTo>
                    <a:pt x="1725" y="2551"/>
                  </a:lnTo>
                  <a:lnTo>
                    <a:pt x="1745" y="2544"/>
                  </a:lnTo>
                  <a:lnTo>
                    <a:pt x="1763" y="2534"/>
                  </a:lnTo>
                  <a:lnTo>
                    <a:pt x="1781" y="2523"/>
                  </a:lnTo>
                  <a:lnTo>
                    <a:pt x="1797" y="2511"/>
                  </a:lnTo>
                  <a:lnTo>
                    <a:pt x="1813" y="2496"/>
                  </a:lnTo>
                  <a:lnTo>
                    <a:pt x="1828" y="2481"/>
                  </a:lnTo>
                  <a:lnTo>
                    <a:pt x="1841" y="2463"/>
                  </a:lnTo>
                  <a:lnTo>
                    <a:pt x="1855" y="2446"/>
                  </a:lnTo>
                  <a:lnTo>
                    <a:pt x="1867" y="2426"/>
                  </a:lnTo>
                  <a:lnTo>
                    <a:pt x="1879" y="2404"/>
                  </a:lnTo>
                  <a:lnTo>
                    <a:pt x="1889" y="2381"/>
                  </a:lnTo>
                  <a:lnTo>
                    <a:pt x="2155" y="2523"/>
                  </a:lnTo>
                  <a:lnTo>
                    <a:pt x="2143" y="2544"/>
                  </a:lnTo>
                  <a:lnTo>
                    <a:pt x="2130" y="2564"/>
                  </a:lnTo>
                  <a:lnTo>
                    <a:pt x="2118" y="2584"/>
                  </a:lnTo>
                  <a:lnTo>
                    <a:pt x="2104" y="2603"/>
                  </a:lnTo>
                  <a:lnTo>
                    <a:pt x="2091" y="2621"/>
                  </a:lnTo>
                  <a:lnTo>
                    <a:pt x="2077" y="2638"/>
                  </a:lnTo>
                  <a:lnTo>
                    <a:pt x="2062" y="2655"/>
                  </a:lnTo>
                  <a:lnTo>
                    <a:pt x="2048" y="2671"/>
                  </a:lnTo>
                  <a:lnTo>
                    <a:pt x="2033" y="2687"/>
                  </a:lnTo>
                  <a:lnTo>
                    <a:pt x="2018" y="2701"/>
                  </a:lnTo>
                  <a:lnTo>
                    <a:pt x="2002" y="2716"/>
                  </a:lnTo>
                  <a:lnTo>
                    <a:pt x="1985" y="2729"/>
                  </a:lnTo>
                  <a:lnTo>
                    <a:pt x="1970" y="2742"/>
                  </a:lnTo>
                  <a:lnTo>
                    <a:pt x="1952" y="2755"/>
                  </a:lnTo>
                  <a:lnTo>
                    <a:pt x="1935" y="2766"/>
                  </a:lnTo>
                  <a:lnTo>
                    <a:pt x="1917" y="2778"/>
                  </a:lnTo>
                  <a:lnTo>
                    <a:pt x="1900" y="2787"/>
                  </a:lnTo>
                  <a:lnTo>
                    <a:pt x="1881" y="2797"/>
                  </a:lnTo>
                  <a:lnTo>
                    <a:pt x="1862" y="2806"/>
                  </a:lnTo>
                  <a:lnTo>
                    <a:pt x="1843" y="2814"/>
                  </a:lnTo>
                  <a:lnTo>
                    <a:pt x="1823" y="2822"/>
                  </a:lnTo>
                  <a:lnTo>
                    <a:pt x="1804" y="2829"/>
                  </a:lnTo>
                  <a:lnTo>
                    <a:pt x="1784" y="2835"/>
                  </a:lnTo>
                  <a:lnTo>
                    <a:pt x="1763" y="2841"/>
                  </a:lnTo>
                  <a:lnTo>
                    <a:pt x="1742" y="2846"/>
                  </a:lnTo>
                  <a:lnTo>
                    <a:pt x="1720" y="2850"/>
                  </a:lnTo>
                  <a:lnTo>
                    <a:pt x="1699" y="2854"/>
                  </a:lnTo>
                  <a:lnTo>
                    <a:pt x="1676" y="2856"/>
                  </a:lnTo>
                  <a:lnTo>
                    <a:pt x="1654" y="2859"/>
                  </a:lnTo>
                  <a:lnTo>
                    <a:pt x="1631" y="2860"/>
                  </a:lnTo>
                  <a:lnTo>
                    <a:pt x="1608" y="2861"/>
                  </a:lnTo>
                  <a:lnTo>
                    <a:pt x="1584" y="2861"/>
                  </a:lnTo>
                  <a:lnTo>
                    <a:pt x="1548" y="2861"/>
                  </a:lnTo>
                  <a:lnTo>
                    <a:pt x="1513" y="2859"/>
                  </a:lnTo>
                  <a:lnTo>
                    <a:pt x="1479" y="2855"/>
                  </a:lnTo>
                  <a:lnTo>
                    <a:pt x="1446" y="2851"/>
                  </a:lnTo>
                  <a:lnTo>
                    <a:pt x="1412" y="2845"/>
                  </a:lnTo>
                  <a:lnTo>
                    <a:pt x="1381" y="2836"/>
                  </a:lnTo>
                  <a:lnTo>
                    <a:pt x="1351" y="2827"/>
                  </a:lnTo>
                  <a:lnTo>
                    <a:pt x="1320" y="2816"/>
                  </a:lnTo>
                  <a:lnTo>
                    <a:pt x="1291" y="2805"/>
                  </a:lnTo>
                  <a:lnTo>
                    <a:pt x="1264" y="2791"/>
                  </a:lnTo>
                  <a:lnTo>
                    <a:pt x="1237" y="2777"/>
                  </a:lnTo>
                  <a:lnTo>
                    <a:pt x="1210" y="2761"/>
                  </a:lnTo>
                  <a:lnTo>
                    <a:pt x="1185" y="2743"/>
                  </a:lnTo>
                  <a:lnTo>
                    <a:pt x="1161" y="2724"/>
                  </a:lnTo>
                  <a:lnTo>
                    <a:pt x="1138" y="2703"/>
                  </a:lnTo>
                  <a:lnTo>
                    <a:pt x="1115" y="2681"/>
                  </a:lnTo>
                  <a:lnTo>
                    <a:pt x="1093" y="2658"/>
                  </a:lnTo>
                  <a:lnTo>
                    <a:pt x="1073" y="2634"/>
                  </a:lnTo>
                  <a:lnTo>
                    <a:pt x="1054" y="2609"/>
                  </a:lnTo>
                  <a:lnTo>
                    <a:pt x="1037" y="2583"/>
                  </a:lnTo>
                  <a:lnTo>
                    <a:pt x="1022" y="2556"/>
                  </a:lnTo>
                  <a:lnTo>
                    <a:pt x="1007" y="2527"/>
                  </a:lnTo>
                  <a:lnTo>
                    <a:pt x="994" y="2497"/>
                  </a:lnTo>
                  <a:lnTo>
                    <a:pt x="982" y="2467"/>
                  </a:lnTo>
                  <a:lnTo>
                    <a:pt x="972" y="2435"/>
                  </a:lnTo>
                  <a:lnTo>
                    <a:pt x="963" y="2403"/>
                  </a:lnTo>
                  <a:lnTo>
                    <a:pt x="955" y="2369"/>
                  </a:lnTo>
                  <a:lnTo>
                    <a:pt x="949" y="2334"/>
                  </a:lnTo>
                  <a:lnTo>
                    <a:pt x="945" y="2298"/>
                  </a:lnTo>
                  <a:lnTo>
                    <a:pt x="940" y="2261"/>
                  </a:lnTo>
                  <a:lnTo>
                    <a:pt x="938" y="2222"/>
                  </a:lnTo>
                  <a:lnTo>
                    <a:pt x="938" y="2184"/>
                  </a:lnTo>
                  <a:lnTo>
                    <a:pt x="938" y="2145"/>
                  </a:lnTo>
                  <a:lnTo>
                    <a:pt x="940" y="2108"/>
                  </a:lnTo>
                  <a:lnTo>
                    <a:pt x="945" y="2072"/>
                  </a:lnTo>
                  <a:lnTo>
                    <a:pt x="950" y="2036"/>
                  </a:lnTo>
                  <a:lnTo>
                    <a:pt x="956" y="2001"/>
                  </a:lnTo>
                  <a:lnTo>
                    <a:pt x="963" y="1968"/>
                  </a:lnTo>
                  <a:lnTo>
                    <a:pt x="973" y="1935"/>
                  </a:lnTo>
                  <a:lnTo>
                    <a:pt x="983" y="1904"/>
                  </a:lnTo>
                  <a:lnTo>
                    <a:pt x="996" y="1874"/>
                  </a:lnTo>
                  <a:lnTo>
                    <a:pt x="1009" y="1844"/>
                  </a:lnTo>
                  <a:lnTo>
                    <a:pt x="1024" y="1816"/>
                  </a:lnTo>
                  <a:lnTo>
                    <a:pt x="1041" y="1789"/>
                  </a:lnTo>
                  <a:lnTo>
                    <a:pt x="1058" y="1762"/>
                  </a:lnTo>
                  <a:lnTo>
                    <a:pt x="1077" y="1736"/>
                  </a:lnTo>
                  <a:lnTo>
                    <a:pt x="1098" y="1712"/>
                  </a:lnTo>
                  <a:lnTo>
                    <a:pt x="1120" y="1689"/>
                  </a:lnTo>
                  <a:lnTo>
                    <a:pt x="1143" y="1666"/>
                  </a:lnTo>
                  <a:lnTo>
                    <a:pt x="1167" y="1646"/>
                  </a:lnTo>
                  <a:lnTo>
                    <a:pt x="1192" y="1626"/>
                  </a:lnTo>
                  <a:lnTo>
                    <a:pt x="1217" y="1609"/>
                  </a:lnTo>
                  <a:lnTo>
                    <a:pt x="1242" y="1592"/>
                  </a:lnTo>
                  <a:lnTo>
                    <a:pt x="1269" y="1577"/>
                  </a:lnTo>
                  <a:lnTo>
                    <a:pt x="1296" y="1564"/>
                  </a:lnTo>
                  <a:lnTo>
                    <a:pt x="1324" y="1551"/>
                  </a:lnTo>
                  <a:lnTo>
                    <a:pt x="1353" y="1541"/>
                  </a:lnTo>
                  <a:lnTo>
                    <a:pt x="1383" y="1531"/>
                  </a:lnTo>
                  <a:lnTo>
                    <a:pt x="1412" y="1524"/>
                  </a:lnTo>
                  <a:lnTo>
                    <a:pt x="1443" y="1518"/>
                  </a:lnTo>
                  <a:lnTo>
                    <a:pt x="1475" y="1512"/>
                  </a:lnTo>
                  <a:lnTo>
                    <a:pt x="1507" y="1508"/>
                  </a:lnTo>
                  <a:lnTo>
                    <a:pt x="1541" y="1506"/>
                  </a:lnTo>
                  <a:lnTo>
                    <a:pt x="1574" y="1506"/>
                  </a:lnTo>
                  <a:lnTo>
                    <a:pt x="1599" y="1506"/>
                  </a:lnTo>
                  <a:lnTo>
                    <a:pt x="1623" y="1507"/>
                  </a:lnTo>
                  <a:lnTo>
                    <a:pt x="1647" y="1508"/>
                  </a:lnTo>
                  <a:lnTo>
                    <a:pt x="1671" y="1510"/>
                  </a:lnTo>
                  <a:lnTo>
                    <a:pt x="1694" y="1513"/>
                  </a:lnTo>
                  <a:lnTo>
                    <a:pt x="1716" y="1516"/>
                  </a:lnTo>
                  <a:lnTo>
                    <a:pt x="1739" y="1521"/>
                  </a:lnTo>
                  <a:lnTo>
                    <a:pt x="1761" y="1526"/>
                  </a:lnTo>
                  <a:lnTo>
                    <a:pt x="1782" y="1531"/>
                  </a:lnTo>
                  <a:lnTo>
                    <a:pt x="1803" y="1536"/>
                  </a:lnTo>
                  <a:lnTo>
                    <a:pt x="1823" y="1543"/>
                  </a:lnTo>
                  <a:lnTo>
                    <a:pt x="1843" y="1550"/>
                  </a:lnTo>
                  <a:lnTo>
                    <a:pt x="1863" y="1558"/>
                  </a:lnTo>
                  <a:lnTo>
                    <a:pt x="1882" y="1567"/>
                  </a:lnTo>
                  <a:lnTo>
                    <a:pt x="1901" y="1575"/>
                  </a:lnTo>
                  <a:lnTo>
                    <a:pt x="1918" y="1585"/>
                  </a:lnTo>
                  <a:lnTo>
                    <a:pt x="1936" y="1595"/>
                  </a:lnTo>
                  <a:lnTo>
                    <a:pt x="1954" y="1607"/>
                  </a:lnTo>
                  <a:lnTo>
                    <a:pt x="1971" y="1618"/>
                  </a:lnTo>
                  <a:lnTo>
                    <a:pt x="1987" y="1630"/>
                  </a:lnTo>
                  <a:lnTo>
                    <a:pt x="2003" y="1642"/>
                  </a:lnTo>
                  <a:lnTo>
                    <a:pt x="2019" y="1656"/>
                  </a:lnTo>
                  <a:lnTo>
                    <a:pt x="2034" y="1669"/>
                  </a:lnTo>
                  <a:lnTo>
                    <a:pt x="2049" y="1684"/>
                  </a:lnTo>
                  <a:lnTo>
                    <a:pt x="2062" y="1700"/>
                  </a:lnTo>
                  <a:lnTo>
                    <a:pt x="2076" y="1716"/>
                  </a:lnTo>
                  <a:lnTo>
                    <a:pt x="2090" y="1732"/>
                  </a:lnTo>
                  <a:lnTo>
                    <a:pt x="2103" y="1749"/>
                  </a:lnTo>
                  <a:lnTo>
                    <a:pt x="2115" y="1767"/>
                  </a:lnTo>
                  <a:lnTo>
                    <a:pt x="2127" y="1785"/>
                  </a:lnTo>
                  <a:lnTo>
                    <a:pt x="2139" y="1803"/>
                  </a:lnTo>
                  <a:lnTo>
                    <a:pt x="2150" y="1823"/>
                  </a:lnTo>
                  <a:lnTo>
                    <a:pt x="1862" y="1971"/>
                  </a:lnTo>
                  <a:close/>
                  <a:moveTo>
                    <a:pt x="3114" y="1971"/>
                  </a:moveTo>
                  <a:lnTo>
                    <a:pt x="3102" y="1950"/>
                  </a:lnTo>
                  <a:lnTo>
                    <a:pt x="3092" y="1929"/>
                  </a:lnTo>
                  <a:lnTo>
                    <a:pt x="3080" y="1910"/>
                  </a:lnTo>
                  <a:lnTo>
                    <a:pt x="3068" y="1894"/>
                  </a:lnTo>
                  <a:lnTo>
                    <a:pt x="3055" y="1877"/>
                  </a:lnTo>
                  <a:lnTo>
                    <a:pt x="3042" y="1862"/>
                  </a:lnTo>
                  <a:lnTo>
                    <a:pt x="3027" y="1850"/>
                  </a:lnTo>
                  <a:lnTo>
                    <a:pt x="3012" y="1837"/>
                  </a:lnTo>
                  <a:lnTo>
                    <a:pt x="2997" y="1827"/>
                  </a:lnTo>
                  <a:lnTo>
                    <a:pt x="2981" y="1818"/>
                  </a:lnTo>
                  <a:lnTo>
                    <a:pt x="2965" y="1810"/>
                  </a:lnTo>
                  <a:lnTo>
                    <a:pt x="2948" y="1803"/>
                  </a:lnTo>
                  <a:lnTo>
                    <a:pt x="2930" y="1799"/>
                  </a:lnTo>
                  <a:lnTo>
                    <a:pt x="2912" y="1795"/>
                  </a:lnTo>
                  <a:lnTo>
                    <a:pt x="2893" y="1793"/>
                  </a:lnTo>
                  <a:lnTo>
                    <a:pt x="2874" y="1793"/>
                  </a:lnTo>
                  <a:lnTo>
                    <a:pt x="2856" y="1793"/>
                  </a:lnTo>
                  <a:lnTo>
                    <a:pt x="2838" y="1794"/>
                  </a:lnTo>
                  <a:lnTo>
                    <a:pt x="2821" y="1796"/>
                  </a:lnTo>
                  <a:lnTo>
                    <a:pt x="2805" y="1799"/>
                  </a:lnTo>
                  <a:lnTo>
                    <a:pt x="2789" y="1802"/>
                  </a:lnTo>
                  <a:lnTo>
                    <a:pt x="2774" y="1807"/>
                  </a:lnTo>
                  <a:lnTo>
                    <a:pt x="2760" y="1812"/>
                  </a:lnTo>
                  <a:lnTo>
                    <a:pt x="2745" y="1817"/>
                  </a:lnTo>
                  <a:lnTo>
                    <a:pt x="2732" y="1823"/>
                  </a:lnTo>
                  <a:lnTo>
                    <a:pt x="2719" y="1831"/>
                  </a:lnTo>
                  <a:lnTo>
                    <a:pt x="2707" y="1839"/>
                  </a:lnTo>
                  <a:lnTo>
                    <a:pt x="2695" y="1847"/>
                  </a:lnTo>
                  <a:lnTo>
                    <a:pt x="2684" y="1857"/>
                  </a:lnTo>
                  <a:lnTo>
                    <a:pt x="2673" y="1867"/>
                  </a:lnTo>
                  <a:lnTo>
                    <a:pt x="2663" y="1878"/>
                  </a:lnTo>
                  <a:lnTo>
                    <a:pt x="2653" y="1890"/>
                  </a:lnTo>
                  <a:lnTo>
                    <a:pt x="2645" y="1903"/>
                  </a:lnTo>
                  <a:lnTo>
                    <a:pt x="2637" y="1916"/>
                  </a:lnTo>
                  <a:lnTo>
                    <a:pt x="2628" y="1930"/>
                  </a:lnTo>
                  <a:lnTo>
                    <a:pt x="2621" y="1945"/>
                  </a:lnTo>
                  <a:lnTo>
                    <a:pt x="2615" y="1961"/>
                  </a:lnTo>
                  <a:lnTo>
                    <a:pt x="2608" y="1976"/>
                  </a:lnTo>
                  <a:lnTo>
                    <a:pt x="2603" y="1994"/>
                  </a:lnTo>
                  <a:lnTo>
                    <a:pt x="2599" y="2012"/>
                  </a:lnTo>
                  <a:lnTo>
                    <a:pt x="2594" y="2030"/>
                  </a:lnTo>
                  <a:lnTo>
                    <a:pt x="2591" y="2050"/>
                  </a:lnTo>
                  <a:lnTo>
                    <a:pt x="2588" y="2070"/>
                  </a:lnTo>
                  <a:lnTo>
                    <a:pt x="2584" y="2091"/>
                  </a:lnTo>
                  <a:lnTo>
                    <a:pt x="2582" y="2113"/>
                  </a:lnTo>
                  <a:lnTo>
                    <a:pt x="2581" y="2135"/>
                  </a:lnTo>
                  <a:lnTo>
                    <a:pt x="2580" y="2158"/>
                  </a:lnTo>
                  <a:lnTo>
                    <a:pt x="2580" y="2182"/>
                  </a:lnTo>
                  <a:lnTo>
                    <a:pt x="2580" y="2206"/>
                  </a:lnTo>
                  <a:lnTo>
                    <a:pt x="2581" y="2229"/>
                  </a:lnTo>
                  <a:lnTo>
                    <a:pt x="2582" y="2251"/>
                  </a:lnTo>
                  <a:lnTo>
                    <a:pt x="2584" y="2273"/>
                  </a:lnTo>
                  <a:lnTo>
                    <a:pt x="2588" y="2294"/>
                  </a:lnTo>
                  <a:lnTo>
                    <a:pt x="2591" y="2314"/>
                  </a:lnTo>
                  <a:lnTo>
                    <a:pt x="2594" y="2334"/>
                  </a:lnTo>
                  <a:lnTo>
                    <a:pt x="2599" y="2351"/>
                  </a:lnTo>
                  <a:lnTo>
                    <a:pt x="2603" y="2369"/>
                  </a:lnTo>
                  <a:lnTo>
                    <a:pt x="2608" y="2387"/>
                  </a:lnTo>
                  <a:lnTo>
                    <a:pt x="2615" y="2403"/>
                  </a:lnTo>
                  <a:lnTo>
                    <a:pt x="2621" y="2418"/>
                  </a:lnTo>
                  <a:lnTo>
                    <a:pt x="2628" y="2433"/>
                  </a:lnTo>
                  <a:lnTo>
                    <a:pt x="2637" y="2448"/>
                  </a:lnTo>
                  <a:lnTo>
                    <a:pt x="2645" y="2460"/>
                  </a:lnTo>
                  <a:lnTo>
                    <a:pt x="2653" y="2473"/>
                  </a:lnTo>
                  <a:lnTo>
                    <a:pt x="2663" y="2485"/>
                  </a:lnTo>
                  <a:lnTo>
                    <a:pt x="2673" y="2496"/>
                  </a:lnTo>
                  <a:lnTo>
                    <a:pt x="2684" y="2506"/>
                  </a:lnTo>
                  <a:lnTo>
                    <a:pt x="2695" y="2516"/>
                  </a:lnTo>
                  <a:lnTo>
                    <a:pt x="2707" y="2524"/>
                  </a:lnTo>
                  <a:lnTo>
                    <a:pt x="2719" y="2533"/>
                  </a:lnTo>
                  <a:lnTo>
                    <a:pt x="2732" y="2540"/>
                  </a:lnTo>
                  <a:lnTo>
                    <a:pt x="2745" y="2546"/>
                  </a:lnTo>
                  <a:lnTo>
                    <a:pt x="2760" y="2551"/>
                  </a:lnTo>
                  <a:lnTo>
                    <a:pt x="2774" y="2557"/>
                  </a:lnTo>
                  <a:lnTo>
                    <a:pt x="2789" y="2561"/>
                  </a:lnTo>
                  <a:lnTo>
                    <a:pt x="2805" y="2564"/>
                  </a:lnTo>
                  <a:lnTo>
                    <a:pt x="2821" y="2567"/>
                  </a:lnTo>
                  <a:lnTo>
                    <a:pt x="2838" y="2569"/>
                  </a:lnTo>
                  <a:lnTo>
                    <a:pt x="2856" y="2570"/>
                  </a:lnTo>
                  <a:lnTo>
                    <a:pt x="2874" y="2570"/>
                  </a:lnTo>
                  <a:lnTo>
                    <a:pt x="2898" y="2569"/>
                  </a:lnTo>
                  <a:lnTo>
                    <a:pt x="2920" y="2567"/>
                  </a:lnTo>
                  <a:lnTo>
                    <a:pt x="2941" y="2564"/>
                  </a:lnTo>
                  <a:lnTo>
                    <a:pt x="2962" y="2559"/>
                  </a:lnTo>
                  <a:lnTo>
                    <a:pt x="2982" y="2551"/>
                  </a:lnTo>
                  <a:lnTo>
                    <a:pt x="3001" y="2544"/>
                  </a:lnTo>
                  <a:lnTo>
                    <a:pt x="3019" y="2534"/>
                  </a:lnTo>
                  <a:lnTo>
                    <a:pt x="3035" y="2523"/>
                  </a:lnTo>
                  <a:lnTo>
                    <a:pt x="3052" y="2511"/>
                  </a:lnTo>
                  <a:lnTo>
                    <a:pt x="3067" y="2496"/>
                  </a:lnTo>
                  <a:lnTo>
                    <a:pt x="3081" y="2481"/>
                  </a:lnTo>
                  <a:lnTo>
                    <a:pt x="3095" y="2463"/>
                  </a:lnTo>
                  <a:lnTo>
                    <a:pt x="3107" y="2446"/>
                  </a:lnTo>
                  <a:lnTo>
                    <a:pt x="3120" y="2426"/>
                  </a:lnTo>
                  <a:lnTo>
                    <a:pt x="3130" y="2404"/>
                  </a:lnTo>
                  <a:lnTo>
                    <a:pt x="3140" y="2381"/>
                  </a:lnTo>
                  <a:lnTo>
                    <a:pt x="3412" y="2523"/>
                  </a:lnTo>
                  <a:lnTo>
                    <a:pt x="3400" y="2544"/>
                  </a:lnTo>
                  <a:lnTo>
                    <a:pt x="3388" y="2564"/>
                  </a:lnTo>
                  <a:lnTo>
                    <a:pt x="3375" y="2584"/>
                  </a:lnTo>
                  <a:lnTo>
                    <a:pt x="3362" y="2603"/>
                  </a:lnTo>
                  <a:lnTo>
                    <a:pt x="3349" y="2621"/>
                  </a:lnTo>
                  <a:lnTo>
                    <a:pt x="3334" y="2638"/>
                  </a:lnTo>
                  <a:lnTo>
                    <a:pt x="3320" y="2655"/>
                  </a:lnTo>
                  <a:lnTo>
                    <a:pt x="3306" y="2671"/>
                  </a:lnTo>
                  <a:lnTo>
                    <a:pt x="3290" y="2687"/>
                  </a:lnTo>
                  <a:lnTo>
                    <a:pt x="3275" y="2701"/>
                  </a:lnTo>
                  <a:lnTo>
                    <a:pt x="3259" y="2716"/>
                  </a:lnTo>
                  <a:lnTo>
                    <a:pt x="3243" y="2729"/>
                  </a:lnTo>
                  <a:lnTo>
                    <a:pt x="3226" y="2742"/>
                  </a:lnTo>
                  <a:lnTo>
                    <a:pt x="3210" y="2755"/>
                  </a:lnTo>
                  <a:lnTo>
                    <a:pt x="3192" y="2766"/>
                  </a:lnTo>
                  <a:lnTo>
                    <a:pt x="3175" y="2778"/>
                  </a:lnTo>
                  <a:lnTo>
                    <a:pt x="3156" y="2787"/>
                  </a:lnTo>
                  <a:lnTo>
                    <a:pt x="3139" y="2797"/>
                  </a:lnTo>
                  <a:lnTo>
                    <a:pt x="3120" y="2806"/>
                  </a:lnTo>
                  <a:lnTo>
                    <a:pt x="3101" y="2814"/>
                  </a:lnTo>
                  <a:lnTo>
                    <a:pt x="3081" y="2822"/>
                  </a:lnTo>
                  <a:lnTo>
                    <a:pt x="3061" y="2829"/>
                  </a:lnTo>
                  <a:lnTo>
                    <a:pt x="3042" y="2835"/>
                  </a:lnTo>
                  <a:lnTo>
                    <a:pt x="3021" y="2841"/>
                  </a:lnTo>
                  <a:lnTo>
                    <a:pt x="3000" y="2846"/>
                  </a:lnTo>
                  <a:lnTo>
                    <a:pt x="2978" y="2850"/>
                  </a:lnTo>
                  <a:lnTo>
                    <a:pt x="2957" y="2854"/>
                  </a:lnTo>
                  <a:lnTo>
                    <a:pt x="2934" y="2856"/>
                  </a:lnTo>
                  <a:lnTo>
                    <a:pt x="2912" y="2859"/>
                  </a:lnTo>
                  <a:lnTo>
                    <a:pt x="2889" y="2860"/>
                  </a:lnTo>
                  <a:lnTo>
                    <a:pt x="2866" y="2861"/>
                  </a:lnTo>
                  <a:lnTo>
                    <a:pt x="2842" y="2861"/>
                  </a:lnTo>
                  <a:lnTo>
                    <a:pt x="2807" y="2861"/>
                  </a:lnTo>
                  <a:lnTo>
                    <a:pt x="2771" y="2859"/>
                  </a:lnTo>
                  <a:lnTo>
                    <a:pt x="2737" y="2855"/>
                  </a:lnTo>
                  <a:lnTo>
                    <a:pt x="2703" y="2851"/>
                  </a:lnTo>
                  <a:lnTo>
                    <a:pt x="2671" y="2845"/>
                  </a:lnTo>
                  <a:lnTo>
                    <a:pt x="2640" y="2836"/>
                  </a:lnTo>
                  <a:lnTo>
                    <a:pt x="2608" y="2827"/>
                  </a:lnTo>
                  <a:lnTo>
                    <a:pt x="2579" y="2816"/>
                  </a:lnTo>
                  <a:lnTo>
                    <a:pt x="2550" y="2805"/>
                  </a:lnTo>
                  <a:lnTo>
                    <a:pt x="2522" y="2791"/>
                  </a:lnTo>
                  <a:lnTo>
                    <a:pt x="2495" y="2777"/>
                  </a:lnTo>
                  <a:lnTo>
                    <a:pt x="2469" y="2761"/>
                  </a:lnTo>
                  <a:lnTo>
                    <a:pt x="2444" y="2743"/>
                  </a:lnTo>
                  <a:lnTo>
                    <a:pt x="2420" y="2724"/>
                  </a:lnTo>
                  <a:lnTo>
                    <a:pt x="2395" y="2703"/>
                  </a:lnTo>
                  <a:lnTo>
                    <a:pt x="2374" y="2681"/>
                  </a:lnTo>
                  <a:lnTo>
                    <a:pt x="2352" y="2658"/>
                  </a:lnTo>
                  <a:lnTo>
                    <a:pt x="2332" y="2634"/>
                  </a:lnTo>
                  <a:lnTo>
                    <a:pt x="2313" y="2609"/>
                  </a:lnTo>
                  <a:lnTo>
                    <a:pt x="2296" y="2583"/>
                  </a:lnTo>
                  <a:lnTo>
                    <a:pt x="2281" y="2556"/>
                  </a:lnTo>
                  <a:lnTo>
                    <a:pt x="2266" y="2527"/>
                  </a:lnTo>
                  <a:lnTo>
                    <a:pt x="2252" y="2497"/>
                  </a:lnTo>
                  <a:lnTo>
                    <a:pt x="2241" y="2467"/>
                  </a:lnTo>
                  <a:lnTo>
                    <a:pt x="2231" y="2435"/>
                  </a:lnTo>
                  <a:lnTo>
                    <a:pt x="2222" y="2403"/>
                  </a:lnTo>
                  <a:lnTo>
                    <a:pt x="2214" y="2369"/>
                  </a:lnTo>
                  <a:lnTo>
                    <a:pt x="2209" y="2334"/>
                  </a:lnTo>
                  <a:lnTo>
                    <a:pt x="2203" y="2298"/>
                  </a:lnTo>
                  <a:lnTo>
                    <a:pt x="2200" y="2261"/>
                  </a:lnTo>
                  <a:lnTo>
                    <a:pt x="2198" y="2222"/>
                  </a:lnTo>
                  <a:lnTo>
                    <a:pt x="2197" y="2184"/>
                  </a:lnTo>
                  <a:lnTo>
                    <a:pt x="2198" y="2145"/>
                  </a:lnTo>
                  <a:lnTo>
                    <a:pt x="2200" y="2108"/>
                  </a:lnTo>
                  <a:lnTo>
                    <a:pt x="2203" y="2072"/>
                  </a:lnTo>
                  <a:lnTo>
                    <a:pt x="2209" y="2036"/>
                  </a:lnTo>
                  <a:lnTo>
                    <a:pt x="2215" y="2001"/>
                  </a:lnTo>
                  <a:lnTo>
                    <a:pt x="2222" y="1968"/>
                  </a:lnTo>
                  <a:lnTo>
                    <a:pt x="2232" y="1935"/>
                  </a:lnTo>
                  <a:lnTo>
                    <a:pt x="2242" y="1904"/>
                  </a:lnTo>
                  <a:lnTo>
                    <a:pt x="2254" y="1874"/>
                  </a:lnTo>
                  <a:lnTo>
                    <a:pt x="2267" y="1844"/>
                  </a:lnTo>
                  <a:lnTo>
                    <a:pt x="2282" y="1816"/>
                  </a:lnTo>
                  <a:lnTo>
                    <a:pt x="2298" y="1789"/>
                  </a:lnTo>
                  <a:lnTo>
                    <a:pt x="2315" y="1762"/>
                  </a:lnTo>
                  <a:lnTo>
                    <a:pt x="2334" y="1736"/>
                  </a:lnTo>
                  <a:lnTo>
                    <a:pt x="2355" y="1712"/>
                  </a:lnTo>
                  <a:lnTo>
                    <a:pt x="2377" y="1689"/>
                  </a:lnTo>
                  <a:lnTo>
                    <a:pt x="2399" y="1666"/>
                  </a:lnTo>
                  <a:lnTo>
                    <a:pt x="2423" y="1646"/>
                  </a:lnTo>
                  <a:lnTo>
                    <a:pt x="2447" y="1626"/>
                  </a:lnTo>
                  <a:lnTo>
                    <a:pt x="2472" y="1609"/>
                  </a:lnTo>
                  <a:lnTo>
                    <a:pt x="2498" y="1592"/>
                  </a:lnTo>
                  <a:lnTo>
                    <a:pt x="2524" y="1577"/>
                  </a:lnTo>
                  <a:lnTo>
                    <a:pt x="2551" y="1564"/>
                  </a:lnTo>
                  <a:lnTo>
                    <a:pt x="2579" y="1551"/>
                  </a:lnTo>
                  <a:lnTo>
                    <a:pt x="2608" y="1541"/>
                  </a:lnTo>
                  <a:lnTo>
                    <a:pt x="2638" y="1531"/>
                  </a:lnTo>
                  <a:lnTo>
                    <a:pt x="2668" y="1524"/>
                  </a:lnTo>
                  <a:lnTo>
                    <a:pt x="2699" y="1518"/>
                  </a:lnTo>
                  <a:lnTo>
                    <a:pt x="2732" y="1512"/>
                  </a:lnTo>
                  <a:lnTo>
                    <a:pt x="2764" y="1508"/>
                  </a:lnTo>
                  <a:lnTo>
                    <a:pt x="2797" y="1506"/>
                  </a:lnTo>
                  <a:lnTo>
                    <a:pt x="2832" y="1506"/>
                  </a:lnTo>
                  <a:lnTo>
                    <a:pt x="2857" y="1506"/>
                  </a:lnTo>
                  <a:lnTo>
                    <a:pt x="2881" y="1507"/>
                  </a:lnTo>
                  <a:lnTo>
                    <a:pt x="2905" y="1508"/>
                  </a:lnTo>
                  <a:lnTo>
                    <a:pt x="2929" y="1510"/>
                  </a:lnTo>
                  <a:lnTo>
                    <a:pt x="2952" y="1513"/>
                  </a:lnTo>
                  <a:lnTo>
                    <a:pt x="2975" y="1516"/>
                  </a:lnTo>
                  <a:lnTo>
                    <a:pt x="2997" y="1521"/>
                  </a:lnTo>
                  <a:lnTo>
                    <a:pt x="3019" y="1526"/>
                  </a:lnTo>
                  <a:lnTo>
                    <a:pt x="3040" y="1531"/>
                  </a:lnTo>
                  <a:lnTo>
                    <a:pt x="3060" y="1536"/>
                  </a:lnTo>
                  <a:lnTo>
                    <a:pt x="3081" y="1543"/>
                  </a:lnTo>
                  <a:lnTo>
                    <a:pt x="3101" y="1550"/>
                  </a:lnTo>
                  <a:lnTo>
                    <a:pt x="3120" y="1558"/>
                  </a:lnTo>
                  <a:lnTo>
                    <a:pt x="3140" y="1567"/>
                  </a:lnTo>
                  <a:lnTo>
                    <a:pt x="3159" y="1575"/>
                  </a:lnTo>
                  <a:lnTo>
                    <a:pt x="3176" y="1585"/>
                  </a:lnTo>
                  <a:lnTo>
                    <a:pt x="3194" y="1595"/>
                  </a:lnTo>
                  <a:lnTo>
                    <a:pt x="3211" y="1607"/>
                  </a:lnTo>
                  <a:lnTo>
                    <a:pt x="3229" y="1618"/>
                  </a:lnTo>
                  <a:lnTo>
                    <a:pt x="3244" y="1630"/>
                  </a:lnTo>
                  <a:lnTo>
                    <a:pt x="3261" y="1642"/>
                  </a:lnTo>
                  <a:lnTo>
                    <a:pt x="3277" y="1656"/>
                  </a:lnTo>
                  <a:lnTo>
                    <a:pt x="3291" y="1669"/>
                  </a:lnTo>
                  <a:lnTo>
                    <a:pt x="3306" y="1684"/>
                  </a:lnTo>
                  <a:lnTo>
                    <a:pt x="3320" y="1700"/>
                  </a:lnTo>
                  <a:lnTo>
                    <a:pt x="3334" y="1716"/>
                  </a:lnTo>
                  <a:lnTo>
                    <a:pt x="3346" y="1732"/>
                  </a:lnTo>
                  <a:lnTo>
                    <a:pt x="3360" y="1749"/>
                  </a:lnTo>
                  <a:lnTo>
                    <a:pt x="3373" y="1767"/>
                  </a:lnTo>
                  <a:lnTo>
                    <a:pt x="3384" y="1785"/>
                  </a:lnTo>
                  <a:lnTo>
                    <a:pt x="3396" y="1803"/>
                  </a:lnTo>
                  <a:lnTo>
                    <a:pt x="3407" y="1823"/>
                  </a:lnTo>
                  <a:lnTo>
                    <a:pt x="3114" y="1971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0150475" y="6088063"/>
              <a:ext cx="1893888" cy="665162"/>
            </a:xfrm>
            <a:custGeom>
              <a:avLst/>
              <a:gdLst>
                <a:gd name="T0" fmla="*/ 281 w 16702"/>
                <a:gd name="T1" fmla="*/ 2 h 5866"/>
                <a:gd name="T2" fmla="*/ 220 w 16702"/>
                <a:gd name="T3" fmla="*/ 14 h 5866"/>
                <a:gd name="T4" fmla="*/ 164 w 16702"/>
                <a:gd name="T5" fmla="*/ 38 h 5866"/>
                <a:gd name="T6" fmla="*/ 114 w 16702"/>
                <a:gd name="T7" fmla="*/ 71 h 5866"/>
                <a:gd name="T8" fmla="*/ 72 w 16702"/>
                <a:gd name="T9" fmla="*/ 114 h 5866"/>
                <a:gd name="T10" fmla="*/ 38 w 16702"/>
                <a:gd name="T11" fmla="*/ 164 h 5866"/>
                <a:gd name="T12" fmla="*/ 14 w 16702"/>
                <a:gd name="T13" fmla="*/ 221 h 5866"/>
                <a:gd name="T14" fmla="*/ 2 w 16702"/>
                <a:gd name="T15" fmla="*/ 282 h 5866"/>
                <a:gd name="T16" fmla="*/ 0 w 16702"/>
                <a:gd name="T17" fmla="*/ 5802 h 5866"/>
                <a:gd name="T18" fmla="*/ 8 w 16702"/>
                <a:gd name="T19" fmla="*/ 5829 h 5866"/>
                <a:gd name="T20" fmla="*/ 26 w 16702"/>
                <a:gd name="T21" fmla="*/ 5850 h 5866"/>
                <a:gd name="T22" fmla="*/ 50 w 16702"/>
                <a:gd name="T23" fmla="*/ 5863 h 5866"/>
                <a:gd name="T24" fmla="*/ 16631 w 16702"/>
                <a:gd name="T25" fmla="*/ 5866 h 5866"/>
                <a:gd name="T26" fmla="*/ 16659 w 16702"/>
                <a:gd name="T27" fmla="*/ 5861 h 5866"/>
                <a:gd name="T28" fmla="*/ 16681 w 16702"/>
                <a:gd name="T29" fmla="*/ 5845 h 5866"/>
                <a:gd name="T30" fmla="*/ 16697 w 16702"/>
                <a:gd name="T31" fmla="*/ 5823 h 5866"/>
                <a:gd name="T32" fmla="*/ 16702 w 16702"/>
                <a:gd name="T33" fmla="*/ 5795 h 5866"/>
                <a:gd name="T34" fmla="*/ 16699 w 16702"/>
                <a:gd name="T35" fmla="*/ 266 h 5866"/>
                <a:gd name="T36" fmla="*/ 16683 w 16702"/>
                <a:gd name="T37" fmla="*/ 206 h 5866"/>
                <a:gd name="T38" fmla="*/ 16657 w 16702"/>
                <a:gd name="T39" fmla="*/ 151 h 5866"/>
                <a:gd name="T40" fmla="*/ 16621 w 16702"/>
                <a:gd name="T41" fmla="*/ 103 h 5866"/>
                <a:gd name="T42" fmla="*/ 16577 w 16702"/>
                <a:gd name="T43" fmla="*/ 63 h 5866"/>
                <a:gd name="T44" fmla="*/ 16525 w 16702"/>
                <a:gd name="T45" fmla="*/ 31 h 5866"/>
                <a:gd name="T46" fmla="*/ 16467 w 16702"/>
                <a:gd name="T47" fmla="*/ 9 h 5866"/>
                <a:gd name="T48" fmla="*/ 16406 w 16702"/>
                <a:gd name="T49" fmla="*/ 0 h 5866"/>
                <a:gd name="T50" fmla="*/ 16407 w 16702"/>
                <a:gd name="T51" fmla="*/ 142 h 5866"/>
                <a:gd name="T52" fmla="*/ 16471 w 16702"/>
                <a:gd name="T53" fmla="*/ 162 h 5866"/>
                <a:gd name="T54" fmla="*/ 16521 w 16702"/>
                <a:gd name="T55" fmla="*/ 204 h 5866"/>
                <a:gd name="T56" fmla="*/ 16553 w 16702"/>
                <a:gd name="T57" fmla="*/ 263 h 5866"/>
                <a:gd name="T58" fmla="*/ 16561 w 16702"/>
                <a:gd name="T59" fmla="*/ 338 h 5866"/>
                <a:gd name="T60" fmla="*/ 16561 w 16702"/>
                <a:gd name="T61" fmla="*/ 874 h 5866"/>
                <a:gd name="T62" fmla="*/ 16561 w 16702"/>
                <a:gd name="T63" fmla="*/ 1905 h 5866"/>
                <a:gd name="T64" fmla="*/ 16561 w 16702"/>
                <a:gd name="T65" fmla="*/ 3171 h 5866"/>
                <a:gd name="T66" fmla="*/ 5070 w 16702"/>
                <a:gd name="T67" fmla="*/ 4114 h 5866"/>
                <a:gd name="T68" fmla="*/ 4895 w 16702"/>
                <a:gd name="T69" fmla="*/ 4388 h 5866"/>
                <a:gd name="T70" fmla="*/ 4685 w 16702"/>
                <a:gd name="T71" fmla="*/ 4636 h 5866"/>
                <a:gd name="T72" fmla="*/ 4446 w 16702"/>
                <a:gd name="T73" fmla="*/ 4855 h 5866"/>
                <a:gd name="T74" fmla="*/ 4180 w 16702"/>
                <a:gd name="T75" fmla="*/ 5042 h 5866"/>
                <a:gd name="T76" fmla="*/ 3889 w 16702"/>
                <a:gd name="T77" fmla="*/ 5192 h 5866"/>
                <a:gd name="T78" fmla="*/ 3578 w 16702"/>
                <a:gd name="T79" fmla="*/ 5303 h 5866"/>
                <a:gd name="T80" fmla="*/ 3250 w 16702"/>
                <a:gd name="T81" fmla="*/ 5373 h 5866"/>
                <a:gd name="T82" fmla="*/ 2906 w 16702"/>
                <a:gd name="T83" fmla="*/ 5397 h 5866"/>
                <a:gd name="T84" fmla="*/ 2563 w 16702"/>
                <a:gd name="T85" fmla="*/ 5373 h 5866"/>
                <a:gd name="T86" fmla="*/ 2235 w 16702"/>
                <a:gd name="T87" fmla="*/ 5303 h 5866"/>
                <a:gd name="T88" fmla="*/ 1923 w 16702"/>
                <a:gd name="T89" fmla="*/ 5192 h 5866"/>
                <a:gd name="T90" fmla="*/ 1633 w 16702"/>
                <a:gd name="T91" fmla="*/ 5042 h 5866"/>
                <a:gd name="T92" fmla="*/ 1366 w 16702"/>
                <a:gd name="T93" fmla="*/ 4856 h 5866"/>
                <a:gd name="T94" fmla="*/ 1127 w 16702"/>
                <a:gd name="T95" fmla="*/ 4637 h 5866"/>
                <a:gd name="T96" fmla="*/ 919 w 16702"/>
                <a:gd name="T97" fmla="*/ 4388 h 5866"/>
                <a:gd name="T98" fmla="*/ 742 w 16702"/>
                <a:gd name="T99" fmla="*/ 4114 h 5866"/>
                <a:gd name="T100" fmla="*/ 141 w 16702"/>
                <a:gd name="T101" fmla="*/ 3171 h 5866"/>
                <a:gd name="T102" fmla="*/ 141 w 16702"/>
                <a:gd name="T103" fmla="*/ 1905 h 5866"/>
                <a:gd name="T104" fmla="*/ 141 w 16702"/>
                <a:gd name="T105" fmla="*/ 874 h 5866"/>
                <a:gd name="T106" fmla="*/ 141 w 16702"/>
                <a:gd name="T107" fmla="*/ 338 h 5866"/>
                <a:gd name="T108" fmla="*/ 149 w 16702"/>
                <a:gd name="T109" fmla="*/ 263 h 5866"/>
                <a:gd name="T110" fmla="*/ 181 w 16702"/>
                <a:gd name="T111" fmla="*/ 204 h 5866"/>
                <a:gd name="T112" fmla="*/ 231 w 16702"/>
                <a:gd name="T113" fmla="*/ 162 h 5866"/>
                <a:gd name="T114" fmla="*/ 295 w 16702"/>
                <a:gd name="T115" fmla="*/ 142 h 5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702" h="5866">
                  <a:moveTo>
                    <a:pt x="16390" y="0"/>
                  </a:moveTo>
                  <a:lnTo>
                    <a:pt x="313" y="0"/>
                  </a:lnTo>
                  <a:lnTo>
                    <a:pt x="296" y="0"/>
                  </a:lnTo>
                  <a:lnTo>
                    <a:pt x="281" y="2"/>
                  </a:lnTo>
                  <a:lnTo>
                    <a:pt x="265" y="3"/>
                  </a:lnTo>
                  <a:lnTo>
                    <a:pt x="249" y="6"/>
                  </a:lnTo>
                  <a:lnTo>
                    <a:pt x="235" y="9"/>
                  </a:lnTo>
                  <a:lnTo>
                    <a:pt x="220" y="14"/>
                  </a:lnTo>
                  <a:lnTo>
                    <a:pt x="206" y="19"/>
                  </a:lnTo>
                  <a:lnTo>
                    <a:pt x="191" y="25"/>
                  </a:lnTo>
                  <a:lnTo>
                    <a:pt x="177" y="31"/>
                  </a:lnTo>
                  <a:lnTo>
                    <a:pt x="164" y="38"/>
                  </a:lnTo>
                  <a:lnTo>
                    <a:pt x="150" y="45"/>
                  </a:lnTo>
                  <a:lnTo>
                    <a:pt x="138" y="53"/>
                  </a:lnTo>
                  <a:lnTo>
                    <a:pt x="125" y="63"/>
                  </a:lnTo>
                  <a:lnTo>
                    <a:pt x="114" y="71"/>
                  </a:lnTo>
                  <a:lnTo>
                    <a:pt x="102" y="82"/>
                  </a:lnTo>
                  <a:lnTo>
                    <a:pt x="92" y="92"/>
                  </a:lnTo>
                  <a:lnTo>
                    <a:pt x="81" y="103"/>
                  </a:lnTo>
                  <a:lnTo>
                    <a:pt x="72" y="114"/>
                  </a:lnTo>
                  <a:lnTo>
                    <a:pt x="63" y="126"/>
                  </a:lnTo>
                  <a:lnTo>
                    <a:pt x="53" y="138"/>
                  </a:lnTo>
                  <a:lnTo>
                    <a:pt x="45" y="151"/>
                  </a:lnTo>
                  <a:lnTo>
                    <a:pt x="38" y="164"/>
                  </a:lnTo>
                  <a:lnTo>
                    <a:pt x="31" y="178"/>
                  </a:lnTo>
                  <a:lnTo>
                    <a:pt x="25" y="192"/>
                  </a:lnTo>
                  <a:lnTo>
                    <a:pt x="19" y="206"/>
                  </a:lnTo>
                  <a:lnTo>
                    <a:pt x="14" y="221"/>
                  </a:lnTo>
                  <a:lnTo>
                    <a:pt x="9" y="236"/>
                  </a:lnTo>
                  <a:lnTo>
                    <a:pt x="6" y="250"/>
                  </a:lnTo>
                  <a:lnTo>
                    <a:pt x="3" y="266"/>
                  </a:lnTo>
                  <a:lnTo>
                    <a:pt x="2" y="282"/>
                  </a:lnTo>
                  <a:lnTo>
                    <a:pt x="0" y="297"/>
                  </a:lnTo>
                  <a:lnTo>
                    <a:pt x="0" y="313"/>
                  </a:lnTo>
                  <a:lnTo>
                    <a:pt x="0" y="5795"/>
                  </a:lnTo>
                  <a:lnTo>
                    <a:pt x="0" y="5802"/>
                  </a:lnTo>
                  <a:lnTo>
                    <a:pt x="1" y="5809"/>
                  </a:lnTo>
                  <a:lnTo>
                    <a:pt x="3" y="5817"/>
                  </a:lnTo>
                  <a:lnTo>
                    <a:pt x="5" y="5823"/>
                  </a:lnTo>
                  <a:lnTo>
                    <a:pt x="8" y="5829"/>
                  </a:lnTo>
                  <a:lnTo>
                    <a:pt x="13" y="5835"/>
                  </a:lnTo>
                  <a:lnTo>
                    <a:pt x="16" y="5840"/>
                  </a:lnTo>
                  <a:lnTo>
                    <a:pt x="21" y="5845"/>
                  </a:lnTo>
                  <a:lnTo>
                    <a:pt x="26" y="5850"/>
                  </a:lnTo>
                  <a:lnTo>
                    <a:pt x="31" y="5853"/>
                  </a:lnTo>
                  <a:lnTo>
                    <a:pt x="37" y="5858"/>
                  </a:lnTo>
                  <a:lnTo>
                    <a:pt x="43" y="5861"/>
                  </a:lnTo>
                  <a:lnTo>
                    <a:pt x="50" y="5863"/>
                  </a:lnTo>
                  <a:lnTo>
                    <a:pt x="56" y="5865"/>
                  </a:lnTo>
                  <a:lnTo>
                    <a:pt x="64" y="5866"/>
                  </a:lnTo>
                  <a:lnTo>
                    <a:pt x="71" y="5866"/>
                  </a:lnTo>
                  <a:lnTo>
                    <a:pt x="16631" y="5866"/>
                  </a:lnTo>
                  <a:lnTo>
                    <a:pt x="16638" y="5866"/>
                  </a:lnTo>
                  <a:lnTo>
                    <a:pt x="16646" y="5865"/>
                  </a:lnTo>
                  <a:lnTo>
                    <a:pt x="16652" y="5863"/>
                  </a:lnTo>
                  <a:lnTo>
                    <a:pt x="16659" y="5861"/>
                  </a:lnTo>
                  <a:lnTo>
                    <a:pt x="16665" y="5858"/>
                  </a:lnTo>
                  <a:lnTo>
                    <a:pt x="16671" y="5853"/>
                  </a:lnTo>
                  <a:lnTo>
                    <a:pt x="16676" y="5850"/>
                  </a:lnTo>
                  <a:lnTo>
                    <a:pt x="16681" y="5845"/>
                  </a:lnTo>
                  <a:lnTo>
                    <a:pt x="16686" y="5840"/>
                  </a:lnTo>
                  <a:lnTo>
                    <a:pt x="16689" y="5835"/>
                  </a:lnTo>
                  <a:lnTo>
                    <a:pt x="16694" y="5829"/>
                  </a:lnTo>
                  <a:lnTo>
                    <a:pt x="16697" y="5823"/>
                  </a:lnTo>
                  <a:lnTo>
                    <a:pt x="16699" y="5817"/>
                  </a:lnTo>
                  <a:lnTo>
                    <a:pt x="16701" y="5809"/>
                  </a:lnTo>
                  <a:lnTo>
                    <a:pt x="16702" y="5802"/>
                  </a:lnTo>
                  <a:lnTo>
                    <a:pt x="16702" y="5795"/>
                  </a:lnTo>
                  <a:lnTo>
                    <a:pt x="16702" y="313"/>
                  </a:lnTo>
                  <a:lnTo>
                    <a:pt x="16702" y="297"/>
                  </a:lnTo>
                  <a:lnTo>
                    <a:pt x="16700" y="282"/>
                  </a:lnTo>
                  <a:lnTo>
                    <a:pt x="16699" y="266"/>
                  </a:lnTo>
                  <a:lnTo>
                    <a:pt x="16696" y="250"/>
                  </a:lnTo>
                  <a:lnTo>
                    <a:pt x="16693" y="236"/>
                  </a:lnTo>
                  <a:lnTo>
                    <a:pt x="16688" y="221"/>
                  </a:lnTo>
                  <a:lnTo>
                    <a:pt x="16683" y="206"/>
                  </a:lnTo>
                  <a:lnTo>
                    <a:pt x="16677" y="192"/>
                  </a:lnTo>
                  <a:lnTo>
                    <a:pt x="16671" y="178"/>
                  </a:lnTo>
                  <a:lnTo>
                    <a:pt x="16664" y="164"/>
                  </a:lnTo>
                  <a:lnTo>
                    <a:pt x="16657" y="151"/>
                  </a:lnTo>
                  <a:lnTo>
                    <a:pt x="16649" y="138"/>
                  </a:lnTo>
                  <a:lnTo>
                    <a:pt x="16639" y="126"/>
                  </a:lnTo>
                  <a:lnTo>
                    <a:pt x="16631" y="114"/>
                  </a:lnTo>
                  <a:lnTo>
                    <a:pt x="16621" y="103"/>
                  </a:lnTo>
                  <a:lnTo>
                    <a:pt x="16610" y="92"/>
                  </a:lnTo>
                  <a:lnTo>
                    <a:pt x="16600" y="82"/>
                  </a:lnTo>
                  <a:lnTo>
                    <a:pt x="16588" y="71"/>
                  </a:lnTo>
                  <a:lnTo>
                    <a:pt x="16577" y="63"/>
                  </a:lnTo>
                  <a:lnTo>
                    <a:pt x="16564" y="53"/>
                  </a:lnTo>
                  <a:lnTo>
                    <a:pt x="16552" y="45"/>
                  </a:lnTo>
                  <a:lnTo>
                    <a:pt x="16538" y="38"/>
                  </a:lnTo>
                  <a:lnTo>
                    <a:pt x="16525" y="31"/>
                  </a:lnTo>
                  <a:lnTo>
                    <a:pt x="16511" y="25"/>
                  </a:lnTo>
                  <a:lnTo>
                    <a:pt x="16496" y="19"/>
                  </a:lnTo>
                  <a:lnTo>
                    <a:pt x="16482" y="14"/>
                  </a:lnTo>
                  <a:lnTo>
                    <a:pt x="16467" y="9"/>
                  </a:lnTo>
                  <a:lnTo>
                    <a:pt x="16453" y="6"/>
                  </a:lnTo>
                  <a:lnTo>
                    <a:pt x="16437" y="3"/>
                  </a:lnTo>
                  <a:lnTo>
                    <a:pt x="16421" y="2"/>
                  </a:lnTo>
                  <a:lnTo>
                    <a:pt x="16406" y="0"/>
                  </a:lnTo>
                  <a:lnTo>
                    <a:pt x="16390" y="0"/>
                  </a:lnTo>
                  <a:close/>
                  <a:moveTo>
                    <a:pt x="313" y="141"/>
                  </a:moveTo>
                  <a:lnTo>
                    <a:pt x="16390" y="141"/>
                  </a:lnTo>
                  <a:lnTo>
                    <a:pt x="16407" y="142"/>
                  </a:lnTo>
                  <a:lnTo>
                    <a:pt x="16424" y="146"/>
                  </a:lnTo>
                  <a:lnTo>
                    <a:pt x="16440" y="150"/>
                  </a:lnTo>
                  <a:lnTo>
                    <a:pt x="16456" y="155"/>
                  </a:lnTo>
                  <a:lnTo>
                    <a:pt x="16471" y="162"/>
                  </a:lnTo>
                  <a:lnTo>
                    <a:pt x="16485" y="171"/>
                  </a:lnTo>
                  <a:lnTo>
                    <a:pt x="16498" y="181"/>
                  </a:lnTo>
                  <a:lnTo>
                    <a:pt x="16510" y="192"/>
                  </a:lnTo>
                  <a:lnTo>
                    <a:pt x="16521" y="204"/>
                  </a:lnTo>
                  <a:lnTo>
                    <a:pt x="16531" y="218"/>
                  </a:lnTo>
                  <a:lnTo>
                    <a:pt x="16540" y="231"/>
                  </a:lnTo>
                  <a:lnTo>
                    <a:pt x="16548" y="247"/>
                  </a:lnTo>
                  <a:lnTo>
                    <a:pt x="16553" y="263"/>
                  </a:lnTo>
                  <a:lnTo>
                    <a:pt x="16557" y="279"/>
                  </a:lnTo>
                  <a:lnTo>
                    <a:pt x="16560" y="296"/>
                  </a:lnTo>
                  <a:lnTo>
                    <a:pt x="16561" y="313"/>
                  </a:lnTo>
                  <a:lnTo>
                    <a:pt x="16561" y="338"/>
                  </a:lnTo>
                  <a:lnTo>
                    <a:pt x="16561" y="412"/>
                  </a:lnTo>
                  <a:lnTo>
                    <a:pt x="16561" y="528"/>
                  </a:lnTo>
                  <a:lnTo>
                    <a:pt x="16561" y="683"/>
                  </a:lnTo>
                  <a:lnTo>
                    <a:pt x="16561" y="874"/>
                  </a:lnTo>
                  <a:lnTo>
                    <a:pt x="16561" y="1096"/>
                  </a:lnTo>
                  <a:lnTo>
                    <a:pt x="16561" y="1344"/>
                  </a:lnTo>
                  <a:lnTo>
                    <a:pt x="16561" y="1615"/>
                  </a:lnTo>
                  <a:lnTo>
                    <a:pt x="16561" y="1905"/>
                  </a:lnTo>
                  <a:lnTo>
                    <a:pt x="16561" y="2210"/>
                  </a:lnTo>
                  <a:lnTo>
                    <a:pt x="16561" y="2526"/>
                  </a:lnTo>
                  <a:lnTo>
                    <a:pt x="16561" y="2847"/>
                  </a:lnTo>
                  <a:lnTo>
                    <a:pt x="16561" y="3171"/>
                  </a:lnTo>
                  <a:lnTo>
                    <a:pt x="16561" y="3492"/>
                  </a:lnTo>
                  <a:lnTo>
                    <a:pt x="16561" y="3809"/>
                  </a:lnTo>
                  <a:lnTo>
                    <a:pt x="16561" y="4114"/>
                  </a:lnTo>
                  <a:lnTo>
                    <a:pt x="5070" y="4114"/>
                  </a:lnTo>
                  <a:lnTo>
                    <a:pt x="5029" y="4185"/>
                  </a:lnTo>
                  <a:lnTo>
                    <a:pt x="4987" y="4254"/>
                  </a:lnTo>
                  <a:lnTo>
                    <a:pt x="4942" y="4322"/>
                  </a:lnTo>
                  <a:lnTo>
                    <a:pt x="4895" y="4388"/>
                  </a:lnTo>
                  <a:lnTo>
                    <a:pt x="4846" y="4453"/>
                  </a:lnTo>
                  <a:lnTo>
                    <a:pt x="4793" y="4516"/>
                  </a:lnTo>
                  <a:lnTo>
                    <a:pt x="4740" y="4578"/>
                  </a:lnTo>
                  <a:lnTo>
                    <a:pt x="4685" y="4636"/>
                  </a:lnTo>
                  <a:lnTo>
                    <a:pt x="4629" y="4694"/>
                  </a:lnTo>
                  <a:lnTo>
                    <a:pt x="4569" y="4750"/>
                  </a:lnTo>
                  <a:lnTo>
                    <a:pt x="4508" y="4804"/>
                  </a:lnTo>
                  <a:lnTo>
                    <a:pt x="4446" y="4855"/>
                  </a:lnTo>
                  <a:lnTo>
                    <a:pt x="4382" y="4905"/>
                  </a:lnTo>
                  <a:lnTo>
                    <a:pt x="4316" y="4953"/>
                  </a:lnTo>
                  <a:lnTo>
                    <a:pt x="4249" y="4999"/>
                  </a:lnTo>
                  <a:lnTo>
                    <a:pt x="4180" y="5042"/>
                  </a:lnTo>
                  <a:lnTo>
                    <a:pt x="4109" y="5082"/>
                  </a:lnTo>
                  <a:lnTo>
                    <a:pt x="4037" y="5122"/>
                  </a:lnTo>
                  <a:lnTo>
                    <a:pt x="3964" y="5158"/>
                  </a:lnTo>
                  <a:lnTo>
                    <a:pt x="3889" y="5192"/>
                  </a:lnTo>
                  <a:lnTo>
                    <a:pt x="3813" y="5224"/>
                  </a:lnTo>
                  <a:lnTo>
                    <a:pt x="3736" y="5253"/>
                  </a:lnTo>
                  <a:lnTo>
                    <a:pt x="3658" y="5279"/>
                  </a:lnTo>
                  <a:lnTo>
                    <a:pt x="3578" y="5303"/>
                  </a:lnTo>
                  <a:lnTo>
                    <a:pt x="3497" y="5325"/>
                  </a:lnTo>
                  <a:lnTo>
                    <a:pt x="3416" y="5344"/>
                  </a:lnTo>
                  <a:lnTo>
                    <a:pt x="3333" y="5360"/>
                  </a:lnTo>
                  <a:lnTo>
                    <a:pt x="3250" y="5373"/>
                  </a:lnTo>
                  <a:lnTo>
                    <a:pt x="3165" y="5383"/>
                  </a:lnTo>
                  <a:lnTo>
                    <a:pt x="3079" y="5390"/>
                  </a:lnTo>
                  <a:lnTo>
                    <a:pt x="2993" y="5396"/>
                  </a:lnTo>
                  <a:lnTo>
                    <a:pt x="2906" y="5397"/>
                  </a:lnTo>
                  <a:lnTo>
                    <a:pt x="2820" y="5396"/>
                  </a:lnTo>
                  <a:lnTo>
                    <a:pt x="2733" y="5390"/>
                  </a:lnTo>
                  <a:lnTo>
                    <a:pt x="2647" y="5383"/>
                  </a:lnTo>
                  <a:lnTo>
                    <a:pt x="2563" y="5373"/>
                  </a:lnTo>
                  <a:lnTo>
                    <a:pt x="2479" y="5360"/>
                  </a:lnTo>
                  <a:lnTo>
                    <a:pt x="2397" y="5344"/>
                  </a:lnTo>
                  <a:lnTo>
                    <a:pt x="2315" y="5325"/>
                  </a:lnTo>
                  <a:lnTo>
                    <a:pt x="2235" y="5303"/>
                  </a:lnTo>
                  <a:lnTo>
                    <a:pt x="2155" y="5279"/>
                  </a:lnTo>
                  <a:lnTo>
                    <a:pt x="2076" y="5253"/>
                  </a:lnTo>
                  <a:lnTo>
                    <a:pt x="1999" y="5224"/>
                  </a:lnTo>
                  <a:lnTo>
                    <a:pt x="1923" y="5192"/>
                  </a:lnTo>
                  <a:lnTo>
                    <a:pt x="1849" y="5158"/>
                  </a:lnTo>
                  <a:lnTo>
                    <a:pt x="1776" y="5122"/>
                  </a:lnTo>
                  <a:lnTo>
                    <a:pt x="1704" y="5084"/>
                  </a:lnTo>
                  <a:lnTo>
                    <a:pt x="1633" y="5042"/>
                  </a:lnTo>
                  <a:lnTo>
                    <a:pt x="1564" y="4999"/>
                  </a:lnTo>
                  <a:lnTo>
                    <a:pt x="1497" y="4954"/>
                  </a:lnTo>
                  <a:lnTo>
                    <a:pt x="1431" y="4905"/>
                  </a:lnTo>
                  <a:lnTo>
                    <a:pt x="1366" y="4856"/>
                  </a:lnTo>
                  <a:lnTo>
                    <a:pt x="1304" y="4804"/>
                  </a:lnTo>
                  <a:lnTo>
                    <a:pt x="1243" y="4750"/>
                  </a:lnTo>
                  <a:lnTo>
                    <a:pt x="1185" y="4695"/>
                  </a:lnTo>
                  <a:lnTo>
                    <a:pt x="1127" y="4637"/>
                  </a:lnTo>
                  <a:lnTo>
                    <a:pt x="1072" y="4578"/>
                  </a:lnTo>
                  <a:lnTo>
                    <a:pt x="1019" y="4516"/>
                  </a:lnTo>
                  <a:lnTo>
                    <a:pt x="968" y="4453"/>
                  </a:lnTo>
                  <a:lnTo>
                    <a:pt x="919" y="4388"/>
                  </a:lnTo>
                  <a:lnTo>
                    <a:pt x="871" y="4322"/>
                  </a:lnTo>
                  <a:lnTo>
                    <a:pt x="826" y="4254"/>
                  </a:lnTo>
                  <a:lnTo>
                    <a:pt x="783" y="4185"/>
                  </a:lnTo>
                  <a:lnTo>
                    <a:pt x="742" y="4114"/>
                  </a:lnTo>
                  <a:lnTo>
                    <a:pt x="141" y="4114"/>
                  </a:lnTo>
                  <a:lnTo>
                    <a:pt x="141" y="3809"/>
                  </a:lnTo>
                  <a:lnTo>
                    <a:pt x="141" y="3492"/>
                  </a:lnTo>
                  <a:lnTo>
                    <a:pt x="141" y="3171"/>
                  </a:lnTo>
                  <a:lnTo>
                    <a:pt x="141" y="2847"/>
                  </a:lnTo>
                  <a:lnTo>
                    <a:pt x="141" y="2526"/>
                  </a:lnTo>
                  <a:lnTo>
                    <a:pt x="141" y="2210"/>
                  </a:lnTo>
                  <a:lnTo>
                    <a:pt x="141" y="1905"/>
                  </a:lnTo>
                  <a:lnTo>
                    <a:pt x="141" y="1615"/>
                  </a:lnTo>
                  <a:lnTo>
                    <a:pt x="141" y="1344"/>
                  </a:lnTo>
                  <a:lnTo>
                    <a:pt x="141" y="1096"/>
                  </a:lnTo>
                  <a:lnTo>
                    <a:pt x="141" y="874"/>
                  </a:lnTo>
                  <a:lnTo>
                    <a:pt x="141" y="683"/>
                  </a:lnTo>
                  <a:lnTo>
                    <a:pt x="141" y="528"/>
                  </a:lnTo>
                  <a:lnTo>
                    <a:pt x="141" y="412"/>
                  </a:lnTo>
                  <a:lnTo>
                    <a:pt x="141" y="338"/>
                  </a:lnTo>
                  <a:lnTo>
                    <a:pt x="141" y="313"/>
                  </a:lnTo>
                  <a:lnTo>
                    <a:pt x="142" y="296"/>
                  </a:lnTo>
                  <a:lnTo>
                    <a:pt x="145" y="279"/>
                  </a:lnTo>
                  <a:lnTo>
                    <a:pt x="149" y="263"/>
                  </a:lnTo>
                  <a:lnTo>
                    <a:pt x="154" y="247"/>
                  </a:lnTo>
                  <a:lnTo>
                    <a:pt x="162" y="231"/>
                  </a:lnTo>
                  <a:lnTo>
                    <a:pt x="170" y="218"/>
                  </a:lnTo>
                  <a:lnTo>
                    <a:pt x="181" y="204"/>
                  </a:lnTo>
                  <a:lnTo>
                    <a:pt x="192" y="192"/>
                  </a:lnTo>
                  <a:lnTo>
                    <a:pt x="204" y="181"/>
                  </a:lnTo>
                  <a:lnTo>
                    <a:pt x="217" y="171"/>
                  </a:lnTo>
                  <a:lnTo>
                    <a:pt x="231" y="162"/>
                  </a:lnTo>
                  <a:lnTo>
                    <a:pt x="246" y="155"/>
                  </a:lnTo>
                  <a:lnTo>
                    <a:pt x="262" y="150"/>
                  </a:lnTo>
                  <a:lnTo>
                    <a:pt x="279" y="146"/>
                  </a:lnTo>
                  <a:lnTo>
                    <a:pt x="295" y="142"/>
                  </a:lnTo>
                  <a:lnTo>
                    <a:pt x="313" y="141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11047413" y="6607175"/>
              <a:ext cx="88900" cy="104775"/>
            </a:xfrm>
            <a:custGeom>
              <a:avLst/>
              <a:gdLst>
                <a:gd name="T0" fmla="*/ 498 w 773"/>
                <a:gd name="T1" fmla="*/ 4 h 925"/>
                <a:gd name="T2" fmla="*/ 569 w 773"/>
                <a:gd name="T3" fmla="*/ 15 h 925"/>
                <a:gd name="T4" fmla="*/ 605 w 773"/>
                <a:gd name="T5" fmla="*/ 28 h 925"/>
                <a:gd name="T6" fmla="*/ 638 w 773"/>
                <a:gd name="T7" fmla="*/ 44 h 925"/>
                <a:gd name="T8" fmla="*/ 666 w 773"/>
                <a:gd name="T9" fmla="*/ 65 h 925"/>
                <a:gd name="T10" fmla="*/ 690 w 773"/>
                <a:gd name="T11" fmla="*/ 90 h 925"/>
                <a:gd name="T12" fmla="*/ 708 w 773"/>
                <a:gd name="T13" fmla="*/ 121 h 925"/>
                <a:gd name="T14" fmla="*/ 721 w 773"/>
                <a:gd name="T15" fmla="*/ 156 h 925"/>
                <a:gd name="T16" fmla="*/ 728 w 773"/>
                <a:gd name="T17" fmla="*/ 198 h 925"/>
                <a:gd name="T18" fmla="*/ 729 w 773"/>
                <a:gd name="T19" fmla="*/ 247 h 925"/>
                <a:gd name="T20" fmla="*/ 721 w 773"/>
                <a:gd name="T21" fmla="*/ 294 h 925"/>
                <a:gd name="T22" fmla="*/ 705 w 773"/>
                <a:gd name="T23" fmla="*/ 335 h 925"/>
                <a:gd name="T24" fmla="*/ 680 w 773"/>
                <a:gd name="T25" fmla="*/ 369 h 925"/>
                <a:gd name="T26" fmla="*/ 646 w 773"/>
                <a:gd name="T27" fmla="*/ 398 h 925"/>
                <a:gd name="T28" fmla="*/ 604 w 773"/>
                <a:gd name="T29" fmla="*/ 423 h 925"/>
                <a:gd name="T30" fmla="*/ 662 w 773"/>
                <a:gd name="T31" fmla="*/ 447 h 925"/>
                <a:gd name="T32" fmla="*/ 707 w 773"/>
                <a:gd name="T33" fmla="*/ 480 h 925"/>
                <a:gd name="T34" fmla="*/ 742 w 773"/>
                <a:gd name="T35" fmla="*/ 525 h 925"/>
                <a:gd name="T36" fmla="*/ 763 w 773"/>
                <a:gd name="T37" fmla="*/ 577 h 925"/>
                <a:gd name="T38" fmla="*/ 773 w 773"/>
                <a:gd name="T39" fmla="*/ 636 h 925"/>
                <a:gd name="T40" fmla="*/ 772 w 773"/>
                <a:gd name="T41" fmla="*/ 691 h 925"/>
                <a:gd name="T42" fmla="*/ 763 w 773"/>
                <a:gd name="T43" fmla="*/ 738 h 925"/>
                <a:gd name="T44" fmla="*/ 746 w 773"/>
                <a:gd name="T45" fmla="*/ 779 h 925"/>
                <a:gd name="T46" fmla="*/ 723 w 773"/>
                <a:gd name="T47" fmla="*/ 814 h 925"/>
                <a:gd name="T48" fmla="*/ 695 w 773"/>
                <a:gd name="T49" fmla="*/ 845 h 925"/>
                <a:gd name="T50" fmla="*/ 662 w 773"/>
                <a:gd name="T51" fmla="*/ 870 h 925"/>
                <a:gd name="T52" fmla="*/ 624 w 773"/>
                <a:gd name="T53" fmla="*/ 890 h 925"/>
                <a:gd name="T54" fmla="*/ 583 w 773"/>
                <a:gd name="T55" fmla="*/ 905 h 925"/>
                <a:gd name="T56" fmla="*/ 509 w 773"/>
                <a:gd name="T57" fmla="*/ 921 h 925"/>
                <a:gd name="T58" fmla="*/ 0 w 773"/>
                <a:gd name="T59" fmla="*/ 925 h 925"/>
                <a:gd name="T60" fmla="*/ 435 w 773"/>
                <a:gd name="T61" fmla="*/ 0 h 925"/>
                <a:gd name="T62" fmla="*/ 435 w 773"/>
                <a:gd name="T63" fmla="*/ 373 h 925"/>
                <a:gd name="T64" fmla="*/ 468 w 773"/>
                <a:gd name="T65" fmla="*/ 365 h 925"/>
                <a:gd name="T66" fmla="*/ 498 w 773"/>
                <a:gd name="T67" fmla="*/ 349 h 925"/>
                <a:gd name="T68" fmla="*/ 520 w 773"/>
                <a:gd name="T69" fmla="*/ 325 h 925"/>
                <a:gd name="T70" fmla="*/ 531 w 773"/>
                <a:gd name="T71" fmla="*/ 292 h 925"/>
                <a:gd name="T72" fmla="*/ 532 w 773"/>
                <a:gd name="T73" fmla="*/ 250 h 925"/>
                <a:gd name="T74" fmla="*/ 522 w 773"/>
                <a:gd name="T75" fmla="*/ 212 h 925"/>
                <a:gd name="T76" fmla="*/ 500 w 773"/>
                <a:gd name="T77" fmla="*/ 186 h 925"/>
                <a:gd name="T78" fmla="*/ 469 w 773"/>
                <a:gd name="T79" fmla="*/ 170 h 925"/>
                <a:gd name="T80" fmla="*/ 433 w 773"/>
                <a:gd name="T81" fmla="*/ 162 h 925"/>
                <a:gd name="T82" fmla="*/ 393 w 773"/>
                <a:gd name="T83" fmla="*/ 159 h 925"/>
                <a:gd name="T84" fmla="*/ 409 w 773"/>
                <a:gd name="T85" fmla="*/ 374 h 925"/>
                <a:gd name="T86" fmla="*/ 450 w 773"/>
                <a:gd name="T87" fmla="*/ 766 h 925"/>
                <a:gd name="T88" fmla="*/ 490 w 773"/>
                <a:gd name="T89" fmla="*/ 758 h 925"/>
                <a:gd name="T90" fmla="*/ 525 w 773"/>
                <a:gd name="T91" fmla="*/ 742 h 925"/>
                <a:gd name="T92" fmla="*/ 552 w 773"/>
                <a:gd name="T93" fmla="*/ 716 h 925"/>
                <a:gd name="T94" fmla="*/ 568 w 773"/>
                <a:gd name="T95" fmla="*/ 678 h 925"/>
                <a:gd name="T96" fmla="*/ 570 w 773"/>
                <a:gd name="T97" fmla="*/ 629 h 925"/>
                <a:gd name="T98" fmla="*/ 560 w 773"/>
                <a:gd name="T99" fmla="*/ 585 h 925"/>
                <a:gd name="T100" fmla="*/ 539 w 773"/>
                <a:gd name="T101" fmla="*/ 552 h 925"/>
                <a:gd name="T102" fmla="*/ 509 w 773"/>
                <a:gd name="T103" fmla="*/ 530 h 925"/>
                <a:gd name="T104" fmla="*/ 470 w 773"/>
                <a:gd name="T105" fmla="*/ 518 h 925"/>
                <a:gd name="T106" fmla="*/ 425 w 773"/>
                <a:gd name="T107" fmla="*/ 514 h 925"/>
                <a:gd name="T108" fmla="*/ 420 w 773"/>
                <a:gd name="T109" fmla="*/ 767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3" h="925">
                  <a:moveTo>
                    <a:pt x="435" y="0"/>
                  </a:moveTo>
                  <a:lnTo>
                    <a:pt x="466" y="1"/>
                  </a:lnTo>
                  <a:lnTo>
                    <a:pt x="498" y="4"/>
                  </a:lnTo>
                  <a:lnTo>
                    <a:pt x="527" y="8"/>
                  </a:lnTo>
                  <a:lnTo>
                    <a:pt x="555" y="12"/>
                  </a:lnTo>
                  <a:lnTo>
                    <a:pt x="569" y="15"/>
                  </a:lnTo>
                  <a:lnTo>
                    <a:pt x="581" y="19"/>
                  </a:lnTo>
                  <a:lnTo>
                    <a:pt x="594" y="23"/>
                  </a:lnTo>
                  <a:lnTo>
                    <a:pt x="605" y="28"/>
                  </a:lnTo>
                  <a:lnTo>
                    <a:pt x="617" y="33"/>
                  </a:lnTo>
                  <a:lnTo>
                    <a:pt x="627" y="38"/>
                  </a:lnTo>
                  <a:lnTo>
                    <a:pt x="638" y="44"/>
                  </a:lnTo>
                  <a:lnTo>
                    <a:pt x="648" y="51"/>
                  </a:lnTo>
                  <a:lnTo>
                    <a:pt x="657" y="57"/>
                  </a:lnTo>
                  <a:lnTo>
                    <a:pt x="666" y="65"/>
                  </a:lnTo>
                  <a:lnTo>
                    <a:pt x="674" y="73"/>
                  </a:lnTo>
                  <a:lnTo>
                    <a:pt x="682" y="81"/>
                  </a:lnTo>
                  <a:lnTo>
                    <a:pt x="690" y="90"/>
                  </a:lnTo>
                  <a:lnTo>
                    <a:pt x="696" y="100"/>
                  </a:lnTo>
                  <a:lnTo>
                    <a:pt x="702" y="110"/>
                  </a:lnTo>
                  <a:lnTo>
                    <a:pt x="708" y="121"/>
                  </a:lnTo>
                  <a:lnTo>
                    <a:pt x="713" y="132"/>
                  </a:lnTo>
                  <a:lnTo>
                    <a:pt x="718" y="144"/>
                  </a:lnTo>
                  <a:lnTo>
                    <a:pt x="721" y="156"/>
                  </a:lnTo>
                  <a:lnTo>
                    <a:pt x="724" y="170"/>
                  </a:lnTo>
                  <a:lnTo>
                    <a:pt x="726" y="184"/>
                  </a:lnTo>
                  <a:lnTo>
                    <a:pt x="728" y="198"/>
                  </a:lnTo>
                  <a:lnTo>
                    <a:pt x="729" y="214"/>
                  </a:lnTo>
                  <a:lnTo>
                    <a:pt x="729" y="230"/>
                  </a:lnTo>
                  <a:lnTo>
                    <a:pt x="729" y="247"/>
                  </a:lnTo>
                  <a:lnTo>
                    <a:pt x="727" y="263"/>
                  </a:lnTo>
                  <a:lnTo>
                    <a:pt x="725" y="279"/>
                  </a:lnTo>
                  <a:lnTo>
                    <a:pt x="721" y="294"/>
                  </a:lnTo>
                  <a:lnTo>
                    <a:pt x="717" y="308"/>
                  </a:lnTo>
                  <a:lnTo>
                    <a:pt x="712" y="322"/>
                  </a:lnTo>
                  <a:lnTo>
                    <a:pt x="705" y="335"/>
                  </a:lnTo>
                  <a:lnTo>
                    <a:pt x="698" y="346"/>
                  </a:lnTo>
                  <a:lnTo>
                    <a:pt x="690" y="358"/>
                  </a:lnTo>
                  <a:lnTo>
                    <a:pt x="680" y="369"/>
                  </a:lnTo>
                  <a:lnTo>
                    <a:pt x="670" y="379"/>
                  </a:lnTo>
                  <a:lnTo>
                    <a:pt x="658" y="389"/>
                  </a:lnTo>
                  <a:lnTo>
                    <a:pt x="646" y="398"/>
                  </a:lnTo>
                  <a:lnTo>
                    <a:pt x="633" y="407"/>
                  </a:lnTo>
                  <a:lnTo>
                    <a:pt x="619" y="415"/>
                  </a:lnTo>
                  <a:lnTo>
                    <a:pt x="604" y="423"/>
                  </a:lnTo>
                  <a:lnTo>
                    <a:pt x="625" y="430"/>
                  </a:lnTo>
                  <a:lnTo>
                    <a:pt x="644" y="437"/>
                  </a:lnTo>
                  <a:lnTo>
                    <a:pt x="662" y="447"/>
                  </a:lnTo>
                  <a:lnTo>
                    <a:pt x="678" y="457"/>
                  </a:lnTo>
                  <a:lnTo>
                    <a:pt x="694" y="468"/>
                  </a:lnTo>
                  <a:lnTo>
                    <a:pt x="707" y="480"/>
                  </a:lnTo>
                  <a:lnTo>
                    <a:pt x="720" y="494"/>
                  </a:lnTo>
                  <a:lnTo>
                    <a:pt x="731" y="509"/>
                  </a:lnTo>
                  <a:lnTo>
                    <a:pt x="742" y="525"/>
                  </a:lnTo>
                  <a:lnTo>
                    <a:pt x="750" y="541"/>
                  </a:lnTo>
                  <a:lnTo>
                    <a:pt x="758" y="559"/>
                  </a:lnTo>
                  <a:lnTo>
                    <a:pt x="763" y="577"/>
                  </a:lnTo>
                  <a:lnTo>
                    <a:pt x="768" y="595"/>
                  </a:lnTo>
                  <a:lnTo>
                    <a:pt x="771" y="615"/>
                  </a:lnTo>
                  <a:lnTo>
                    <a:pt x="773" y="636"/>
                  </a:lnTo>
                  <a:lnTo>
                    <a:pt x="773" y="657"/>
                  </a:lnTo>
                  <a:lnTo>
                    <a:pt x="773" y="675"/>
                  </a:lnTo>
                  <a:lnTo>
                    <a:pt x="772" y="691"/>
                  </a:lnTo>
                  <a:lnTo>
                    <a:pt x="770" y="707"/>
                  </a:lnTo>
                  <a:lnTo>
                    <a:pt x="767" y="723"/>
                  </a:lnTo>
                  <a:lnTo>
                    <a:pt x="763" y="738"/>
                  </a:lnTo>
                  <a:lnTo>
                    <a:pt x="759" y="751"/>
                  </a:lnTo>
                  <a:lnTo>
                    <a:pt x="753" y="765"/>
                  </a:lnTo>
                  <a:lnTo>
                    <a:pt x="746" y="779"/>
                  </a:lnTo>
                  <a:lnTo>
                    <a:pt x="740" y="791"/>
                  </a:lnTo>
                  <a:lnTo>
                    <a:pt x="731" y="803"/>
                  </a:lnTo>
                  <a:lnTo>
                    <a:pt x="723" y="814"/>
                  </a:lnTo>
                  <a:lnTo>
                    <a:pt x="715" y="825"/>
                  </a:lnTo>
                  <a:lnTo>
                    <a:pt x="705" y="835"/>
                  </a:lnTo>
                  <a:lnTo>
                    <a:pt x="695" y="845"/>
                  </a:lnTo>
                  <a:lnTo>
                    <a:pt x="684" y="854"/>
                  </a:lnTo>
                  <a:lnTo>
                    <a:pt x="673" y="862"/>
                  </a:lnTo>
                  <a:lnTo>
                    <a:pt x="662" y="870"/>
                  </a:lnTo>
                  <a:lnTo>
                    <a:pt x="650" y="877"/>
                  </a:lnTo>
                  <a:lnTo>
                    <a:pt x="638" y="883"/>
                  </a:lnTo>
                  <a:lnTo>
                    <a:pt x="624" y="890"/>
                  </a:lnTo>
                  <a:lnTo>
                    <a:pt x="611" y="896"/>
                  </a:lnTo>
                  <a:lnTo>
                    <a:pt x="598" y="901"/>
                  </a:lnTo>
                  <a:lnTo>
                    <a:pt x="583" y="905"/>
                  </a:lnTo>
                  <a:lnTo>
                    <a:pt x="569" y="910"/>
                  </a:lnTo>
                  <a:lnTo>
                    <a:pt x="539" y="917"/>
                  </a:lnTo>
                  <a:lnTo>
                    <a:pt x="509" y="921"/>
                  </a:lnTo>
                  <a:lnTo>
                    <a:pt x="479" y="924"/>
                  </a:lnTo>
                  <a:lnTo>
                    <a:pt x="448" y="925"/>
                  </a:lnTo>
                  <a:lnTo>
                    <a:pt x="0" y="925"/>
                  </a:lnTo>
                  <a:lnTo>
                    <a:pt x="0" y="0"/>
                  </a:lnTo>
                  <a:lnTo>
                    <a:pt x="435" y="0"/>
                  </a:lnTo>
                  <a:lnTo>
                    <a:pt x="435" y="0"/>
                  </a:lnTo>
                  <a:close/>
                  <a:moveTo>
                    <a:pt x="409" y="374"/>
                  </a:moveTo>
                  <a:lnTo>
                    <a:pt x="421" y="374"/>
                  </a:lnTo>
                  <a:lnTo>
                    <a:pt x="435" y="373"/>
                  </a:lnTo>
                  <a:lnTo>
                    <a:pt x="446" y="371"/>
                  </a:lnTo>
                  <a:lnTo>
                    <a:pt x="458" y="368"/>
                  </a:lnTo>
                  <a:lnTo>
                    <a:pt x="468" y="365"/>
                  </a:lnTo>
                  <a:lnTo>
                    <a:pt x="479" y="360"/>
                  </a:lnTo>
                  <a:lnTo>
                    <a:pt x="489" y="354"/>
                  </a:lnTo>
                  <a:lnTo>
                    <a:pt x="498" y="349"/>
                  </a:lnTo>
                  <a:lnTo>
                    <a:pt x="506" y="342"/>
                  </a:lnTo>
                  <a:lnTo>
                    <a:pt x="513" y="333"/>
                  </a:lnTo>
                  <a:lnTo>
                    <a:pt x="520" y="325"/>
                  </a:lnTo>
                  <a:lnTo>
                    <a:pt x="524" y="315"/>
                  </a:lnTo>
                  <a:lnTo>
                    <a:pt x="528" y="304"/>
                  </a:lnTo>
                  <a:lnTo>
                    <a:pt x="531" y="292"/>
                  </a:lnTo>
                  <a:lnTo>
                    <a:pt x="532" y="279"/>
                  </a:lnTo>
                  <a:lnTo>
                    <a:pt x="533" y="265"/>
                  </a:lnTo>
                  <a:lnTo>
                    <a:pt x="532" y="250"/>
                  </a:lnTo>
                  <a:lnTo>
                    <a:pt x="530" y="235"/>
                  </a:lnTo>
                  <a:lnTo>
                    <a:pt x="526" y="222"/>
                  </a:lnTo>
                  <a:lnTo>
                    <a:pt x="522" y="212"/>
                  </a:lnTo>
                  <a:lnTo>
                    <a:pt x="514" y="203"/>
                  </a:lnTo>
                  <a:lnTo>
                    <a:pt x="507" y="193"/>
                  </a:lnTo>
                  <a:lnTo>
                    <a:pt x="500" y="186"/>
                  </a:lnTo>
                  <a:lnTo>
                    <a:pt x="490" y="180"/>
                  </a:lnTo>
                  <a:lnTo>
                    <a:pt x="480" y="174"/>
                  </a:lnTo>
                  <a:lnTo>
                    <a:pt x="469" y="170"/>
                  </a:lnTo>
                  <a:lnTo>
                    <a:pt x="458" y="166"/>
                  </a:lnTo>
                  <a:lnTo>
                    <a:pt x="445" y="164"/>
                  </a:lnTo>
                  <a:lnTo>
                    <a:pt x="433" y="162"/>
                  </a:lnTo>
                  <a:lnTo>
                    <a:pt x="419" y="160"/>
                  </a:lnTo>
                  <a:lnTo>
                    <a:pt x="407" y="160"/>
                  </a:lnTo>
                  <a:lnTo>
                    <a:pt x="393" y="159"/>
                  </a:lnTo>
                  <a:lnTo>
                    <a:pt x="203" y="159"/>
                  </a:lnTo>
                  <a:lnTo>
                    <a:pt x="203" y="374"/>
                  </a:lnTo>
                  <a:lnTo>
                    <a:pt x="409" y="374"/>
                  </a:lnTo>
                  <a:close/>
                  <a:moveTo>
                    <a:pt x="420" y="767"/>
                  </a:moveTo>
                  <a:lnTo>
                    <a:pt x="435" y="767"/>
                  </a:lnTo>
                  <a:lnTo>
                    <a:pt x="450" y="766"/>
                  </a:lnTo>
                  <a:lnTo>
                    <a:pt x="463" y="764"/>
                  </a:lnTo>
                  <a:lnTo>
                    <a:pt x="478" y="762"/>
                  </a:lnTo>
                  <a:lnTo>
                    <a:pt x="490" y="758"/>
                  </a:lnTo>
                  <a:lnTo>
                    <a:pt x="503" y="754"/>
                  </a:lnTo>
                  <a:lnTo>
                    <a:pt x="514" y="748"/>
                  </a:lnTo>
                  <a:lnTo>
                    <a:pt x="525" y="742"/>
                  </a:lnTo>
                  <a:lnTo>
                    <a:pt x="535" y="735"/>
                  </a:lnTo>
                  <a:lnTo>
                    <a:pt x="544" y="726"/>
                  </a:lnTo>
                  <a:lnTo>
                    <a:pt x="552" y="716"/>
                  </a:lnTo>
                  <a:lnTo>
                    <a:pt x="558" y="705"/>
                  </a:lnTo>
                  <a:lnTo>
                    <a:pt x="563" y="693"/>
                  </a:lnTo>
                  <a:lnTo>
                    <a:pt x="568" y="678"/>
                  </a:lnTo>
                  <a:lnTo>
                    <a:pt x="570" y="662"/>
                  </a:lnTo>
                  <a:lnTo>
                    <a:pt x="571" y="646"/>
                  </a:lnTo>
                  <a:lnTo>
                    <a:pt x="570" y="629"/>
                  </a:lnTo>
                  <a:lnTo>
                    <a:pt x="568" y="612"/>
                  </a:lnTo>
                  <a:lnTo>
                    <a:pt x="564" y="597"/>
                  </a:lnTo>
                  <a:lnTo>
                    <a:pt x="560" y="585"/>
                  </a:lnTo>
                  <a:lnTo>
                    <a:pt x="555" y="572"/>
                  </a:lnTo>
                  <a:lnTo>
                    <a:pt x="548" y="562"/>
                  </a:lnTo>
                  <a:lnTo>
                    <a:pt x="539" y="552"/>
                  </a:lnTo>
                  <a:lnTo>
                    <a:pt x="530" y="544"/>
                  </a:lnTo>
                  <a:lnTo>
                    <a:pt x="520" y="537"/>
                  </a:lnTo>
                  <a:lnTo>
                    <a:pt x="509" y="530"/>
                  </a:lnTo>
                  <a:lnTo>
                    <a:pt x="497" y="525"/>
                  </a:lnTo>
                  <a:lnTo>
                    <a:pt x="484" y="521"/>
                  </a:lnTo>
                  <a:lnTo>
                    <a:pt x="470" y="518"/>
                  </a:lnTo>
                  <a:lnTo>
                    <a:pt x="456" y="516"/>
                  </a:lnTo>
                  <a:lnTo>
                    <a:pt x="440" y="514"/>
                  </a:lnTo>
                  <a:lnTo>
                    <a:pt x="425" y="514"/>
                  </a:lnTo>
                  <a:lnTo>
                    <a:pt x="203" y="514"/>
                  </a:lnTo>
                  <a:lnTo>
                    <a:pt x="203" y="767"/>
                  </a:lnTo>
                  <a:lnTo>
                    <a:pt x="420" y="767"/>
                  </a:lnTo>
                  <a:lnTo>
                    <a:pt x="420" y="76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1139488" y="6607175"/>
              <a:ext cx="100013" cy="104775"/>
            </a:xfrm>
            <a:custGeom>
              <a:avLst/>
              <a:gdLst>
                <a:gd name="T0" fmla="*/ 0 w 883"/>
                <a:gd name="T1" fmla="*/ 0 h 925"/>
                <a:gd name="T2" fmla="*/ 227 w 883"/>
                <a:gd name="T3" fmla="*/ 0 h 925"/>
                <a:gd name="T4" fmla="*/ 442 w 883"/>
                <a:gd name="T5" fmla="*/ 366 h 925"/>
                <a:gd name="T6" fmla="*/ 657 w 883"/>
                <a:gd name="T7" fmla="*/ 0 h 925"/>
                <a:gd name="T8" fmla="*/ 883 w 883"/>
                <a:gd name="T9" fmla="*/ 0 h 925"/>
                <a:gd name="T10" fmla="*/ 542 w 883"/>
                <a:gd name="T11" fmla="*/ 570 h 925"/>
                <a:gd name="T12" fmla="*/ 542 w 883"/>
                <a:gd name="T13" fmla="*/ 925 h 925"/>
                <a:gd name="T14" fmla="*/ 338 w 883"/>
                <a:gd name="T15" fmla="*/ 925 h 925"/>
                <a:gd name="T16" fmla="*/ 338 w 883"/>
                <a:gd name="T17" fmla="*/ 565 h 925"/>
                <a:gd name="T18" fmla="*/ 0 w 883"/>
                <a:gd name="T19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3" h="925">
                  <a:moveTo>
                    <a:pt x="0" y="0"/>
                  </a:moveTo>
                  <a:lnTo>
                    <a:pt x="227" y="0"/>
                  </a:lnTo>
                  <a:lnTo>
                    <a:pt x="442" y="366"/>
                  </a:lnTo>
                  <a:lnTo>
                    <a:pt x="657" y="0"/>
                  </a:lnTo>
                  <a:lnTo>
                    <a:pt x="883" y="0"/>
                  </a:lnTo>
                  <a:lnTo>
                    <a:pt x="542" y="570"/>
                  </a:lnTo>
                  <a:lnTo>
                    <a:pt x="542" y="925"/>
                  </a:lnTo>
                  <a:lnTo>
                    <a:pt x="338" y="925"/>
                  </a:lnTo>
                  <a:lnTo>
                    <a:pt x="338" y="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1491913" y="6607175"/>
              <a:ext cx="88900" cy="104775"/>
            </a:xfrm>
            <a:custGeom>
              <a:avLst/>
              <a:gdLst>
                <a:gd name="T0" fmla="*/ 202 w 780"/>
                <a:gd name="T1" fmla="*/ 0 h 925"/>
                <a:gd name="T2" fmla="*/ 588 w 780"/>
                <a:gd name="T3" fmla="*/ 622 h 925"/>
                <a:gd name="T4" fmla="*/ 590 w 780"/>
                <a:gd name="T5" fmla="*/ 622 h 925"/>
                <a:gd name="T6" fmla="*/ 590 w 780"/>
                <a:gd name="T7" fmla="*/ 0 h 925"/>
                <a:gd name="T8" fmla="*/ 780 w 780"/>
                <a:gd name="T9" fmla="*/ 0 h 925"/>
                <a:gd name="T10" fmla="*/ 780 w 780"/>
                <a:gd name="T11" fmla="*/ 925 h 925"/>
                <a:gd name="T12" fmla="*/ 576 w 780"/>
                <a:gd name="T13" fmla="*/ 925 h 925"/>
                <a:gd name="T14" fmla="*/ 193 w 780"/>
                <a:gd name="T15" fmla="*/ 306 h 925"/>
                <a:gd name="T16" fmla="*/ 191 w 780"/>
                <a:gd name="T17" fmla="*/ 306 h 925"/>
                <a:gd name="T18" fmla="*/ 191 w 780"/>
                <a:gd name="T19" fmla="*/ 925 h 925"/>
                <a:gd name="T20" fmla="*/ 0 w 780"/>
                <a:gd name="T21" fmla="*/ 925 h 925"/>
                <a:gd name="T22" fmla="*/ 0 w 780"/>
                <a:gd name="T23" fmla="*/ 0 h 925"/>
                <a:gd name="T24" fmla="*/ 202 w 780"/>
                <a:gd name="T25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0" h="925">
                  <a:moveTo>
                    <a:pt x="202" y="0"/>
                  </a:moveTo>
                  <a:lnTo>
                    <a:pt x="588" y="622"/>
                  </a:lnTo>
                  <a:lnTo>
                    <a:pt x="590" y="622"/>
                  </a:lnTo>
                  <a:lnTo>
                    <a:pt x="590" y="0"/>
                  </a:lnTo>
                  <a:lnTo>
                    <a:pt x="780" y="0"/>
                  </a:lnTo>
                  <a:lnTo>
                    <a:pt x="780" y="925"/>
                  </a:lnTo>
                  <a:lnTo>
                    <a:pt x="576" y="925"/>
                  </a:lnTo>
                  <a:lnTo>
                    <a:pt x="193" y="306"/>
                  </a:lnTo>
                  <a:lnTo>
                    <a:pt x="191" y="306"/>
                  </a:lnTo>
                  <a:lnTo>
                    <a:pt x="191" y="925"/>
                  </a:lnTo>
                  <a:lnTo>
                    <a:pt x="0" y="925"/>
                  </a:lnTo>
                  <a:lnTo>
                    <a:pt x="0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1595100" y="6604000"/>
              <a:ext cx="98425" cy="109537"/>
            </a:xfrm>
            <a:custGeom>
              <a:avLst/>
              <a:gdLst>
                <a:gd name="T0" fmla="*/ 599 w 859"/>
                <a:gd name="T1" fmla="*/ 230 h 968"/>
                <a:gd name="T2" fmla="*/ 541 w 859"/>
                <a:gd name="T3" fmla="*/ 190 h 968"/>
                <a:gd name="T4" fmla="*/ 472 w 859"/>
                <a:gd name="T5" fmla="*/ 172 h 968"/>
                <a:gd name="T6" fmla="*/ 405 w 859"/>
                <a:gd name="T7" fmla="*/ 175 h 968"/>
                <a:gd name="T8" fmla="*/ 349 w 859"/>
                <a:gd name="T9" fmla="*/ 192 h 968"/>
                <a:gd name="T10" fmla="*/ 303 w 859"/>
                <a:gd name="T11" fmla="*/ 220 h 968"/>
                <a:gd name="T12" fmla="*/ 267 w 859"/>
                <a:gd name="T13" fmla="*/ 258 h 968"/>
                <a:gd name="T14" fmla="*/ 239 w 859"/>
                <a:gd name="T15" fmla="*/ 304 h 968"/>
                <a:gd name="T16" fmla="*/ 220 w 859"/>
                <a:gd name="T17" fmla="*/ 357 h 968"/>
                <a:gd name="T18" fmla="*/ 203 w 859"/>
                <a:gd name="T19" fmla="*/ 458 h 968"/>
                <a:gd name="T20" fmla="*/ 210 w 859"/>
                <a:gd name="T21" fmla="*/ 574 h 968"/>
                <a:gd name="T22" fmla="*/ 228 w 859"/>
                <a:gd name="T23" fmla="*/ 641 h 968"/>
                <a:gd name="T24" fmla="*/ 252 w 859"/>
                <a:gd name="T25" fmla="*/ 690 h 968"/>
                <a:gd name="T26" fmla="*/ 284 w 859"/>
                <a:gd name="T27" fmla="*/ 732 h 968"/>
                <a:gd name="T28" fmla="*/ 325 w 859"/>
                <a:gd name="T29" fmla="*/ 764 h 968"/>
                <a:gd name="T30" fmla="*/ 376 w 859"/>
                <a:gd name="T31" fmla="*/ 787 h 968"/>
                <a:gd name="T32" fmla="*/ 436 w 859"/>
                <a:gd name="T33" fmla="*/ 798 h 968"/>
                <a:gd name="T34" fmla="*/ 516 w 859"/>
                <a:gd name="T35" fmla="*/ 790 h 968"/>
                <a:gd name="T36" fmla="*/ 561 w 859"/>
                <a:gd name="T37" fmla="*/ 771 h 968"/>
                <a:gd name="T38" fmla="*/ 592 w 859"/>
                <a:gd name="T39" fmla="*/ 747 h 968"/>
                <a:gd name="T40" fmla="*/ 631 w 859"/>
                <a:gd name="T41" fmla="*/ 693 h 968"/>
                <a:gd name="T42" fmla="*/ 658 w 859"/>
                <a:gd name="T43" fmla="*/ 613 h 968"/>
                <a:gd name="T44" fmla="*/ 853 w 859"/>
                <a:gd name="T45" fmla="*/ 633 h 968"/>
                <a:gd name="T46" fmla="*/ 833 w 859"/>
                <a:gd name="T47" fmla="*/ 712 h 968"/>
                <a:gd name="T48" fmla="*/ 801 w 859"/>
                <a:gd name="T49" fmla="*/ 781 h 968"/>
                <a:gd name="T50" fmla="*/ 759 w 859"/>
                <a:gd name="T51" fmla="*/ 840 h 968"/>
                <a:gd name="T52" fmla="*/ 705 w 859"/>
                <a:gd name="T53" fmla="*/ 890 h 968"/>
                <a:gd name="T54" fmla="*/ 644 w 859"/>
                <a:gd name="T55" fmla="*/ 927 h 968"/>
                <a:gd name="T56" fmla="*/ 573 w 859"/>
                <a:gd name="T57" fmla="*/ 954 h 968"/>
                <a:gd name="T58" fmla="*/ 495 w 859"/>
                <a:gd name="T59" fmla="*/ 966 h 968"/>
                <a:gd name="T60" fmla="*/ 402 w 859"/>
                <a:gd name="T61" fmla="*/ 966 h 968"/>
                <a:gd name="T62" fmla="*/ 306 w 859"/>
                <a:gd name="T63" fmla="*/ 947 h 968"/>
                <a:gd name="T64" fmla="*/ 222 w 859"/>
                <a:gd name="T65" fmla="*/ 911 h 968"/>
                <a:gd name="T66" fmla="*/ 150 w 859"/>
                <a:gd name="T67" fmla="*/ 860 h 968"/>
                <a:gd name="T68" fmla="*/ 92 w 859"/>
                <a:gd name="T69" fmla="*/ 795 h 968"/>
                <a:gd name="T70" fmla="*/ 48 w 859"/>
                <a:gd name="T71" fmla="*/ 719 h 968"/>
                <a:gd name="T72" fmla="*/ 16 w 859"/>
                <a:gd name="T73" fmla="*/ 633 h 968"/>
                <a:gd name="T74" fmla="*/ 1 w 859"/>
                <a:gd name="T75" fmla="*/ 538 h 968"/>
                <a:gd name="T76" fmla="*/ 1 w 859"/>
                <a:gd name="T77" fmla="*/ 437 h 968"/>
                <a:gd name="T78" fmla="*/ 16 w 859"/>
                <a:gd name="T79" fmla="*/ 342 h 968"/>
                <a:gd name="T80" fmla="*/ 48 w 859"/>
                <a:gd name="T81" fmla="*/ 253 h 968"/>
                <a:gd name="T82" fmla="*/ 92 w 859"/>
                <a:gd name="T83" fmla="*/ 175 h 968"/>
                <a:gd name="T84" fmla="*/ 150 w 859"/>
                <a:gd name="T85" fmla="*/ 110 h 968"/>
                <a:gd name="T86" fmla="*/ 222 w 859"/>
                <a:gd name="T87" fmla="*/ 58 h 968"/>
                <a:gd name="T88" fmla="*/ 306 w 859"/>
                <a:gd name="T89" fmla="*/ 21 h 968"/>
                <a:gd name="T90" fmla="*/ 402 w 859"/>
                <a:gd name="T91" fmla="*/ 2 h 968"/>
                <a:gd name="T92" fmla="*/ 490 w 859"/>
                <a:gd name="T93" fmla="*/ 1 h 968"/>
                <a:gd name="T94" fmla="*/ 562 w 859"/>
                <a:gd name="T95" fmla="*/ 12 h 968"/>
                <a:gd name="T96" fmla="*/ 630 w 859"/>
                <a:gd name="T97" fmla="*/ 34 h 968"/>
                <a:gd name="T98" fmla="*/ 691 w 859"/>
                <a:gd name="T99" fmla="*/ 66 h 968"/>
                <a:gd name="T100" fmla="*/ 744 w 859"/>
                <a:gd name="T101" fmla="*/ 108 h 968"/>
                <a:gd name="T102" fmla="*/ 788 w 859"/>
                <a:gd name="T103" fmla="*/ 161 h 968"/>
                <a:gd name="T104" fmla="*/ 822 w 859"/>
                <a:gd name="T105" fmla="*/ 222 h 968"/>
                <a:gd name="T106" fmla="*/ 844 w 859"/>
                <a:gd name="T107" fmla="*/ 294 h 968"/>
                <a:gd name="T108" fmla="*/ 651 w 859"/>
                <a:gd name="T109" fmla="*/ 316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9" h="968">
                  <a:moveTo>
                    <a:pt x="631" y="270"/>
                  </a:moveTo>
                  <a:lnTo>
                    <a:pt x="622" y="255"/>
                  </a:lnTo>
                  <a:lnTo>
                    <a:pt x="610" y="241"/>
                  </a:lnTo>
                  <a:lnTo>
                    <a:pt x="599" y="230"/>
                  </a:lnTo>
                  <a:lnTo>
                    <a:pt x="585" y="218"/>
                  </a:lnTo>
                  <a:lnTo>
                    <a:pt x="572" y="208"/>
                  </a:lnTo>
                  <a:lnTo>
                    <a:pt x="557" y="198"/>
                  </a:lnTo>
                  <a:lnTo>
                    <a:pt x="541" y="190"/>
                  </a:lnTo>
                  <a:lnTo>
                    <a:pt x="525" y="184"/>
                  </a:lnTo>
                  <a:lnTo>
                    <a:pt x="507" y="178"/>
                  </a:lnTo>
                  <a:lnTo>
                    <a:pt x="489" y="174"/>
                  </a:lnTo>
                  <a:lnTo>
                    <a:pt x="472" y="172"/>
                  </a:lnTo>
                  <a:lnTo>
                    <a:pt x="453" y="171"/>
                  </a:lnTo>
                  <a:lnTo>
                    <a:pt x="436" y="171"/>
                  </a:lnTo>
                  <a:lnTo>
                    <a:pt x="420" y="173"/>
                  </a:lnTo>
                  <a:lnTo>
                    <a:pt x="405" y="175"/>
                  </a:lnTo>
                  <a:lnTo>
                    <a:pt x="390" y="177"/>
                  </a:lnTo>
                  <a:lnTo>
                    <a:pt x="376" y="182"/>
                  </a:lnTo>
                  <a:lnTo>
                    <a:pt x="362" y="186"/>
                  </a:lnTo>
                  <a:lnTo>
                    <a:pt x="349" y="192"/>
                  </a:lnTo>
                  <a:lnTo>
                    <a:pt x="337" y="197"/>
                  </a:lnTo>
                  <a:lnTo>
                    <a:pt x="325" y="205"/>
                  </a:lnTo>
                  <a:lnTo>
                    <a:pt x="314" y="212"/>
                  </a:lnTo>
                  <a:lnTo>
                    <a:pt x="303" y="220"/>
                  </a:lnTo>
                  <a:lnTo>
                    <a:pt x="293" y="229"/>
                  </a:lnTo>
                  <a:lnTo>
                    <a:pt x="284" y="238"/>
                  </a:lnTo>
                  <a:lnTo>
                    <a:pt x="275" y="248"/>
                  </a:lnTo>
                  <a:lnTo>
                    <a:pt x="267" y="258"/>
                  </a:lnTo>
                  <a:lnTo>
                    <a:pt x="260" y="269"/>
                  </a:lnTo>
                  <a:lnTo>
                    <a:pt x="252" y="280"/>
                  </a:lnTo>
                  <a:lnTo>
                    <a:pt x="245" y="292"/>
                  </a:lnTo>
                  <a:lnTo>
                    <a:pt x="239" y="304"/>
                  </a:lnTo>
                  <a:lnTo>
                    <a:pt x="234" y="317"/>
                  </a:lnTo>
                  <a:lnTo>
                    <a:pt x="228" y="329"/>
                  </a:lnTo>
                  <a:lnTo>
                    <a:pt x="224" y="343"/>
                  </a:lnTo>
                  <a:lnTo>
                    <a:pt x="220" y="357"/>
                  </a:lnTo>
                  <a:lnTo>
                    <a:pt x="216" y="370"/>
                  </a:lnTo>
                  <a:lnTo>
                    <a:pt x="210" y="399"/>
                  </a:lnTo>
                  <a:lnTo>
                    <a:pt x="205" y="429"/>
                  </a:lnTo>
                  <a:lnTo>
                    <a:pt x="203" y="458"/>
                  </a:lnTo>
                  <a:lnTo>
                    <a:pt x="202" y="489"/>
                  </a:lnTo>
                  <a:lnTo>
                    <a:pt x="203" y="518"/>
                  </a:lnTo>
                  <a:lnTo>
                    <a:pt x="205" y="546"/>
                  </a:lnTo>
                  <a:lnTo>
                    <a:pt x="210" y="574"/>
                  </a:lnTo>
                  <a:lnTo>
                    <a:pt x="216" y="602"/>
                  </a:lnTo>
                  <a:lnTo>
                    <a:pt x="220" y="615"/>
                  </a:lnTo>
                  <a:lnTo>
                    <a:pt x="224" y="629"/>
                  </a:lnTo>
                  <a:lnTo>
                    <a:pt x="228" y="641"/>
                  </a:lnTo>
                  <a:lnTo>
                    <a:pt x="234" y="654"/>
                  </a:lnTo>
                  <a:lnTo>
                    <a:pt x="239" y="667"/>
                  </a:lnTo>
                  <a:lnTo>
                    <a:pt x="245" y="678"/>
                  </a:lnTo>
                  <a:lnTo>
                    <a:pt x="252" y="690"/>
                  </a:lnTo>
                  <a:lnTo>
                    <a:pt x="260" y="701"/>
                  </a:lnTo>
                  <a:lnTo>
                    <a:pt x="267" y="712"/>
                  </a:lnTo>
                  <a:lnTo>
                    <a:pt x="275" y="722"/>
                  </a:lnTo>
                  <a:lnTo>
                    <a:pt x="284" y="732"/>
                  </a:lnTo>
                  <a:lnTo>
                    <a:pt x="293" y="740"/>
                  </a:lnTo>
                  <a:lnTo>
                    <a:pt x="303" y="749"/>
                  </a:lnTo>
                  <a:lnTo>
                    <a:pt x="314" y="757"/>
                  </a:lnTo>
                  <a:lnTo>
                    <a:pt x="325" y="764"/>
                  </a:lnTo>
                  <a:lnTo>
                    <a:pt x="337" y="771"/>
                  </a:lnTo>
                  <a:lnTo>
                    <a:pt x="349" y="778"/>
                  </a:lnTo>
                  <a:lnTo>
                    <a:pt x="362" y="783"/>
                  </a:lnTo>
                  <a:lnTo>
                    <a:pt x="376" y="787"/>
                  </a:lnTo>
                  <a:lnTo>
                    <a:pt x="390" y="791"/>
                  </a:lnTo>
                  <a:lnTo>
                    <a:pt x="405" y="794"/>
                  </a:lnTo>
                  <a:lnTo>
                    <a:pt x="420" y="796"/>
                  </a:lnTo>
                  <a:lnTo>
                    <a:pt x="436" y="798"/>
                  </a:lnTo>
                  <a:lnTo>
                    <a:pt x="453" y="798"/>
                  </a:lnTo>
                  <a:lnTo>
                    <a:pt x="476" y="798"/>
                  </a:lnTo>
                  <a:lnTo>
                    <a:pt x="497" y="794"/>
                  </a:lnTo>
                  <a:lnTo>
                    <a:pt x="516" y="790"/>
                  </a:lnTo>
                  <a:lnTo>
                    <a:pt x="535" y="784"/>
                  </a:lnTo>
                  <a:lnTo>
                    <a:pt x="545" y="780"/>
                  </a:lnTo>
                  <a:lnTo>
                    <a:pt x="553" y="776"/>
                  </a:lnTo>
                  <a:lnTo>
                    <a:pt x="561" y="771"/>
                  </a:lnTo>
                  <a:lnTo>
                    <a:pt x="570" y="766"/>
                  </a:lnTo>
                  <a:lnTo>
                    <a:pt x="577" y="760"/>
                  </a:lnTo>
                  <a:lnTo>
                    <a:pt x="584" y="755"/>
                  </a:lnTo>
                  <a:lnTo>
                    <a:pt x="592" y="747"/>
                  </a:lnTo>
                  <a:lnTo>
                    <a:pt x="598" y="741"/>
                  </a:lnTo>
                  <a:lnTo>
                    <a:pt x="610" y="726"/>
                  </a:lnTo>
                  <a:lnTo>
                    <a:pt x="622" y="711"/>
                  </a:lnTo>
                  <a:lnTo>
                    <a:pt x="631" y="693"/>
                  </a:lnTo>
                  <a:lnTo>
                    <a:pt x="641" y="675"/>
                  </a:lnTo>
                  <a:lnTo>
                    <a:pt x="648" y="655"/>
                  </a:lnTo>
                  <a:lnTo>
                    <a:pt x="653" y="635"/>
                  </a:lnTo>
                  <a:lnTo>
                    <a:pt x="658" y="613"/>
                  </a:lnTo>
                  <a:lnTo>
                    <a:pt x="663" y="590"/>
                  </a:lnTo>
                  <a:lnTo>
                    <a:pt x="859" y="590"/>
                  </a:lnTo>
                  <a:lnTo>
                    <a:pt x="856" y="612"/>
                  </a:lnTo>
                  <a:lnTo>
                    <a:pt x="853" y="633"/>
                  </a:lnTo>
                  <a:lnTo>
                    <a:pt x="849" y="653"/>
                  </a:lnTo>
                  <a:lnTo>
                    <a:pt x="844" y="673"/>
                  </a:lnTo>
                  <a:lnTo>
                    <a:pt x="839" y="693"/>
                  </a:lnTo>
                  <a:lnTo>
                    <a:pt x="833" y="712"/>
                  </a:lnTo>
                  <a:lnTo>
                    <a:pt x="826" y="729"/>
                  </a:lnTo>
                  <a:lnTo>
                    <a:pt x="818" y="747"/>
                  </a:lnTo>
                  <a:lnTo>
                    <a:pt x="810" y="764"/>
                  </a:lnTo>
                  <a:lnTo>
                    <a:pt x="801" y="781"/>
                  </a:lnTo>
                  <a:lnTo>
                    <a:pt x="791" y="796"/>
                  </a:lnTo>
                  <a:lnTo>
                    <a:pt x="781" y="812"/>
                  </a:lnTo>
                  <a:lnTo>
                    <a:pt x="770" y="827"/>
                  </a:lnTo>
                  <a:lnTo>
                    <a:pt x="759" y="840"/>
                  </a:lnTo>
                  <a:lnTo>
                    <a:pt x="746" y="854"/>
                  </a:lnTo>
                  <a:lnTo>
                    <a:pt x="734" y="867"/>
                  </a:lnTo>
                  <a:lnTo>
                    <a:pt x="720" y="879"/>
                  </a:lnTo>
                  <a:lnTo>
                    <a:pt x="705" y="890"/>
                  </a:lnTo>
                  <a:lnTo>
                    <a:pt x="691" y="900"/>
                  </a:lnTo>
                  <a:lnTo>
                    <a:pt x="676" y="911"/>
                  </a:lnTo>
                  <a:lnTo>
                    <a:pt x="659" y="919"/>
                  </a:lnTo>
                  <a:lnTo>
                    <a:pt x="644" y="927"/>
                  </a:lnTo>
                  <a:lnTo>
                    <a:pt x="627" y="935"/>
                  </a:lnTo>
                  <a:lnTo>
                    <a:pt x="609" y="942"/>
                  </a:lnTo>
                  <a:lnTo>
                    <a:pt x="592" y="948"/>
                  </a:lnTo>
                  <a:lnTo>
                    <a:pt x="573" y="954"/>
                  </a:lnTo>
                  <a:lnTo>
                    <a:pt x="554" y="958"/>
                  </a:lnTo>
                  <a:lnTo>
                    <a:pt x="534" y="962"/>
                  </a:lnTo>
                  <a:lnTo>
                    <a:pt x="514" y="964"/>
                  </a:lnTo>
                  <a:lnTo>
                    <a:pt x="495" y="966"/>
                  </a:lnTo>
                  <a:lnTo>
                    <a:pt x="474" y="967"/>
                  </a:lnTo>
                  <a:lnTo>
                    <a:pt x="453" y="968"/>
                  </a:lnTo>
                  <a:lnTo>
                    <a:pt x="427" y="967"/>
                  </a:lnTo>
                  <a:lnTo>
                    <a:pt x="402" y="966"/>
                  </a:lnTo>
                  <a:lnTo>
                    <a:pt x="377" y="963"/>
                  </a:lnTo>
                  <a:lnTo>
                    <a:pt x="353" y="959"/>
                  </a:lnTo>
                  <a:lnTo>
                    <a:pt x="329" y="954"/>
                  </a:lnTo>
                  <a:lnTo>
                    <a:pt x="306" y="947"/>
                  </a:lnTo>
                  <a:lnTo>
                    <a:pt x="284" y="940"/>
                  </a:lnTo>
                  <a:lnTo>
                    <a:pt x="263" y="932"/>
                  </a:lnTo>
                  <a:lnTo>
                    <a:pt x="242" y="921"/>
                  </a:lnTo>
                  <a:lnTo>
                    <a:pt x="222" y="911"/>
                  </a:lnTo>
                  <a:lnTo>
                    <a:pt x="202" y="899"/>
                  </a:lnTo>
                  <a:lnTo>
                    <a:pt x="184" y="888"/>
                  </a:lnTo>
                  <a:lnTo>
                    <a:pt x="167" y="874"/>
                  </a:lnTo>
                  <a:lnTo>
                    <a:pt x="150" y="860"/>
                  </a:lnTo>
                  <a:lnTo>
                    <a:pt x="134" y="845"/>
                  </a:lnTo>
                  <a:lnTo>
                    <a:pt x="120" y="829"/>
                  </a:lnTo>
                  <a:lnTo>
                    <a:pt x="105" y="813"/>
                  </a:lnTo>
                  <a:lnTo>
                    <a:pt x="92" y="795"/>
                  </a:lnTo>
                  <a:lnTo>
                    <a:pt x="80" y="778"/>
                  </a:lnTo>
                  <a:lnTo>
                    <a:pt x="68" y="759"/>
                  </a:lnTo>
                  <a:lnTo>
                    <a:pt x="57" y="740"/>
                  </a:lnTo>
                  <a:lnTo>
                    <a:pt x="48" y="719"/>
                  </a:lnTo>
                  <a:lnTo>
                    <a:pt x="38" y="699"/>
                  </a:lnTo>
                  <a:lnTo>
                    <a:pt x="30" y="677"/>
                  </a:lnTo>
                  <a:lnTo>
                    <a:pt x="23" y="655"/>
                  </a:lnTo>
                  <a:lnTo>
                    <a:pt x="16" y="633"/>
                  </a:lnTo>
                  <a:lnTo>
                    <a:pt x="11" y="610"/>
                  </a:lnTo>
                  <a:lnTo>
                    <a:pt x="7" y="586"/>
                  </a:lnTo>
                  <a:lnTo>
                    <a:pt x="4" y="563"/>
                  </a:lnTo>
                  <a:lnTo>
                    <a:pt x="1" y="538"/>
                  </a:lnTo>
                  <a:lnTo>
                    <a:pt x="0" y="514"/>
                  </a:lnTo>
                  <a:lnTo>
                    <a:pt x="0" y="489"/>
                  </a:lnTo>
                  <a:lnTo>
                    <a:pt x="0" y="462"/>
                  </a:lnTo>
                  <a:lnTo>
                    <a:pt x="1" y="437"/>
                  </a:lnTo>
                  <a:lnTo>
                    <a:pt x="4" y="413"/>
                  </a:lnTo>
                  <a:lnTo>
                    <a:pt x="7" y="389"/>
                  </a:lnTo>
                  <a:lnTo>
                    <a:pt x="11" y="365"/>
                  </a:lnTo>
                  <a:lnTo>
                    <a:pt x="16" y="342"/>
                  </a:lnTo>
                  <a:lnTo>
                    <a:pt x="23" y="319"/>
                  </a:lnTo>
                  <a:lnTo>
                    <a:pt x="30" y="296"/>
                  </a:lnTo>
                  <a:lnTo>
                    <a:pt x="38" y="274"/>
                  </a:lnTo>
                  <a:lnTo>
                    <a:pt x="48" y="253"/>
                  </a:lnTo>
                  <a:lnTo>
                    <a:pt x="57" y="233"/>
                  </a:lnTo>
                  <a:lnTo>
                    <a:pt x="68" y="213"/>
                  </a:lnTo>
                  <a:lnTo>
                    <a:pt x="80" y="194"/>
                  </a:lnTo>
                  <a:lnTo>
                    <a:pt x="92" y="175"/>
                  </a:lnTo>
                  <a:lnTo>
                    <a:pt x="105" y="158"/>
                  </a:lnTo>
                  <a:lnTo>
                    <a:pt x="120" y="141"/>
                  </a:lnTo>
                  <a:lnTo>
                    <a:pt x="134" y="125"/>
                  </a:lnTo>
                  <a:lnTo>
                    <a:pt x="150" y="110"/>
                  </a:lnTo>
                  <a:lnTo>
                    <a:pt x="167" y="96"/>
                  </a:lnTo>
                  <a:lnTo>
                    <a:pt x="184" y="82"/>
                  </a:lnTo>
                  <a:lnTo>
                    <a:pt x="202" y="70"/>
                  </a:lnTo>
                  <a:lnTo>
                    <a:pt x="222" y="58"/>
                  </a:lnTo>
                  <a:lnTo>
                    <a:pt x="242" y="48"/>
                  </a:lnTo>
                  <a:lnTo>
                    <a:pt x="263" y="37"/>
                  </a:lnTo>
                  <a:lnTo>
                    <a:pt x="284" y="29"/>
                  </a:lnTo>
                  <a:lnTo>
                    <a:pt x="306" y="21"/>
                  </a:lnTo>
                  <a:lnTo>
                    <a:pt x="329" y="15"/>
                  </a:lnTo>
                  <a:lnTo>
                    <a:pt x="353" y="10"/>
                  </a:lnTo>
                  <a:lnTo>
                    <a:pt x="377" y="6"/>
                  </a:lnTo>
                  <a:lnTo>
                    <a:pt x="402" y="2"/>
                  </a:lnTo>
                  <a:lnTo>
                    <a:pt x="427" y="0"/>
                  </a:lnTo>
                  <a:lnTo>
                    <a:pt x="453" y="0"/>
                  </a:lnTo>
                  <a:lnTo>
                    <a:pt x="472" y="0"/>
                  </a:lnTo>
                  <a:lnTo>
                    <a:pt x="490" y="1"/>
                  </a:lnTo>
                  <a:lnTo>
                    <a:pt x="509" y="2"/>
                  </a:lnTo>
                  <a:lnTo>
                    <a:pt x="527" y="6"/>
                  </a:lnTo>
                  <a:lnTo>
                    <a:pt x="545" y="9"/>
                  </a:lnTo>
                  <a:lnTo>
                    <a:pt x="562" y="12"/>
                  </a:lnTo>
                  <a:lnTo>
                    <a:pt x="580" y="17"/>
                  </a:lnTo>
                  <a:lnTo>
                    <a:pt x="597" y="22"/>
                  </a:lnTo>
                  <a:lnTo>
                    <a:pt x="614" y="28"/>
                  </a:lnTo>
                  <a:lnTo>
                    <a:pt x="630" y="34"/>
                  </a:lnTo>
                  <a:lnTo>
                    <a:pt x="646" y="41"/>
                  </a:lnTo>
                  <a:lnTo>
                    <a:pt x="662" y="49"/>
                  </a:lnTo>
                  <a:lnTo>
                    <a:pt x="676" y="57"/>
                  </a:lnTo>
                  <a:lnTo>
                    <a:pt x="691" y="66"/>
                  </a:lnTo>
                  <a:lnTo>
                    <a:pt x="704" y="76"/>
                  </a:lnTo>
                  <a:lnTo>
                    <a:pt x="718" y="86"/>
                  </a:lnTo>
                  <a:lnTo>
                    <a:pt x="731" y="97"/>
                  </a:lnTo>
                  <a:lnTo>
                    <a:pt x="744" y="108"/>
                  </a:lnTo>
                  <a:lnTo>
                    <a:pt x="755" y="121"/>
                  </a:lnTo>
                  <a:lnTo>
                    <a:pt x="767" y="133"/>
                  </a:lnTo>
                  <a:lnTo>
                    <a:pt x="778" y="147"/>
                  </a:lnTo>
                  <a:lnTo>
                    <a:pt x="788" y="161"/>
                  </a:lnTo>
                  <a:lnTo>
                    <a:pt x="797" y="175"/>
                  </a:lnTo>
                  <a:lnTo>
                    <a:pt x="807" y="191"/>
                  </a:lnTo>
                  <a:lnTo>
                    <a:pt x="815" y="207"/>
                  </a:lnTo>
                  <a:lnTo>
                    <a:pt x="822" y="222"/>
                  </a:lnTo>
                  <a:lnTo>
                    <a:pt x="830" y="240"/>
                  </a:lnTo>
                  <a:lnTo>
                    <a:pt x="835" y="257"/>
                  </a:lnTo>
                  <a:lnTo>
                    <a:pt x="840" y="276"/>
                  </a:lnTo>
                  <a:lnTo>
                    <a:pt x="844" y="294"/>
                  </a:lnTo>
                  <a:lnTo>
                    <a:pt x="848" y="314"/>
                  </a:lnTo>
                  <a:lnTo>
                    <a:pt x="850" y="333"/>
                  </a:lnTo>
                  <a:lnTo>
                    <a:pt x="654" y="333"/>
                  </a:lnTo>
                  <a:lnTo>
                    <a:pt x="651" y="316"/>
                  </a:lnTo>
                  <a:lnTo>
                    <a:pt x="646" y="300"/>
                  </a:lnTo>
                  <a:lnTo>
                    <a:pt x="640" y="284"/>
                  </a:lnTo>
                  <a:lnTo>
                    <a:pt x="631" y="27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1441113" y="6167438"/>
              <a:ext cx="314325" cy="315912"/>
            </a:xfrm>
            <a:custGeom>
              <a:avLst/>
              <a:gdLst>
                <a:gd name="T0" fmla="*/ 2766 w 2772"/>
                <a:gd name="T1" fmla="*/ 1534 h 2784"/>
                <a:gd name="T2" fmla="*/ 2729 w 2772"/>
                <a:gd name="T3" fmla="*/ 1740 h 2784"/>
                <a:gd name="T4" fmla="*/ 2663 w 2772"/>
                <a:gd name="T5" fmla="*/ 1933 h 2784"/>
                <a:gd name="T6" fmla="*/ 2573 w 2772"/>
                <a:gd name="T7" fmla="*/ 2114 h 2784"/>
                <a:gd name="T8" fmla="*/ 2457 w 2772"/>
                <a:gd name="T9" fmla="*/ 2277 h 2784"/>
                <a:gd name="T10" fmla="*/ 2319 w 2772"/>
                <a:gd name="T11" fmla="*/ 2423 h 2784"/>
                <a:gd name="T12" fmla="*/ 2162 w 2772"/>
                <a:gd name="T13" fmla="*/ 2546 h 2784"/>
                <a:gd name="T14" fmla="*/ 1988 w 2772"/>
                <a:gd name="T15" fmla="*/ 2647 h 2784"/>
                <a:gd name="T16" fmla="*/ 1799 w 2772"/>
                <a:gd name="T17" fmla="*/ 2721 h 2784"/>
                <a:gd name="T18" fmla="*/ 1599 w 2772"/>
                <a:gd name="T19" fmla="*/ 2768 h 2784"/>
                <a:gd name="T20" fmla="*/ 1387 w 2772"/>
                <a:gd name="T21" fmla="*/ 2784 h 2784"/>
                <a:gd name="T22" fmla="*/ 1176 w 2772"/>
                <a:gd name="T23" fmla="*/ 2768 h 2784"/>
                <a:gd name="T24" fmla="*/ 974 w 2772"/>
                <a:gd name="T25" fmla="*/ 2722 h 2784"/>
                <a:gd name="T26" fmla="*/ 786 w 2772"/>
                <a:gd name="T27" fmla="*/ 2648 h 2784"/>
                <a:gd name="T28" fmla="*/ 612 w 2772"/>
                <a:gd name="T29" fmla="*/ 2547 h 2784"/>
                <a:gd name="T30" fmla="*/ 455 w 2772"/>
                <a:gd name="T31" fmla="*/ 2424 h 2784"/>
                <a:gd name="T32" fmla="*/ 317 w 2772"/>
                <a:gd name="T33" fmla="*/ 2279 h 2784"/>
                <a:gd name="T34" fmla="*/ 201 w 2772"/>
                <a:gd name="T35" fmla="*/ 2116 h 2784"/>
                <a:gd name="T36" fmla="*/ 109 w 2772"/>
                <a:gd name="T37" fmla="*/ 1936 h 2784"/>
                <a:gd name="T38" fmla="*/ 43 w 2772"/>
                <a:gd name="T39" fmla="*/ 1742 h 2784"/>
                <a:gd name="T40" fmla="*/ 7 w 2772"/>
                <a:gd name="T41" fmla="*/ 1536 h 2784"/>
                <a:gd name="T42" fmla="*/ 0 w 2772"/>
                <a:gd name="T43" fmla="*/ 1393 h 2784"/>
                <a:gd name="T44" fmla="*/ 7 w 2772"/>
                <a:gd name="T45" fmla="*/ 1250 h 2784"/>
                <a:gd name="T46" fmla="*/ 43 w 2772"/>
                <a:gd name="T47" fmla="*/ 1044 h 2784"/>
                <a:gd name="T48" fmla="*/ 108 w 2772"/>
                <a:gd name="T49" fmla="*/ 850 h 2784"/>
                <a:gd name="T50" fmla="*/ 200 w 2772"/>
                <a:gd name="T51" fmla="*/ 671 h 2784"/>
                <a:gd name="T52" fmla="*/ 316 w 2772"/>
                <a:gd name="T53" fmla="*/ 507 h 2784"/>
                <a:gd name="T54" fmla="*/ 454 w 2772"/>
                <a:gd name="T55" fmla="*/ 362 h 2784"/>
                <a:gd name="T56" fmla="*/ 610 w 2772"/>
                <a:gd name="T57" fmla="*/ 239 h 2784"/>
                <a:gd name="T58" fmla="*/ 784 w 2772"/>
                <a:gd name="T59" fmla="*/ 138 h 2784"/>
                <a:gd name="T60" fmla="*/ 972 w 2772"/>
                <a:gd name="T61" fmla="*/ 63 h 2784"/>
                <a:gd name="T62" fmla="*/ 1174 w 2772"/>
                <a:gd name="T63" fmla="*/ 16 h 2784"/>
                <a:gd name="T64" fmla="*/ 1385 w 2772"/>
                <a:gd name="T65" fmla="*/ 0 h 2784"/>
                <a:gd name="T66" fmla="*/ 1597 w 2772"/>
                <a:gd name="T67" fmla="*/ 16 h 2784"/>
                <a:gd name="T68" fmla="*/ 1797 w 2772"/>
                <a:gd name="T69" fmla="*/ 63 h 2784"/>
                <a:gd name="T70" fmla="*/ 1986 w 2772"/>
                <a:gd name="T71" fmla="*/ 137 h 2784"/>
                <a:gd name="T72" fmla="*/ 2160 w 2772"/>
                <a:gd name="T73" fmla="*/ 238 h 2784"/>
                <a:gd name="T74" fmla="*/ 2318 w 2772"/>
                <a:gd name="T75" fmla="*/ 361 h 2784"/>
                <a:gd name="T76" fmla="*/ 2456 w 2772"/>
                <a:gd name="T77" fmla="*/ 506 h 2784"/>
                <a:gd name="T78" fmla="*/ 2572 w 2772"/>
                <a:gd name="T79" fmla="*/ 669 h 2784"/>
                <a:gd name="T80" fmla="*/ 2663 w 2772"/>
                <a:gd name="T81" fmla="*/ 849 h 2784"/>
                <a:gd name="T82" fmla="*/ 2728 w 2772"/>
                <a:gd name="T83" fmla="*/ 1043 h 2784"/>
                <a:gd name="T84" fmla="*/ 2765 w 2772"/>
                <a:gd name="T85" fmla="*/ 1248 h 2784"/>
                <a:gd name="T86" fmla="*/ 2772 w 2772"/>
                <a:gd name="T87" fmla="*/ 1391 h 2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2" h="2784">
                  <a:moveTo>
                    <a:pt x="2772" y="1392"/>
                  </a:moveTo>
                  <a:lnTo>
                    <a:pt x="2771" y="1464"/>
                  </a:lnTo>
                  <a:lnTo>
                    <a:pt x="2766" y="1534"/>
                  </a:lnTo>
                  <a:lnTo>
                    <a:pt x="2756" y="1605"/>
                  </a:lnTo>
                  <a:lnTo>
                    <a:pt x="2745" y="1673"/>
                  </a:lnTo>
                  <a:lnTo>
                    <a:pt x="2729" y="1740"/>
                  </a:lnTo>
                  <a:lnTo>
                    <a:pt x="2710" y="1806"/>
                  </a:lnTo>
                  <a:lnTo>
                    <a:pt x="2689" y="1871"/>
                  </a:lnTo>
                  <a:lnTo>
                    <a:pt x="2663" y="1933"/>
                  </a:lnTo>
                  <a:lnTo>
                    <a:pt x="2636" y="1995"/>
                  </a:lnTo>
                  <a:lnTo>
                    <a:pt x="2606" y="2056"/>
                  </a:lnTo>
                  <a:lnTo>
                    <a:pt x="2573" y="2114"/>
                  </a:lnTo>
                  <a:lnTo>
                    <a:pt x="2536" y="2170"/>
                  </a:lnTo>
                  <a:lnTo>
                    <a:pt x="2497" y="2225"/>
                  </a:lnTo>
                  <a:lnTo>
                    <a:pt x="2457" y="2277"/>
                  </a:lnTo>
                  <a:lnTo>
                    <a:pt x="2413" y="2328"/>
                  </a:lnTo>
                  <a:lnTo>
                    <a:pt x="2367" y="2377"/>
                  </a:lnTo>
                  <a:lnTo>
                    <a:pt x="2319" y="2423"/>
                  </a:lnTo>
                  <a:lnTo>
                    <a:pt x="2269" y="2466"/>
                  </a:lnTo>
                  <a:lnTo>
                    <a:pt x="2217" y="2507"/>
                  </a:lnTo>
                  <a:lnTo>
                    <a:pt x="2162" y="2546"/>
                  </a:lnTo>
                  <a:lnTo>
                    <a:pt x="2106" y="2583"/>
                  </a:lnTo>
                  <a:lnTo>
                    <a:pt x="2048" y="2616"/>
                  </a:lnTo>
                  <a:lnTo>
                    <a:pt x="1988" y="2647"/>
                  </a:lnTo>
                  <a:lnTo>
                    <a:pt x="1926" y="2675"/>
                  </a:lnTo>
                  <a:lnTo>
                    <a:pt x="1864" y="2699"/>
                  </a:lnTo>
                  <a:lnTo>
                    <a:pt x="1799" y="2721"/>
                  </a:lnTo>
                  <a:lnTo>
                    <a:pt x="1733" y="2740"/>
                  </a:lnTo>
                  <a:lnTo>
                    <a:pt x="1667" y="2756"/>
                  </a:lnTo>
                  <a:lnTo>
                    <a:pt x="1599" y="2768"/>
                  </a:lnTo>
                  <a:lnTo>
                    <a:pt x="1529" y="2777"/>
                  </a:lnTo>
                  <a:lnTo>
                    <a:pt x="1459" y="2783"/>
                  </a:lnTo>
                  <a:lnTo>
                    <a:pt x="1387" y="2784"/>
                  </a:lnTo>
                  <a:lnTo>
                    <a:pt x="1316" y="2783"/>
                  </a:lnTo>
                  <a:lnTo>
                    <a:pt x="1245" y="2778"/>
                  </a:lnTo>
                  <a:lnTo>
                    <a:pt x="1176" y="2768"/>
                  </a:lnTo>
                  <a:lnTo>
                    <a:pt x="1108" y="2756"/>
                  </a:lnTo>
                  <a:lnTo>
                    <a:pt x="1040" y="2741"/>
                  </a:lnTo>
                  <a:lnTo>
                    <a:pt x="974" y="2722"/>
                  </a:lnTo>
                  <a:lnTo>
                    <a:pt x="911" y="2700"/>
                  </a:lnTo>
                  <a:lnTo>
                    <a:pt x="847" y="2675"/>
                  </a:lnTo>
                  <a:lnTo>
                    <a:pt x="786" y="2648"/>
                  </a:lnTo>
                  <a:lnTo>
                    <a:pt x="726" y="2616"/>
                  </a:lnTo>
                  <a:lnTo>
                    <a:pt x="669" y="2584"/>
                  </a:lnTo>
                  <a:lnTo>
                    <a:pt x="612" y="2547"/>
                  </a:lnTo>
                  <a:lnTo>
                    <a:pt x="558" y="2508"/>
                  </a:lnTo>
                  <a:lnTo>
                    <a:pt x="505" y="2468"/>
                  </a:lnTo>
                  <a:lnTo>
                    <a:pt x="455" y="2424"/>
                  </a:lnTo>
                  <a:lnTo>
                    <a:pt x="407" y="2378"/>
                  </a:lnTo>
                  <a:lnTo>
                    <a:pt x="361" y="2329"/>
                  </a:lnTo>
                  <a:lnTo>
                    <a:pt x="317" y="2279"/>
                  </a:lnTo>
                  <a:lnTo>
                    <a:pt x="276" y="2227"/>
                  </a:lnTo>
                  <a:lnTo>
                    <a:pt x="238" y="2172"/>
                  </a:lnTo>
                  <a:lnTo>
                    <a:pt x="201" y="2116"/>
                  </a:lnTo>
                  <a:lnTo>
                    <a:pt x="168" y="2057"/>
                  </a:lnTo>
                  <a:lnTo>
                    <a:pt x="137" y="1997"/>
                  </a:lnTo>
                  <a:lnTo>
                    <a:pt x="109" y="1936"/>
                  </a:lnTo>
                  <a:lnTo>
                    <a:pt x="84" y="1873"/>
                  </a:lnTo>
                  <a:lnTo>
                    <a:pt x="62" y="1808"/>
                  </a:lnTo>
                  <a:lnTo>
                    <a:pt x="43" y="1742"/>
                  </a:lnTo>
                  <a:lnTo>
                    <a:pt x="29" y="1675"/>
                  </a:lnTo>
                  <a:lnTo>
                    <a:pt x="16" y="1607"/>
                  </a:lnTo>
                  <a:lnTo>
                    <a:pt x="7" y="1536"/>
                  </a:lnTo>
                  <a:lnTo>
                    <a:pt x="2" y="1466"/>
                  </a:lnTo>
                  <a:lnTo>
                    <a:pt x="0" y="1394"/>
                  </a:lnTo>
                  <a:lnTo>
                    <a:pt x="0" y="1393"/>
                  </a:lnTo>
                  <a:lnTo>
                    <a:pt x="0" y="1392"/>
                  </a:lnTo>
                  <a:lnTo>
                    <a:pt x="2" y="1321"/>
                  </a:lnTo>
                  <a:lnTo>
                    <a:pt x="7" y="1250"/>
                  </a:lnTo>
                  <a:lnTo>
                    <a:pt x="16" y="1180"/>
                  </a:lnTo>
                  <a:lnTo>
                    <a:pt x="28" y="1112"/>
                  </a:lnTo>
                  <a:lnTo>
                    <a:pt x="43" y="1044"/>
                  </a:lnTo>
                  <a:lnTo>
                    <a:pt x="62" y="978"/>
                  </a:lnTo>
                  <a:lnTo>
                    <a:pt x="84" y="914"/>
                  </a:lnTo>
                  <a:lnTo>
                    <a:pt x="108" y="850"/>
                  </a:lnTo>
                  <a:lnTo>
                    <a:pt x="136" y="790"/>
                  </a:lnTo>
                  <a:lnTo>
                    <a:pt x="167" y="729"/>
                  </a:lnTo>
                  <a:lnTo>
                    <a:pt x="200" y="671"/>
                  </a:lnTo>
                  <a:lnTo>
                    <a:pt x="236" y="615"/>
                  </a:lnTo>
                  <a:lnTo>
                    <a:pt x="275" y="560"/>
                  </a:lnTo>
                  <a:lnTo>
                    <a:pt x="316" y="507"/>
                  </a:lnTo>
                  <a:lnTo>
                    <a:pt x="360" y="456"/>
                  </a:lnTo>
                  <a:lnTo>
                    <a:pt x="406" y="408"/>
                  </a:lnTo>
                  <a:lnTo>
                    <a:pt x="454" y="362"/>
                  </a:lnTo>
                  <a:lnTo>
                    <a:pt x="504" y="318"/>
                  </a:lnTo>
                  <a:lnTo>
                    <a:pt x="556" y="277"/>
                  </a:lnTo>
                  <a:lnTo>
                    <a:pt x="610" y="239"/>
                  </a:lnTo>
                  <a:lnTo>
                    <a:pt x="667" y="202"/>
                  </a:lnTo>
                  <a:lnTo>
                    <a:pt x="724" y="168"/>
                  </a:lnTo>
                  <a:lnTo>
                    <a:pt x="784" y="138"/>
                  </a:lnTo>
                  <a:lnTo>
                    <a:pt x="845" y="110"/>
                  </a:lnTo>
                  <a:lnTo>
                    <a:pt x="909" y="85"/>
                  </a:lnTo>
                  <a:lnTo>
                    <a:pt x="972" y="63"/>
                  </a:lnTo>
                  <a:lnTo>
                    <a:pt x="1038" y="45"/>
                  </a:lnTo>
                  <a:lnTo>
                    <a:pt x="1106" y="29"/>
                  </a:lnTo>
                  <a:lnTo>
                    <a:pt x="1174" y="16"/>
                  </a:lnTo>
                  <a:lnTo>
                    <a:pt x="1244" y="7"/>
                  </a:lnTo>
                  <a:lnTo>
                    <a:pt x="1314" y="2"/>
                  </a:lnTo>
                  <a:lnTo>
                    <a:pt x="1385" y="0"/>
                  </a:lnTo>
                  <a:lnTo>
                    <a:pt x="1457" y="2"/>
                  </a:lnTo>
                  <a:lnTo>
                    <a:pt x="1527" y="7"/>
                  </a:lnTo>
                  <a:lnTo>
                    <a:pt x="1597" y="16"/>
                  </a:lnTo>
                  <a:lnTo>
                    <a:pt x="1664" y="28"/>
                  </a:lnTo>
                  <a:lnTo>
                    <a:pt x="1731" y="44"/>
                  </a:lnTo>
                  <a:lnTo>
                    <a:pt x="1797" y="63"/>
                  </a:lnTo>
                  <a:lnTo>
                    <a:pt x="1862" y="85"/>
                  </a:lnTo>
                  <a:lnTo>
                    <a:pt x="1924" y="109"/>
                  </a:lnTo>
                  <a:lnTo>
                    <a:pt x="1986" y="137"/>
                  </a:lnTo>
                  <a:lnTo>
                    <a:pt x="2047" y="167"/>
                  </a:lnTo>
                  <a:lnTo>
                    <a:pt x="2104" y="201"/>
                  </a:lnTo>
                  <a:lnTo>
                    <a:pt x="2160" y="238"/>
                  </a:lnTo>
                  <a:lnTo>
                    <a:pt x="2215" y="276"/>
                  </a:lnTo>
                  <a:lnTo>
                    <a:pt x="2267" y="317"/>
                  </a:lnTo>
                  <a:lnTo>
                    <a:pt x="2318" y="361"/>
                  </a:lnTo>
                  <a:lnTo>
                    <a:pt x="2366" y="407"/>
                  </a:lnTo>
                  <a:lnTo>
                    <a:pt x="2412" y="455"/>
                  </a:lnTo>
                  <a:lnTo>
                    <a:pt x="2456" y="506"/>
                  </a:lnTo>
                  <a:lnTo>
                    <a:pt x="2496" y="558"/>
                  </a:lnTo>
                  <a:lnTo>
                    <a:pt x="2535" y="613"/>
                  </a:lnTo>
                  <a:lnTo>
                    <a:pt x="2572" y="669"/>
                  </a:lnTo>
                  <a:lnTo>
                    <a:pt x="2605" y="728"/>
                  </a:lnTo>
                  <a:lnTo>
                    <a:pt x="2635" y="787"/>
                  </a:lnTo>
                  <a:lnTo>
                    <a:pt x="2663" y="849"/>
                  </a:lnTo>
                  <a:lnTo>
                    <a:pt x="2687" y="912"/>
                  </a:lnTo>
                  <a:lnTo>
                    <a:pt x="2709" y="977"/>
                  </a:lnTo>
                  <a:lnTo>
                    <a:pt x="2728" y="1043"/>
                  </a:lnTo>
                  <a:lnTo>
                    <a:pt x="2744" y="1110"/>
                  </a:lnTo>
                  <a:lnTo>
                    <a:pt x="2756" y="1178"/>
                  </a:lnTo>
                  <a:lnTo>
                    <a:pt x="2765" y="1248"/>
                  </a:lnTo>
                  <a:lnTo>
                    <a:pt x="2771" y="1319"/>
                  </a:lnTo>
                  <a:lnTo>
                    <a:pt x="2772" y="1390"/>
                  </a:lnTo>
                  <a:lnTo>
                    <a:pt x="2772" y="1391"/>
                  </a:lnTo>
                  <a:lnTo>
                    <a:pt x="2772" y="139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11415713" y="6142038"/>
              <a:ext cx="366713" cy="366712"/>
            </a:xfrm>
            <a:custGeom>
              <a:avLst/>
              <a:gdLst>
                <a:gd name="T0" fmla="*/ 2054 w 3229"/>
                <a:gd name="T1" fmla="*/ 56 h 3239"/>
                <a:gd name="T2" fmla="*/ 2479 w 3229"/>
                <a:gd name="T3" fmla="*/ 243 h 3239"/>
                <a:gd name="T4" fmla="*/ 2843 w 3229"/>
                <a:gd name="T5" fmla="*/ 560 h 3239"/>
                <a:gd name="T6" fmla="*/ 3096 w 3229"/>
                <a:gd name="T7" fmla="*/ 957 h 3239"/>
                <a:gd name="T8" fmla="*/ 3217 w 3229"/>
                <a:gd name="T9" fmla="*/ 1412 h 3239"/>
                <a:gd name="T10" fmla="*/ 3206 w 3229"/>
                <a:gd name="T11" fmla="*/ 1907 h 3239"/>
                <a:gd name="T12" fmla="*/ 3066 w 3229"/>
                <a:gd name="T13" fmla="*/ 2350 h 3239"/>
                <a:gd name="T14" fmla="*/ 2795 w 3229"/>
                <a:gd name="T15" fmla="*/ 2729 h 3239"/>
                <a:gd name="T16" fmla="*/ 2410 w 3229"/>
                <a:gd name="T17" fmla="*/ 3032 h 3239"/>
                <a:gd name="T18" fmla="*/ 1973 w 3229"/>
                <a:gd name="T19" fmla="*/ 3202 h 3239"/>
                <a:gd name="T20" fmla="*/ 1491 w 3229"/>
                <a:gd name="T21" fmla="*/ 3235 h 3239"/>
                <a:gd name="T22" fmla="*/ 1034 w 3229"/>
                <a:gd name="T23" fmla="*/ 3135 h 3239"/>
                <a:gd name="T24" fmla="*/ 630 w 3229"/>
                <a:gd name="T25" fmla="*/ 2900 h 3239"/>
                <a:gd name="T26" fmla="*/ 291 w 3229"/>
                <a:gd name="T27" fmla="*/ 2544 h 3239"/>
                <a:gd name="T28" fmla="*/ 78 w 3229"/>
                <a:gd name="T29" fmla="*/ 2129 h 3239"/>
                <a:gd name="T30" fmla="*/ 1 w 3229"/>
                <a:gd name="T31" fmla="*/ 1662 h 3239"/>
                <a:gd name="T32" fmla="*/ 56 w 3229"/>
                <a:gd name="T33" fmla="*/ 1185 h 3239"/>
                <a:gd name="T34" fmla="*/ 246 w 3229"/>
                <a:gd name="T35" fmla="*/ 758 h 3239"/>
                <a:gd name="T36" fmla="*/ 566 w 3229"/>
                <a:gd name="T37" fmla="*/ 387 h 3239"/>
                <a:gd name="T38" fmla="*/ 957 w 3229"/>
                <a:gd name="T39" fmla="*/ 133 h 3239"/>
                <a:gd name="T40" fmla="*/ 1408 w 3229"/>
                <a:gd name="T41" fmla="*/ 12 h 3239"/>
                <a:gd name="T42" fmla="*/ 319 w 3229"/>
                <a:gd name="T43" fmla="*/ 1342 h 3239"/>
                <a:gd name="T44" fmla="*/ 292 w 3229"/>
                <a:gd name="T45" fmla="*/ 1687 h 3239"/>
                <a:gd name="T46" fmla="*/ 366 w 3229"/>
                <a:gd name="T47" fmla="*/ 2064 h 3239"/>
                <a:gd name="T48" fmla="*/ 550 w 3229"/>
                <a:gd name="T49" fmla="*/ 2399 h 3239"/>
                <a:gd name="T50" fmla="*/ 835 w 3229"/>
                <a:gd name="T51" fmla="*/ 2685 h 3239"/>
                <a:gd name="T52" fmla="*/ 1171 w 3229"/>
                <a:gd name="T53" fmla="*/ 2868 h 3239"/>
                <a:gd name="T54" fmla="*/ 1549 w 3229"/>
                <a:gd name="T55" fmla="*/ 2943 h 3239"/>
                <a:gd name="T56" fmla="*/ 1940 w 3229"/>
                <a:gd name="T57" fmla="*/ 2905 h 3239"/>
                <a:gd name="T58" fmla="*/ 2293 w 3229"/>
                <a:gd name="T59" fmla="*/ 2756 h 3239"/>
                <a:gd name="T60" fmla="*/ 2621 w 3229"/>
                <a:gd name="T61" fmla="*/ 2481 h 3239"/>
                <a:gd name="T62" fmla="*/ 2140 w 3229"/>
                <a:gd name="T63" fmla="*/ 2084 h 3239"/>
                <a:gd name="T64" fmla="*/ 2000 w 3229"/>
                <a:gd name="T65" fmla="*/ 2255 h 3239"/>
                <a:gd name="T66" fmla="*/ 1786 w 3229"/>
                <a:gd name="T67" fmla="*/ 2345 h 3239"/>
                <a:gd name="T68" fmla="*/ 1340 w 3229"/>
                <a:gd name="T69" fmla="*/ 2322 h 3239"/>
                <a:gd name="T70" fmla="*/ 1292 w 3229"/>
                <a:gd name="T71" fmla="*/ 1952 h 3239"/>
                <a:gd name="T72" fmla="*/ 1554 w 3229"/>
                <a:gd name="T73" fmla="*/ 2076 h 3239"/>
                <a:gd name="T74" fmla="*/ 1782 w 3229"/>
                <a:gd name="T75" fmla="*/ 2036 h 3239"/>
                <a:gd name="T76" fmla="*/ 1832 w 3229"/>
                <a:gd name="T77" fmla="*/ 1931 h 3239"/>
                <a:gd name="T78" fmla="*/ 1408 w 3229"/>
                <a:gd name="T79" fmla="*/ 1652 h 3239"/>
                <a:gd name="T80" fmla="*/ 1515 w 3229"/>
                <a:gd name="T81" fmla="*/ 296 h 3239"/>
                <a:gd name="T82" fmla="*/ 1139 w 3229"/>
                <a:gd name="T83" fmla="*/ 378 h 3239"/>
                <a:gd name="T84" fmla="*/ 810 w 3229"/>
                <a:gd name="T85" fmla="*/ 569 h 3239"/>
                <a:gd name="T86" fmla="*/ 527 w 3229"/>
                <a:gd name="T87" fmla="*/ 871 h 3239"/>
                <a:gd name="T88" fmla="*/ 1206 w 3229"/>
                <a:gd name="T89" fmla="*/ 1035 h 3239"/>
                <a:gd name="T90" fmla="*/ 1367 w 3229"/>
                <a:gd name="T91" fmla="*/ 925 h 3239"/>
                <a:gd name="T92" fmla="*/ 1725 w 3229"/>
                <a:gd name="T93" fmla="*/ 638 h 3239"/>
                <a:gd name="T94" fmla="*/ 2001 w 3229"/>
                <a:gd name="T95" fmla="*/ 956 h 3239"/>
                <a:gd name="T96" fmla="*/ 1824 w 3229"/>
                <a:gd name="T97" fmla="*/ 1201 h 3239"/>
                <a:gd name="T98" fmla="*/ 1612 w 3229"/>
                <a:gd name="T99" fmla="*/ 1161 h 3239"/>
                <a:gd name="T100" fmla="*/ 1469 w 3229"/>
                <a:gd name="T101" fmla="*/ 1224 h 3239"/>
                <a:gd name="T102" fmla="*/ 1464 w 3229"/>
                <a:gd name="T103" fmla="*/ 1327 h 3239"/>
                <a:gd name="T104" fmla="*/ 2906 w 3229"/>
                <a:gd name="T105" fmla="*/ 1926 h 3239"/>
                <a:gd name="T106" fmla="*/ 2928 w 3229"/>
                <a:gd name="T107" fmla="*/ 1451 h 3239"/>
                <a:gd name="T108" fmla="*/ 2828 w 3229"/>
                <a:gd name="T109" fmla="*/ 1079 h 3239"/>
                <a:gd name="T110" fmla="*/ 2619 w 3229"/>
                <a:gd name="T111" fmla="*/ 755 h 3239"/>
                <a:gd name="T112" fmla="*/ 2320 w 3229"/>
                <a:gd name="T113" fmla="*/ 493 h 3239"/>
                <a:gd name="T114" fmla="*/ 1974 w 3229"/>
                <a:gd name="T115" fmla="*/ 338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29" h="3239">
                  <a:moveTo>
                    <a:pt x="1612" y="0"/>
                  </a:moveTo>
                  <a:lnTo>
                    <a:pt x="1654" y="1"/>
                  </a:lnTo>
                  <a:lnTo>
                    <a:pt x="1696" y="3"/>
                  </a:lnTo>
                  <a:lnTo>
                    <a:pt x="1738" y="5"/>
                  </a:lnTo>
                  <a:lnTo>
                    <a:pt x="1779" y="8"/>
                  </a:lnTo>
                  <a:lnTo>
                    <a:pt x="1819" y="12"/>
                  </a:lnTo>
                  <a:lnTo>
                    <a:pt x="1859" y="17"/>
                  </a:lnTo>
                  <a:lnTo>
                    <a:pt x="1899" y="23"/>
                  </a:lnTo>
                  <a:lnTo>
                    <a:pt x="1938" y="30"/>
                  </a:lnTo>
                  <a:lnTo>
                    <a:pt x="1977" y="38"/>
                  </a:lnTo>
                  <a:lnTo>
                    <a:pt x="2016" y="47"/>
                  </a:lnTo>
                  <a:lnTo>
                    <a:pt x="2054" y="56"/>
                  </a:lnTo>
                  <a:lnTo>
                    <a:pt x="2092" y="66"/>
                  </a:lnTo>
                  <a:lnTo>
                    <a:pt x="2128" y="78"/>
                  </a:lnTo>
                  <a:lnTo>
                    <a:pt x="2166" y="91"/>
                  </a:lnTo>
                  <a:lnTo>
                    <a:pt x="2203" y="104"/>
                  </a:lnTo>
                  <a:lnTo>
                    <a:pt x="2238" y="118"/>
                  </a:lnTo>
                  <a:lnTo>
                    <a:pt x="2273" y="133"/>
                  </a:lnTo>
                  <a:lnTo>
                    <a:pt x="2309" y="149"/>
                  </a:lnTo>
                  <a:lnTo>
                    <a:pt x="2344" y="166"/>
                  </a:lnTo>
                  <a:lnTo>
                    <a:pt x="2379" y="184"/>
                  </a:lnTo>
                  <a:lnTo>
                    <a:pt x="2412" y="203"/>
                  </a:lnTo>
                  <a:lnTo>
                    <a:pt x="2446" y="222"/>
                  </a:lnTo>
                  <a:lnTo>
                    <a:pt x="2479" y="243"/>
                  </a:lnTo>
                  <a:lnTo>
                    <a:pt x="2511" y="265"/>
                  </a:lnTo>
                  <a:lnTo>
                    <a:pt x="2544" y="287"/>
                  </a:lnTo>
                  <a:lnTo>
                    <a:pt x="2576" y="310"/>
                  </a:lnTo>
                  <a:lnTo>
                    <a:pt x="2608" y="335"/>
                  </a:lnTo>
                  <a:lnTo>
                    <a:pt x="2639" y="361"/>
                  </a:lnTo>
                  <a:lnTo>
                    <a:pt x="2670" y="387"/>
                  </a:lnTo>
                  <a:lnTo>
                    <a:pt x="2700" y="413"/>
                  </a:lnTo>
                  <a:lnTo>
                    <a:pt x="2730" y="441"/>
                  </a:lnTo>
                  <a:lnTo>
                    <a:pt x="2759" y="471"/>
                  </a:lnTo>
                  <a:lnTo>
                    <a:pt x="2788" y="500"/>
                  </a:lnTo>
                  <a:lnTo>
                    <a:pt x="2816" y="529"/>
                  </a:lnTo>
                  <a:lnTo>
                    <a:pt x="2843" y="560"/>
                  </a:lnTo>
                  <a:lnTo>
                    <a:pt x="2870" y="591"/>
                  </a:lnTo>
                  <a:lnTo>
                    <a:pt x="2895" y="623"/>
                  </a:lnTo>
                  <a:lnTo>
                    <a:pt x="2919" y="654"/>
                  </a:lnTo>
                  <a:lnTo>
                    <a:pt x="2942" y="685"/>
                  </a:lnTo>
                  <a:lnTo>
                    <a:pt x="2965" y="718"/>
                  </a:lnTo>
                  <a:lnTo>
                    <a:pt x="2986" y="751"/>
                  </a:lnTo>
                  <a:lnTo>
                    <a:pt x="3006" y="785"/>
                  </a:lnTo>
                  <a:lnTo>
                    <a:pt x="3026" y="819"/>
                  </a:lnTo>
                  <a:lnTo>
                    <a:pt x="3045" y="852"/>
                  </a:lnTo>
                  <a:lnTo>
                    <a:pt x="3063" y="887"/>
                  </a:lnTo>
                  <a:lnTo>
                    <a:pt x="3079" y="921"/>
                  </a:lnTo>
                  <a:lnTo>
                    <a:pt x="3096" y="957"/>
                  </a:lnTo>
                  <a:lnTo>
                    <a:pt x="3111" y="992"/>
                  </a:lnTo>
                  <a:lnTo>
                    <a:pt x="3125" y="1029"/>
                  </a:lnTo>
                  <a:lnTo>
                    <a:pt x="3139" y="1066"/>
                  </a:lnTo>
                  <a:lnTo>
                    <a:pt x="3150" y="1102"/>
                  </a:lnTo>
                  <a:lnTo>
                    <a:pt x="3162" y="1140"/>
                  </a:lnTo>
                  <a:lnTo>
                    <a:pt x="3172" y="1178"/>
                  </a:lnTo>
                  <a:lnTo>
                    <a:pt x="3183" y="1216"/>
                  </a:lnTo>
                  <a:lnTo>
                    <a:pt x="3191" y="1254"/>
                  </a:lnTo>
                  <a:lnTo>
                    <a:pt x="3198" y="1293"/>
                  </a:lnTo>
                  <a:lnTo>
                    <a:pt x="3206" y="1333"/>
                  </a:lnTo>
                  <a:lnTo>
                    <a:pt x="3212" y="1373"/>
                  </a:lnTo>
                  <a:lnTo>
                    <a:pt x="3217" y="1412"/>
                  </a:lnTo>
                  <a:lnTo>
                    <a:pt x="3220" y="1453"/>
                  </a:lnTo>
                  <a:lnTo>
                    <a:pt x="3224" y="1494"/>
                  </a:lnTo>
                  <a:lnTo>
                    <a:pt x="3227" y="1536"/>
                  </a:lnTo>
                  <a:lnTo>
                    <a:pt x="3228" y="1578"/>
                  </a:lnTo>
                  <a:lnTo>
                    <a:pt x="3229" y="1620"/>
                  </a:lnTo>
                  <a:lnTo>
                    <a:pt x="3228" y="1663"/>
                  </a:lnTo>
                  <a:lnTo>
                    <a:pt x="3227" y="1705"/>
                  </a:lnTo>
                  <a:lnTo>
                    <a:pt x="3224" y="1746"/>
                  </a:lnTo>
                  <a:lnTo>
                    <a:pt x="3221" y="1786"/>
                  </a:lnTo>
                  <a:lnTo>
                    <a:pt x="3217" y="1827"/>
                  </a:lnTo>
                  <a:lnTo>
                    <a:pt x="3212" y="1867"/>
                  </a:lnTo>
                  <a:lnTo>
                    <a:pt x="3206" y="1907"/>
                  </a:lnTo>
                  <a:lnTo>
                    <a:pt x="3199" y="1947"/>
                  </a:lnTo>
                  <a:lnTo>
                    <a:pt x="3192" y="1985"/>
                  </a:lnTo>
                  <a:lnTo>
                    <a:pt x="3183" y="2023"/>
                  </a:lnTo>
                  <a:lnTo>
                    <a:pt x="3173" y="2062"/>
                  </a:lnTo>
                  <a:lnTo>
                    <a:pt x="3163" y="2100"/>
                  </a:lnTo>
                  <a:lnTo>
                    <a:pt x="3152" y="2136"/>
                  </a:lnTo>
                  <a:lnTo>
                    <a:pt x="3140" y="2173"/>
                  </a:lnTo>
                  <a:lnTo>
                    <a:pt x="3127" y="2209"/>
                  </a:lnTo>
                  <a:lnTo>
                    <a:pt x="3113" y="2245"/>
                  </a:lnTo>
                  <a:lnTo>
                    <a:pt x="3098" y="2280"/>
                  </a:lnTo>
                  <a:lnTo>
                    <a:pt x="3082" y="2315"/>
                  </a:lnTo>
                  <a:lnTo>
                    <a:pt x="3066" y="2350"/>
                  </a:lnTo>
                  <a:lnTo>
                    <a:pt x="3048" y="2383"/>
                  </a:lnTo>
                  <a:lnTo>
                    <a:pt x="3029" y="2417"/>
                  </a:lnTo>
                  <a:lnTo>
                    <a:pt x="3010" y="2451"/>
                  </a:lnTo>
                  <a:lnTo>
                    <a:pt x="2991" y="2483"/>
                  </a:lnTo>
                  <a:lnTo>
                    <a:pt x="2969" y="2515"/>
                  </a:lnTo>
                  <a:lnTo>
                    <a:pt x="2947" y="2547"/>
                  </a:lnTo>
                  <a:lnTo>
                    <a:pt x="2924" y="2578"/>
                  </a:lnTo>
                  <a:lnTo>
                    <a:pt x="2900" y="2610"/>
                  </a:lnTo>
                  <a:lnTo>
                    <a:pt x="2876" y="2640"/>
                  </a:lnTo>
                  <a:lnTo>
                    <a:pt x="2850" y="2671"/>
                  </a:lnTo>
                  <a:lnTo>
                    <a:pt x="2824" y="2700"/>
                  </a:lnTo>
                  <a:lnTo>
                    <a:pt x="2795" y="2729"/>
                  </a:lnTo>
                  <a:lnTo>
                    <a:pt x="2767" y="2758"/>
                  </a:lnTo>
                  <a:lnTo>
                    <a:pt x="2737" y="2788"/>
                  </a:lnTo>
                  <a:lnTo>
                    <a:pt x="2706" y="2816"/>
                  </a:lnTo>
                  <a:lnTo>
                    <a:pt x="2674" y="2844"/>
                  </a:lnTo>
                  <a:lnTo>
                    <a:pt x="2643" y="2871"/>
                  </a:lnTo>
                  <a:lnTo>
                    <a:pt x="2611" y="2897"/>
                  </a:lnTo>
                  <a:lnTo>
                    <a:pt x="2578" y="2922"/>
                  </a:lnTo>
                  <a:lnTo>
                    <a:pt x="2545" y="2946"/>
                  </a:lnTo>
                  <a:lnTo>
                    <a:pt x="2511" y="2969"/>
                  </a:lnTo>
                  <a:lnTo>
                    <a:pt x="2478" y="2991"/>
                  </a:lnTo>
                  <a:lnTo>
                    <a:pt x="2445" y="3012"/>
                  </a:lnTo>
                  <a:lnTo>
                    <a:pt x="2410" y="3032"/>
                  </a:lnTo>
                  <a:lnTo>
                    <a:pt x="2376" y="3052"/>
                  </a:lnTo>
                  <a:lnTo>
                    <a:pt x="2341" y="3070"/>
                  </a:lnTo>
                  <a:lnTo>
                    <a:pt x="2306" y="3087"/>
                  </a:lnTo>
                  <a:lnTo>
                    <a:pt x="2270" y="3104"/>
                  </a:lnTo>
                  <a:lnTo>
                    <a:pt x="2234" y="3119"/>
                  </a:lnTo>
                  <a:lnTo>
                    <a:pt x="2198" y="3133"/>
                  </a:lnTo>
                  <a:lnTo>
                    <a:pt x="2162" y="3147"/>
                  </a:lnTo>
                  <a:lnTo>
                    <a:pt x="2124" y="3160"/>
                  </a:lnTo>
                  <a:lnTo>
                    <a:pt x="2087" y="3172"/>
                  </a:lnTo>
                  <a:lnTo>
                    <a:pt x="2049" y="3183"/>
                  </a:lnTo>
                  <a:lnTo>
                    <a:pt x="2011" y="3192"/>
                  </a:lnTo>
                  <a:lnTo>
                    <a:pt x="1973" y="3202"/>
                  </a:lnTo>
                  <a:lnTo>
                    <a:pt x="1934" y="3210"/>
                  </a:lnTo>
                  <a:lnTo>
                    <a:pt x="1896" y="3216"/>
                  </a:lnTo>
                  <a:lnTo>
                    <a:pt x="1856" y="3223"/>
                  </a:lnTo>
                  <a:lnTo>
                    <a:pt x="1816" y="3228"/>
                  </a:lnTo>
                  <a:lnTo>
                    <a:pt x="1776" y="3232"/>
                  </a:lnTo>
                  <a:lnTo>
                    <a:pt x="1736" y="3235"/>
                  </a:lnTo>
                  <a:lnTo>
                    <a:pt x="1695" y="3238"/>
                  </a:lnTo>
                  <a:lnTo>
                    <a:pt x="1653" y="3239"/>
                  </a:lnTo>
                  <a:lnTo>
                    <a:pt x="1612" y="3239"/>
                  </a:lnTo>
                  <a:lnTo>
                    <a:pt x="1571" y="3239"/>
                  </a:lnTo>
                  <a:lnTo>
                    <a:pt x="1530" y="3238"/>
                  </a:lnTo>
                  <a:lnTo>
                    <a:pt x="1491" y="3235"/>
                  </a:lnTo>
                  <a:lnTo>
                    <a:pt x="1450" y="3232"/>
                  </a:lnTo>
                  <a:lnTo>
                    <a:pt x="1411" y="3228"/>
                  </a:lnTo>
                  <a:lnTo>
                    <a:pt x="1372" y="3223"/>
                  </a:lnTo>
                  <a:lnTo>
                    <a:pt x="1333" y="3217"/>
                  </a:lnTo>
                  <a:lnTo>
                    <a:pt x="1294" y="3210"/>
                  </a:lnTo>
                  <a:lnTo>
                    <a:pt x="1256" y="3202"/>
                  </a:lnTo>
                  <a:lnTo>
                    <a:pt x="1218" y="3193"/>
                  </a:lnTo>
                  <a:lnTo>
                    <a:pt x="1181" y="3183"/>
                  </a:lnTo>
                  <a:lnTo>
                    <a:pt x="1144" y="3172"/>
                  </a:lnTo>
                  <a:lnTo>
                    <a:pt x="1107" y="3161"/>
                  </a:lnTo>
                  <a:lnTo>
                    <a:pt x="1071" y="3148"/>
                  </a:lnTo>
                  <a:lnTo>
                    <a:pt x="1034" y="3135"/>
                  </a:lnTo>
                  <a:lnTo>
                    <a:pt x="999" y="3120"/>
                  </a:lnTo>
                  <a:lnTo>
                    <a:pt x="963" y="3105"/>
                  </a:lnTo>
                  <a:lnTo>
                    <a:pt x="929" y="3088"/>
                  </a:lnTo>
                  <a:lnTo>
                    <a:pt x="895" y="3072"/>
                  </a:lnTo>
                  <a:lnTo>
                    <a:pt x="860" y="3053"/>
                  </a:lnTo>
                  <a:lnTo>
                    <a:pt x="826" y="3034"/>
                  </a:lnTo>
                  <a:lnTo>
                    <a:pt x="792" y="3014"/>
                  </a:lnTo>
                  <a:lnTo>
                    <a:pt x="759" y="2993"/>
                  </a:lnTo>
                  <a:lnTo>
                    <a:pt x="726" y="2971"/>
                  </a:lnTo>
                  <a:lnTo>
                    <a:pt x="694" y="2948"/>
                  </a:lnTo>
                  <a:lnTo>
                    <a:pt x="662" y="2924"/>
                  </a:lnTo>
                  <a:lnTo>
                    <a:pt x="630" y="2900"/>
                  </a:lnTo>
                  <a:lnTo>
                    <a:pt x="599" y="2874"/>
                  </a:lnTo>
                  <a:lnTo>
                    <a:pt x="568" y="2848"/>
                  </a:lnTo>
                  <a:lnTo>
                    <a:pt x="538" y="2819"/>
                  </a:lnTo>
                  <a:lnTo>
                    <a:pt x="507" y="2791"/>
                  </a:lnTo>
                  <a:lnTo>
                    <a:pt x="477" y="2762"/>
                  </a:lnTo>
                  <a:lnTo>
                    <a:pt x="448" y="2732"/>
                  </a:lnTo>
                  <a:lnTo>
                    <a:pt x="419" y="2702"/>
                  </a:lnTo>
                  <a:lnTo>
                    <a:pt x="391" y="2671"/>
                  </a:lnTo>
                  <a:lnTo>
                    <a:pt x="365" y="2639"/>
                  </a:lnTo>
                  <a:lnTo>
                    <a:pt x="339" y="2608"/>
                  </a:lnTo>
                  <a:lnTo>
                    <a:pt x="315" y="2576"/>
                  </a:lnTo>
                  <a:lnTo>
                    <a:pt x="291" y="2544"/>
                  </a:lnTo>
                  <a:lnTo>
                    <a:pt x="268" y="2511"/>
                  </a:lnTo>
                  <a:lnTo>
                    <a:pt x="246" y="2479"/>
                  </a:lnTo>
                  <a:lnTo>
                    <a:pt x="225" y="2445"/>
                  </a:lnTo>
                  <a:lnTo>
                    <a:pt x="206" y="2412"/>
                  </a:lnTo>
                  <a:lnTo>
                    <a:pt x="186" y="2377"/>
                  </a:lnTo>
                  <a:lnTo>
                    <a:pt x="168" y="2343"/>
                  </a:lnTo>
                  <a:lnTo>
                    <a:pt x="151" y="2308"/>
                  </a:lnTo>
                  <a:lnTo>
                    <a:pt x="135" y="2273"/>
                  </a:lnTo>
                  <a:lnTo>
                    <a:pt x="119" y="2238"/>
                  </a:lnTo>
                  <a:lnTo>
                    <a:pt x="104" y="2202"/>
                  </a:lnTo>
                  <a:lnTo>
                    <a:pt x="92" y="2166"/>
                  </a:lnTo>
                  <a:lnTo>
                    <a:pt x="78" y="2129"/>
                  </a:lnTo>
                  <a:lnTo>
                    <a:pt x="67" y="2092"/>
                  </a:lnTo>
                  <a:lnTo>
                    <a:pt x="56" y="2055"/>
                  </a:lnTo>
                  <a:lnTo>
                    <a:pt x="47" y="2017"/>
                  </a:lnTo>
                  <a:lnTo>
                    <a:pt x="38" y="1979"/>
                  </a:lnTo>
                  <a:lnTo>
                    <a:pt x="30" y="1940"/>
                  </a:lnTo>
                  <a:lnTo>
                    <a:pt x="23" y="1902"/>
                  </a:lnTo>
                  <a:lnTo>
                    <a:pt x="17" y="1863"/>
                  </a:lnTo>
                  <a:lnTo>
                    <a:pt x="11" y="1823"/>
                  </a:lnTo>
                  <a:lnTo>
                    <a:pt x="7" y="1783"/>
                  </a:lnTo>
                  <a:lnTo>
                    <a:pt x="4" y="1743"/>
                  </a:lnTo>
                  <a:lnTo>
                    <a:pt x="2" y="1703"/>
                  </a:lnTo>
                  <a:lnTo>
                    <a:pt x="1" y="1662"/>
                  </a:lnTo>
                  <a:lnTo>
                    <a:pt x="0" y="1620"/>
                  </a:lnTo>
                  <a:lnTo>
                    <a:pt x="1" y="1579"/>
                  </a:lnTo>
                  <a:lnTo>
                    <a:pt x="2" y="1538"/>
                  </a:lnTo>
                  <a:lnTo>
                    <a:pt x="4" y="1497"/>
                  </a:lnTo>
                  <a:lnTo>
                    <a:pt x="7" y="1457"/>
                  </a:lnTo>
                  <a:lnTo>
                    <a:pt x="11" y="1417"/>
                  </a:lnTo>
                  <a:lnTo>
                    <a:pt x="17" y="1378"/>
                  </a:lnTo>
                  <a:lnTo>
                    <a:pt x="23" y="1338"/>
                  </a:lnTo>
                  <a:lnTo>
                    <a:pt x="30" y="1299"/>
                  </a:lnTo>
                  <a:lnTo>
                    <a:pt x="38" y="1261"/>
                  </a:lnTo>
                  <a:lnTo>
                    <a:pt x="47" y="1223"/>
                  </a:lnTo>
                  <a:lnTo>
                    <a:pt x="56" y="1185"/>
                  </a:lnTo>
                  <a:lnTo>
                    <a:pt x="67" y="1147"/>
                  </a:lnTo>
                  <a:lnTo>
                    <a:pt x="78" y="1110"/>
                  </a:lnTo>
                  <a:lnTo>
                    <a:pt x="92" y="1073"/>
                  </a:lnTo>
                  <a:lnTo>
                    <a:pt x="104" y="1036"/>
                  </a:lnTo>
                  <a:lnTo>
                    <a:pt x="119" y="1001"/>
                  </a:lnTo>
                  <a:lnTo>
                    <a:pt x="135" y="965"/>
                  </a:lnTo>
                  <a:lnTo>
                    <a:pt x="151" y="930"/>
                  </a:lnTo>
                  <a:lnTo>
                    <a:pt x="168" y="895"/>
                  </a:lnTo>
                  <a:lnTo>
                    <a:pt x="186" y="859"/>
                  </a:lnTo>
                  <a:lnTo>
                    <a:pt x="206" y="826"/>
                  </a:lnTo>
                  <a:lnTo>
                    <a:pt x="225" y="791"/>
                  </a:lnTo>
                  <a:lnTo>
                    <a:pt x="246" y="758"/>
                  </a:lnTo>
                  <a:lnTo>
                    <a:pt x="268" y="724"/>
                  </a:lnTo>
                  <a:lnTo>
                    <a:pt x="291" y="692"/>
                  </a:lnTo>
                  <a:lnTo>
                    <a:pt x="315" y="659"/>
                  </a:lnTo>
                  <a:lnTo>
                    <a:pt x="339" y="627"/>
                  </a:lnTo>
                  <a:lnTo>
                    <a:pt x="365" y="594"/>
                  </a:lnTo>
                  <a:lnTo>
                    <a:pt x="391" y="563"/>
                  </a:lnTo>
                  <a:lnTo>
                    <a:pt x="419" y="532"/>
                  </a:lnTo>
                  <a:lnTo>
                    <a:pt x="448" y="501"/>
                  </a:lnTo>
                  <a:lnTo>
                    <a:pt x="477" y="471"/>
                  </a:lnTo>
                  <a:lnTo>
                    <a:pt x="506" y="441"/>
                  </a:lnTo>
                  <a:lnTo>
                    <a:pt x="535" y="413"/>
                  </a:lnTo>
                  <a:lnTo>
                    <a:pt x="566" y="387"/>
                  </a:lnTo>
                  <a:lnTo>
                    <a:pt x="596" y="361"/>
                  </a:lnTo>
                  <a:lnTo>
                    <a:pt x="627" y="335"/>
                  </a:lnTo>
                  <a:lnTo>
                    <a:pt x="659" y="310"/>
                  </a:lnTo>
                  <a:lnTo>
                    <a:pt x="690" y="287"/>
                  </a:lnTo>
                  <a:lnTo>
                    <a:pt x="722" y="265"/>
                  </a:lnTo>
                  <a:lnTo>
                    <a:pt x="755" y="243"/>
                  </a:lnTo>
                  <a:lnTo>
                    <a:pt x="787" y="222"/>
                  </a:lnTo>
                  <a:lnTo>
                    <a:pt x="820" y="203"/>
                  </a:lnTo>
                  <a:lnTo>
                    <a:pt x="854" y="184"/>
                  </a:lnTo>
                  <a:lnTo>
                    <a:pt x="888" y="166"/>
                  </a:lnTo>
                  <a:lnTo>
                    <a:pt x="923" y="149"/>
                  </a:lnTo>
                  <a:lnTo>
                    <a:pt x="957" y="133"/>
                  </a:lnTo>
                  <a:lnTo>
                    <a:pt x="993" y="118"/>
                  </a:lnTo>
                  <a:lnTo>
                    <a:pt x="1028" y="104"/>
                  </a:lnTo>
                  <a:lnTo>
                    <a:pt x="1065" y="91"/>
                  </a:lnTo>
                  <a:lnTo>
                    <a:pt x="1101" y="78"/>
                  </a:lnTo>
                  <a:lnTo>
                    <a:pt x="1138" y="66"/>
                  </a:lnTo>
                  <a:lnTo>
                    <a:pt x="1175" y="56"/>
                  </a:lnTo>
                  <a:lnTo>
                    <a:pt x="1213" y="47"/>
                  </a:lnTo>
                  <a:lnTo>
                    <a:pt x="1252" y="38"/>
                  </a:lnTo>
                  <a:lnTo>
                    <a:pt x="1290" y="30"/>
                  </a:lnTo>
                  <a:lnTo>
                    <a:pt x="1329" y="23"/>
                  </a:lnTo>
                  <a:lnTo>
                    <a:pt x="1367" y="17"/>
                  </a:lnTo>
                  <a:lnTo>
                    <a:pt x="1408" y="12"/>
                  </a:lnTo>
                  <a:lnTo>
                    <a:pt x="1448" y="8"/>
                  </a:lnTo>
                  <a:lnTo>
                    <a:pt x="1489" y="5"/>
                  </a:lnTo>
                  <a:lnTo>
                    <a:pt x="1529" y="3"/>
                  </a:lnTo>
                  <a:lnTo>
                    <a:pt x="1570" y="1"/>
                  </a:lnTo>
                  <a:lnTo>
                    <a:pt x="1612" y="0"/>
                  </a:lnTo>
                  <a:close/>
                  <a:moveTo>
                    <a:pt x="363" y="1185"/>
                  </a:moveTo>
                  <a:lnTo>
                    <a:pt x="355" y="1211"/>
                  </a:lnTo>
                  <a:lnTo>
                    <a:pt x="347" y="1236"/>
                  </a:lnTo>
                  <a:lnTo>
                    <a:pt x="338" y="1263"/>
                  </a:lnTo>
                  <a:lnTo>
                    <a:pt x="332" y="1289"/>
                  </a:lnTo>
                  <a:lnTo>
                    <a:pt x="326" y="1316"/>
                  </a:lnTo>
                  <a:lnTo>
                    <a:pt x="319" y="1342"/>
                  </a:lnTo>
                  <a:lnTo>
                    <a:pt x="314" y="1370"/>
                  </a:lnTo>
                  <a:lnTo>
                    <a:pt x="309" y="1397"/>
                  </a:lnTo>
                  <a:lnTo>
                    <a:pt x="305" y="1424"/>
                  </a:lnTo>
                  <a:lnTo>
                    <a:pt x="302" y="1451"/>
                  </a:lnTo>
                  <a:lnTo>
                    <a:pt x="298" y="1478"/>
                  </a:lnTo>
                  <a:lnTo>
                    <a:pt x="295" y="1507"/>
                  </a:lnTo>
                  <a:lnTo>
                    <a:pt x="293" y="1535"/>
                  </a:lnTo>
                  <a:lnTo>
                    <a:pt x="292" y="1563"/>
                  </a:lnTo>
                  <a:lnTo>
                    <a:pt x="291" y="1592"/>
                  </a:lnTo>
                  <a:lnTo>
                    <a:pt x="291" y="1620"/>
                  </a:lnTo>
                  <a:lnTo>
                    <a:pt x="291" y="1653"/>
                  </a:lnTo>
                  <a:lnTo>
                    <a:pt x="292" y="1687"/>
                  </a:lnTo>
                  <a:lnTo>
                    <a:pt x="294" y="1720"/>
                  </a:lnTo>
                  <a:lnTo>
                    <a:pt x="297" y="1753"/>
                  </a:lnTo>
                  <a:lnTo>
                    <a:pt x="301" y="1785"/>
                  </a:lnTo>
                  <a:lnTo>
                    <a:pt x="305" y="1817"/>
                  </a:lnTo>
                  <a:lnTo>
                    <a:pt x="310" y="1849"/>
                  </a:lnTo>
                  <a:lnTo>
                    <a:pt x="315" y="1881"/>
                  </a:lnTo>
                  <a:lnTo>
                    <a:pt x="322" y="1912"/>
                  </a:lnTo>
                  <a:lnTo>
                    <a:pt x="330" y="1942"/>
                  </a:lnTo>
                  <a:lnTo>
                    <a:pt x="337" y="1973"/>
                  </a:lnTo>
                  <a:lnTo>
                    <a:pt x="347" y="2003"/>
                  </a:lnTo>
                  <a:lnTo>
                    <a:pt x="356" y="2034"/>
                  </a:lnTo>
                  <a:lnTo>
                    <a:pt x="366" y="2064"/>
                  </a:lnTo>
                  <a:lnTo>
                    <a:pt x="377" y="2093"/>
                  </a:lnTo>
                  <a:lnTo>
                    <a:pt x="389" y="2123"/>
                  </a:lnTo>
                  <a:lnTo>
                    <a:pt x="402" y="2151"/>
                  </a:lnTo>
                  <a:lnTo>
                    <a:pt x="415" y="2180"/>
                  </a:lnTo>
                  <a:lnTo>
                    <a:pt x="429" y="2209"/>
                  </a:lnTo>
                  <a:lnTo>
                    <a:pt x="444" y="2237"/>
                  </a:lnTo>
                  <a:lnTo>
                    <a:pt x="460" y="2264"/>
                  </a:lnTo>
                  <a:lnTo>
                    <a:pt x="476" y="2291"/>
                  </a:lnTo>
                  <a:lnTo>
                    <a:pt x="494" y="2319"/>
                  </a:lnTo>
                  <a:lnTo>
                    <a:pt x="511" y="2346"/>
                  </a:lnTo>
                  <a:lnTo>
                    <a:pt x="530" y="2373"/>
                  </a:lnTo>
                  <a:lnTo>
                    <a:pt x="550" y="2399"/>
                  </a:lnTo>
                  <a:lnTo>
                    <a:pt x="570" y="2425"/>
                  </a:lnTo>
                  <a:lnTo>
                    <a:pt x="591" y="2451"/>
                  </a:lnTo>
                  <a:lnTo>
                    <a:pt x="613" y="2477"/>
                  </a:lnTo>
                  <a:lnTo>
                    <a:pt x="636" y="2502"/>
                  </a:lnTo>
                  <a:lnTo>
                    <a:pt x="659" y="2527"/>
                  </a:lnTo>
                  <a:lnTo>
                    <a:pt x="683" y="2551"/>
                  </a:lnTo>
                  <a:lnTo>
                    <a:pt x="708" y="2575"/>
                  </a:lnTo>
                  <a:lnTo>
                    <a:pt x="733" y="2599"/>
                  </a:lnTo>
                  <a:lnTo>
                    <a:pt x="758" y="2621"/>
                  </a:lnTo>
                  <a:lnTo>
                    <a:pt x="783" y="2643"/>
                  </a:lnTo>
                  <a:lnTo>
                    <a:pt x="809" y="2664"/>
                  </a:lnTo>
                  <a:lnTo>
                    <a:pt x="835" y="2685"/>
                  </a:lnTo>
                  <a:lnTo>
                    <a:pt x="861" y="2704"/>
                  </a:lnTo>
                  <a:lnTo>
                    <a:pt x="888" y="2723"/>
                  </a:lnTo>
                  <a:lnTo>
                    <a:pt x="915" y="2742"/>
                  </a:lnTo>
                  <a:lnTo>
                    <a:pt x="943" y="2758"/>
                  </a:lnTo>
                  <a:lnTo>
                    <a:pt x="970" y="2775"/>
                  </a:lnTo>
                  <a:lnTo>
                    <a:pt x="998" y="2791"/>
                  </a:lnTo>
                  <a:lnTo>
                    <a:pt x="1026" y="2806"/>
                  </a:lnTo>
                  <a:lnTo>
                    <a:pt x="1054" y="2820"/>
                  </a:lnTo>
                  <a:lnTo>
                    <a:pt x="1083" y="2833"/>
                  </a:lnTo>
                  <a:lnTo>
                    <a:pt x="1112" y="2845"/>
                  </a:lnTo>
                  <a:lnTo>
                    <a:pt x="1141" y="2858"/>
                  </a:lnTo>
                  <a:lnTo>
                    <a:pt x="1171" y="2868"/>
                  </a:lnTo>
                  <a:lnTo>
                    <a:pt x="1200" y="2879"/>
                  </a:lnTo>
                  <a:lnTo>
                    <a:pt x="1231" y="2888"/>
                  </a:lnTo>
                  <a:lnTo>
                    <a:pt x="1262" y="2898"/>
                  </a:lnTo>
                  <a:lnTo>
                    <a:pt x="1292" y="2906"/>
                  </a:lnTo>
                  <a:lnTo>
                    <a:pt x="1324" y="2914"/>
                  </a:lnTo>
                  <a:lnTo>
                    <a:pt x="1355" y="2920"/>
                  </a:lnTo>
                  <a:lnTo>
                    <a:pt x="1386" y="2925"/>
                  </a:lnTo>
                  <a:lnTo>
                    <a:pt x="1419" y="2930"/>
                  </a:lnTo>
                  <a:lnTo>
                    <a:pt x="1451" y="2934"/>
                  </a:lnTo>
                  <a:lnTo>
                    <a:pt x="1483" y="2938"/>
                  </a:lnTo>
                  <a:lnTo>
                    <a:pt x="1516" y="2941"/>
                  </a:lnTo>
                  <a:lnTo>
                    <a:pt x="1549" y="2943"/>
                  </a:lnTo>
                  <a:lnTo>
                    <a:pt x="1582" y="2944"/>
                  </a:lnTo>
                  <a:lnTo>
                    <a:pt x="1616" y="2944"/>
                  </a:lnTo>
                  <a:lnTo>
                    <a:pt x="1650" y="2944"/>
                  </a:lnTo>
                  <a:lnTo>
                    <a:pt x="1684" y="2943"/>
                  </a:lnTo>
                  <a:lnTo>
                    <a:pt x="1716" y="2941"/>
                  </a:lnTo>
                  <a:lnTo>
                    <a:pt x="1749" y="2938"/>
                  </a:lnTo>
                  <a:lnTo>
                    <a:pt x="1782" y="2934"/>
                  </a:lnTo>
                  <a:lnTo>
                    <a:pt x="1814" y="2930"/>
                  </a:lnTo>
                  <a:lnTo>
                    <a:pt x="1847" y="2925"/>
                  </a:lnTo>
                  <a:lnTo>
                    <a:pt x="1878" y="2920"/>
                  </a:lnTo>
                  <a:lnTo>
                    <a:pt x="1909" y="2912"/>
                  </a:lnTo>
                  <a:lnTo>
                    <a:pt x="1940" y="2905"/>
                  </a:lnTo>
                  <a:lnTo>
                    <a:pt x="1972" y="2897"/>
                  </a:lnTo>
                  <a:lnTo>
                    <a:pt x="2002" y="2888"/>
                  </a:lnTo>
                  <a:lnTo>
                    <a:pt x="2032" y="2879"/>
                  </a:lnTo>
                  <a:lnTo>
                    <a:pt x="2063" y="2868"/>
                  </a:lnTo>
                  <a:lnTo>
                    <a:pt x="2093" y="2857"/>
                  </a:lnTo>
                  <a:lnTo>
                    <a:pt x="2122" y="2845"/>
                  </a:lnTo>
                  <a:lnTo>
                    <a:pt x="2151" y="2832"/>
                  </a:lnTo>
                  <a:lnTo>
                    <a:pt x="2181" y="2818"/>
                  </a:lnTo>
                  <a:lnTo>
                    <a:pt x="2209" y="2805"/>
                  </a:lnTo>
                  <a:lnTo>
                    <a:pt x="2238" y="2789"/>
                  </a:lnTo>
                  <a:lnTo>
                    <a:pt x="2266" y="2773"/>
                  </a:lnTo>
                  <a:lnTo>
                    <a:pt x="2293" y="2756"/>
                  </a:lnTo>
                  <a:lnTo>
                    <a:pt x="2322" y="2740"/>
                  </a:lnTo>
                  <a:lnTo>
                    <a:pt x="2349" y="2721"/>
                  </a:lnTo>
                  <a:lnTo>
                    <a:pt x="2376" y="2702"/>
                  </a:lnTo>
                  <a:lnTo>
                    <a:pt x="2403" y="2682"/>
                  </a:lnTo>
                  <a:lnTo>
                    <a:pt x="2429" y="2662"/>
                  </a:lnTo>
                  <a:lnTo>
                    <a:pt x="2455" y="2640"/>
                  </a:lnTo>
                  <a:lnTo>
                    <a:pt x="2481" y="2618"/>
                  </a:lnTo>
                  <a:lnTo>
                    <a:pt x="2507" y="2595"/>
                  </a:lnTo>
                  <a:lnTo>
                    <a:pt x="2532" y="2572"/>
                  </a:lnTo>
                  <a:lnTo>
                    <a:pt x="2557" y="2547"/>
                  </a:lnTo>
                  <a:lnTo>
                    <a:pt x="2590" y="2514"/>
                  </a:lnTo>
                  <a:lnTo>
                    <a:pt x="2621" y="2481"/>
                  </a:lnTo>
                  <a:lnTo>
                    <a:pt x="2651" y="2446"/>
                  </a:lnTo>
                  <a:lnTo>
                    <a:pt x="2680" y="2412"/>
                  </a:lnTo>
                  <a:lnTo>
                    <a:pt x="2707" y="2376"/>
                  </a:lnTo>
                  <a:lnTo>
                    <a:pt x="2732" y="2339"/>
                  </a:lnTo>
                  <a:lnTo>
                    <a:pt x="2756" y="2302"/>
                  </a:lnTo>
                  <a:lnTo>
                    <a:pt x="2778" y="2264"/>
                  </a:lnTo>
                  <a:lnTo>
                    <a:pt x="2169" y="1993"/>
                  </a:lnTo>
                  <a:lnTo>
                    <a:pt x="2165" y="2012"/>
                  </a:lnTo>
                  <a:lnTo>
                    <a:pt x="2160" y="2030"/>
                  </a:lnTo>
                  <a:lnTo>
                    <a:pt x="2154" y="2048"/>
                  </a:lnTo>
                  <a:lnTo>
                    <a:pt x="2147" y="2066"/>
                  </a:lnTo>
                  <a:lnTo>
                    <a:pt x="2140" y="2084"/>
                  </a:lnTo>
                  <a:lnTo>
                    <a:pt x="2133" y="2101"/>
                  </a:lnTo>
                  <a:lnTo>
                    <a:pt x="2123" y="2116"/>
                  </a:lnTo>
                  <a:lnTo>
                    <a:pt x="2114" y="2133"/>
                  </a:lnTo>
                  <a:lnTo>
                    <a:pt x="2103" y="2149"/>
                  </a:lnTo>
                  <a:lnTo>
                    <a:pt x="2093" y="2164"/>
                  </a:lnTo>
                  <a:lnTo>
                    <a:pt x="2081" y="2178"/>
                  </a:lnTo>
                  <a:lnTo>
                    <a:pt x="2069" y="2192"/>
                  </a:lnTo>
                  <a:lnTo>
                    <a:pt x="2056" y="2205"/>
                  </a:lnTo>
                  <a:lnTo>
                    <a:pt x="2043" y="2219"/>
                  </a:lnTo>
                  <a:lnTo>
                    <a:pt x="2029" y="2232"/>
                  </a:lnTo>
                  <a:lnTo>
                    <a:pt x="2015" y="2243"/>
                  </a:lnTo>
                  <a:lnTo>
                    <a:pt x="2000" y="2255"/>
                  </a:lnTo>
                  <a:lnTo>
                    <a:pt x="1984" y="2266"/>
                  </a:lnTo>
                  <a:lnTo>
                    <a:pt x="1969" y="2276"/>
                  </a:lnTo>
                  <a:lnTo>
                    <a:pt x="1952" y="2286"/>
                  </a:lnTo>
                  <a:lnTo>
                    <a:pt x="1935" y="2294"/>
                  </a:lnTo>
                  <a:lnTo>
                    <a:pt x="1918" y="2303"/>
                  </a:lnTo>
                  <a:lnTo>
                    <a:pt x="1900" y="2311"/>
                  </a:lnTo>
                  <a:lnTo>
                    <a:pt x="1882" y="2319"/>
                  </a:lnTo>
                  <a:lnTo>
                    <a:pt x="1863" y="2325"/>
                  </a:lnTo>
                  <a:lnTo>
                    <a:pt x="1844" y="2331"/>
                  </a:lnTo>
                  <a:lnTo>
                    <a:pt x="1826" y="2336"/>
                  </a:lnTo>
                  <a:lnTo>
                    <a:pt x="1806" y="2341"/>
                  </a:lnTo>
                  <a:lnTo>
                    <a:pt x="1786" y="2345"/>
                  </a:lnTo>
                  <a:lnTo>
                    <a:pt x="1766" y="2348"/>
                  </a:lnTo>
                  <a:lnTo>
                    <a:pt x="1746" y="2351"/>
                  </a:lnTo>
                  <a:lnTo>
                    <a:pt x="1725" y="2353"/>
                  </a:lnTo>
                  <a:lnTo>
                    <a:pt x="1725" y="2602"/>
                  </a:lnTo>
                  <a:lnTo>
                    <a:pt x="1540" y="2602"/>
                  </a:lnTo>
                  <a:lnTo>
                    <a:pt x="1540" y="2353"/>
                  </a:lnTo>
                  <a:lnTo>
                    <a:pt x="1506" y="2351"/>
                  </a:lnTo>
                  <a:lnTo>
                    <a:pt x="1473" y="2349"/>
                  </a:lnTo>
                  <a:lnTo>
                    <a:pt x="1439" y="2344"/>
                  </a:lnTo>
                  <a:lnTo>
                    <a:pt x="1406" y="2338"/>
                  </a:lnTo>
                  <a:lnTo>
                    <a:pt x="1373" y="2330"/>
                  </a:lnTo>
                  <a:lnTo>
                    <a:pt x="1340" y="2322"/>
                  </a:lnTo>
                  <a:lnTo>
                    <a:pt x="1309" y="2311"/>
                  </a:lnTo>
                  <a:lnTo>
                    <a:pt x="1278" y="2299"/>
                  </a:lnTo>
                  <a:lnTo>
                    <a:pt x="1246" y="2286"/>
                  </a:lnTo>
                  <a:lnTo>
                    <a:pt x="1216" y="2271"/>
                  </a:lnTo>
                  <a:lnTo>
                    <a:pt x="1187" y="2256"/>
                  </a:lnTo>
                  <a:lnTo>
                    <a:pt x="1158" y="2238"/>
                  </a:lnTo>
                  <a:lnTo>
                    <a:pt x="1129" y="2220"/>
                  </a:lnTo>
                  <a:lnTo>
                    <a:pt x="1102" y="2201"/>
                  </a:lnTo>
                  <a:lnTo>
                    <a:pt x="1076" y="2180"/>
                  </a:lnTo>
                  <a:lnTo>
                    <a:pt x="1050" y="2158"/>
                  </a:lnTo>
                  <a:lnTo>
                    <a:pt x="1272" y="1934"/>
                  </a:lnTo>
                  <a:lnTo>
                    <a:pt x="1292" y="1952"/>
                  </a:lnTo>
                  <a:lnTo>
                    <a:pt x="1312" y="1969"/>
                  </a:lnTo>
                  <a:lnTo>
                    <a:pt x="1333" y="1984"/>
                  </a:lnTo>
                  <a:lnTo>
                    <a:pt x="1353" y="1999"/>
                  </a:lnTo>
                  <a:lnTo>
                    <a:pt x="1374" y="2013"/>
                  </a:lnTo>
                  <a:lnTo>
                    <a:pt x="1395" y="2024"/>
                  </a:lnTo>
                  <a:lnTo>
                    <a:pt x="1416" y="2036"/>
                  </a:lnTo>
                  <a:lnTo>
                    <a:pt x="1437" y="2045"/>
                  </a:lnTo>
                  <a:lnTo>
                    <a:pt x="1460" y="2054"/>
                  </a:lnTo>
                  <a:lnTo>
                    <a:pt x="1482" y="2061"/>
                  </a:lnTo>
                  <a:lnTo>
                    <a:pt x="1506" y="2067"/>
                  </a:lnTo>
                  <a:lnTo>
                    <a:pt x="1529" y="2071"/>
                  </a:lnTo>
                  <a:lnTo>
                    <a:pt x="1554" y="2076"/>
                  </a:lnTo>
                  <a:lnTo>
                    <a:pt x="1579" y="2078"/>
                  </a:lnTo>
                  <a:lnTo>
                    <a:pt x="1605" y="2080"/>
                  </a:lnTo>
                  <a:lnTo>
                    <a:pt x="1633" y="2081"/>
                  </a:lnTo>
                  <a:lnTo>
                    <a:pt x="1650" y="2080"/>
                  </a:lnTo>
                  <a:lnTo>
                    <a:pt x="1668" y="2079"/>
                  </a:lnTo>
                  <a:lnTo>
                    <a:pt x="1686" y="2076"/>
                  </a:lnTo>
                  <a:lnTo>
                    <a:pt x="1704" y="2072"/>
                  </a:lnTo>
                  <a:lnTo>
                    <a:pt x="1721" y="2068"/>
                  </a:lnTo>
                  <a:lnTo>
                    <a:pt x="1737" y="2062"/>
                  </a:lnTo>
                  <a:lnTo>
                    <a:pt x="1754" y="2055"/>
                  </a:lnTo>
                  <a:lnTo>
                    <a:pt x="1768" y="2046"/>
                  </a:lnTo>
                  <a:lnTo>
                    <a:pt x="1782" y="2036"/>
                  </a:lnTo>
                  <a:lnTo>
                    <a:pt x="1794" y="2024"/>
                  </a:lnTo>
                  <a:lnTo>
                    <a:pt x="1800" y="2018"/>
                  </a:lnTo>
                  <a:lnTo>
                    <a:pt x="1805" y="2012"/>
                  </a:lnTo>
                  <a:lnTo>
                    <a:pt x="1810" y="2004"/>
                  </a:lnTo>
                  <a:lnTo>
                    <a:pt x="1814" y="1997"/>
                  </a:lnTo>
                  <a:lnTo>
                    <a:pt x="1818" y="1989"/>
                  </a:lnTo>
                  <a:lnTo>
                    <a:pt x="1821" y="1980"/>
                  </a:lnTo>
                  <a:lnTo>
                    <a:pt x="1825" y="1971"/>
                  </a:lnTo>
                  <a:lnTo>
                    <a:pt x="1828" y="1961"/>
                  </a:lnTo>
                  <a:lnTo>
                    <a:pt x="1830" y="1952"/>
                  </a:lnTo>
                  <a:lnTo>
                    <a:pt x="1831" y="1941"/>
                  </a:lnTo>
                  <a:lnTo>
                    <a:pt x="1832" y="1931"/>
                  </a:lnTo>
                  <a:lnTo>
                    <a:pt x="1832" y="1919"/>
                  </a:lnTo>
                  <a:lnTo>
                    <a:pt x="1832" y="1904"/>
                  </a:lnTo>
                  <a:lnTo>
                    <a:pt x="1829" y="1889"/>
                  </a:lnTo>
                  <a:lnTo>
                    <a:pt x="1826" y="1875"/>
                  </a:lnTo>
                  <a:lnTo>
                    <a:pt x="1820" y="1863"/>
                  </a:lnTo>
                  <a:lnTo>
                    <a:pt x="1814" y="1851"/>
                  </a:lnTo>
                  <a:lnTo>
                    <a:pt x="1807" y="1841"/>
                  </a:lnTo>
                  <a:lnTo>
                    <a:pt x="1799" y="1831"/>
                  </a:lnTo>
                  <a:lnTo>
                    <a:pt x="1789" y="1822"/>
                  </a:lnTo>
                  <a:lnTo>
                    <a:pt x="1635" y="1753"/>
                  </a:lnTo>
                  <a:lnTo>
                    <a:pt x="1444" y="1668"/>
                  </a:lnTo>
                  <a:lnTo>
                    <a:pt x="1408" y="1652"/>
                  </a:lnTo>
                  <a:lnTo>
                    <a:pt x="1375" y="1637"/>
                  </a:lnTo>
                  <a:lnTo>
                    <a:pt x="1342" y="1622"/>
                  </a:lnTo>
                  <a:lnTo>
                    <a:pt x="1310" y="1608"/>
                  </a:lnTo>
                  <a:lnTo>
                    <a:pt x="1279" y="1595"/>
                  </a:lnTo>
                  <a:lnTo>
                    <a:pt x="1248" y="1581"/>
                  </a:lnTo>
                  <a:lnTo>
                    <a:pt x="1218" y="1567"/>
                  </a:lnTo>
                  <a:lnTo>
                    <a:pt x="1188" y="1554"/>
                  </a:lnTo>
                  <a:lnTo>
                    <a:pt x="363" y="1185"/>
                  </a:lnTo>
                  <a:close/>
                  <a:moveTo>
                    <a:pt x="1616" y="293"/>
                  </a:moveTo>
                  <a:lnTo>
                    <a:pt x="1582" y="293"/>
                  </a:lnTo>
                  <a:lnTo>
                    <a:pt x="1548" y="294"/>
                  </a:lnTo>
                  <a:lnTo>
                    <a:pt x="1515" y="296"/>
                  </a:lnTo>
                  <a:lnTo>
                    <a:pt x="1481" y="298"/>
                  </a:lnTo>
                  <a:lnTo>
                    <a:pt x="1449" y="302"/>
                  </a:lnTo>
                  <a:lnTo>
                    <a:pt x="1416" y="306"/>
                  </a:lnTo>
                  <a:lnTo>
                    <a:pt x="1384" y="310"/>
                  </a:lnTo>
                  <a:lnTo>
                    <a:pt x="1352" y="317"/>
                  </a:lnTo>
                  <a:lnTo>
                    <a:pt x="1320" y="323"/>
                  </a:lnTo>
                  <a:lnTo>
                    <a:pt x="1289" y="330"/>
                  </a:lnTo>
                  <a:lnTo>
                    <a:pt x="1259" y="338"/>
                  </a:lnTo>
                  <a:lnTo>
                    <a:pt x="1228" y="347"/>
                  </a:lnTo>
                  <a:lnTo>
                    <a:pt x="1197" y="357"/>
                  </a:lnTo>
                  <a:lnTo>
                    <a:pt x="1168" y="367"/>
                  </a:lnTo>
                  <a:lnTo>
                    <a:pt x="1139" y="378"/>
                  </a:lnTo>
                  <a:lnTo>
                    <a:pt x="1110" y="389"/>
                  </a:lnTo>
                  <a:lnTo>
                    <a:pt x="1080" y="402"/>
                  </a:lnTo>
                  <a:lnTo>
                    <a:pt x="1052" y="415"/>
                  </a:lnTo>
                  <a:lnTo>
                    <a:pt x="1024" y="429"/>
                  </a:lnTo>
                  <a:lnTo>
                    <a:pt x="996" y="445"/>
                  </a:lnTo>
                  <a:lnTo>
                    <a:pt x="968" y="459"/>
                  </a:lnTo>
                  <a:lnTo>
                    <a:pt x="940" y="476"/>
                  </a:lnTo>
                  <a:lnTo>
                    <a:pt x="914" y="493"/>
                  </a:lnTo>
                  <a:lnTo>
                    <a:pt x="887" y="511"/>
                  </a:lnTo>
                  <a:lnTo>
                    <a:pt x="861" y="529"/>
                  </a:lnTo>
                  <a:lnTo>
                    <a:pt x="835" y="549"/>
                  </a:lnTo>
                  <a:lnTo>
                    <a:pt x="810" y="569"/>
                  </a:lnTo>
                  <a:lnTo>
                    <a:pt x="785" y="590"/>
                  </a:lnTo>
                  <a:lnTo>
                    <a:pt x="760" y="611"/>
                  </a:lnTo>
                  <a:lnTo>
                    <a:pt x="735" y="634"/>
                  </a:lnTo>
                  <a:lnTo>
                    <a:pt x="711" y="657"/>
                  </a:lnTo>
                  <a:lnTo>
                    <a:pt x="687" y="681"/>
                  </a:lnTo>
                  <a:lnTo>
                    <a:pt x="662" y="707"/>
                  </a:lnTo>
                  <a:lnTo>
                    <a:pt x="637" y="734"/>
                  </a:lnTo>
                  <a:lnTo>
                    <a:pt x="613" y="761"/>
                  </a:lnTo>
                  <a:lnTo>
                    <a:pt x="591" y="788"/>
                  </a:lnTo>
                  <a:lnTo>
                    <a:pt x="568" y="815"/>
                  </a:lnTo>
                  <a:lnTo>
                    <a:pt x="547" y="844"/>
                  </a:lnTo>
                  <a:lnTo>
                    <a:pt x="527" y="871"/>
                  </a:lnTo>
                  <a:lnTo>
                    <a:pt x="507" y="899"/>
                  </a:lnTo>
                  <a:lnTo>
                    <a:pt x="1124" y="1176"/>
                  </a:lnTo>
                  <a:lnTo>
                    <a:pt x="1129" y="1160"/>
                  </a:lnTo>
                  <a:lnTo>
                    <a:pt x="1136" y="1144"/>
                  </a:lnTo>
                  <a:lnTo>
                    <a:pt x="1143" y="1129"/>
                  </a:lnTo>
                  <a:lnTo>
                    <a:pt x="1150" y="1114"/>
                  </a:lnTo>
                  <a:lnTo>
                    <a:pt x="1158" y="1100"/>
                  </a:lnTo>
                  <a:lnTo>
                    <a:pt x="1166" y="1086"/>
                  </a:lnTo>
                  <a:lnTo>
                    <a:pt x="1175" y="1073"/>
                  </a:lnTo>
                  <a:lnTo>
                    <a:pt x="1185" y="1059"/>
                  </a:lnTo>
                  <a:lnTo>
                    <a:pt x="1195" y="1047"/>
                  </a:lnTo>
                  <a:lnTo>
                    <a:pt x="1206" y="1035"/>
                  </a:lnTo>
                  <a:lnTo>
                    <a:pt x="1217" y="1023"/>
                  </a:lnTo>
                  <a:lnTo>
                    <a:pt x="1229" y="1012"/>
                  </a:lnTo>
                  <a:lnTo>
                    <a:pt x="1240" y="1001"/>
                  </a:lnTo>
                  <a:lnTo>
                    <a:pt x="1253" y="990"/>
                  </a:lnTo>
                  <a:lnTo>
                    <a:pt x="1265" y="981"/>
                  </a:lnTo>
                  <a:lnTo>
                    <a:pt x="1279" y="971"/>
                  </a:lnTo>
                  <a:lnTo>
                    <a:pt x="1292" y="963"/>
                  </a:lnTo>
                  <a:lnTo>
                    <a:pt x="1307" y="954"/>
                  </a:lnTo>
                  <a:lnTo>
                    <a:pt x="1321" y="946"/>
                  </a:lnTo>
                  <a:lnTo>
                    <a:pt x="1336" y="939"/>
                  </a:lnTo>
                  <a:lnTo>
                    <a:pt x="1352" y="932"/>
                  </a:lnTo>
                  <a:lnTo>
                    <a:pt x="1367" y="925"/>
                  </a:lnTo>
                  <a:lnTo>
                    <a:pt x="1383" y="919"/>
                  </a:lnTo>
                  <a:lnTo>
                    <a:pt x="1400" y="914"/>
                  </a:lnTo>
                  <a:lnTo>
                    <a:pt x="1416" y="909"/>
                  </a:lnTo>
                  <a:lnTo>
                    <a:pt x="1433" y="904"/>
                  </a:lnTo>
                  <a:lnTo>
                    <a:pt x="1450" y="900"/>
                  </a:lnTo>
                  <a:lnTo>
                    <a:pt x="1468" y="896"/>
                  </a:lnTo>
                  <a:lnTo>
                    <a:pt x="1485" y="894"/>
                  </a:lnTo>
                  <a:lnTo>
                    <a:pt x="1503" y="891"/>
                  </a:lnTo>
                  <a:lnTo>
                    <a:pt x="1522" y="889"/>
                  </a:lnTo>
                  <a:lnTo>
                    <a:pt x="1540" y="888"/>
                  </a:lnTo>
                  <a:lnTo>
                    <a:pt x="1540" y="638"/>
                  </a:lnTo>
                  <a:lnTo>
                    <a:pt x="1725" y="638"/>
                  </a:lnTo>
                  <a:lnTo>
                    <a:pt x="1725" y="888"/>
                  </a:lnTo>
                  <a:lnTo>
                    <a:pt x="1749" y="890"/>
                  </a:lnTo>
                  <a:lnTo>
                    <a:pt x="1773" y="892"/>
                  </a:lnTo>
                  <a:lnTo>
                    <a:pt x="1799" y="895"/>
                  </a:lnTo>
                  <a:lnTo>
                    <a:pt x="1824" y="898"/>
                  </a:lnTo>
                  <a:lnTo>
                    <a:pt x="1849" y="903"/>
                  </a:lnTo>
                  <a:lnTo>
                    <a:pt x="1874" y="910"/>
                  </a:lnTo>
                  <a:lnTo>
                    <a:pt x="1899" y="916"/>
                  </a:lnTo>
                  <a:lnTo>
                    <a:pt x="1924" y="924"/>
                  </a:lnTo>
                  <a:lnTo>
                    <a:pt x="1950" y="934"/>
                  </a:lnTo>
                  <a:lnTo>
                    <a:pt x="1976" y="944"/>
                  </a:lnTo>
                  <a:lnTo>
                    <a:pt x="2001" y="956"/>
                  </a:lnTo>
                  <a:lnTo>
                    <a:pt x="2027" y="968"/>
                  </a:lnTo>
                  <a:lnTo>
                    <a:pt x="2053" y="983"/>
                  </a:lnTo>
                  <a:lnTo>
                    <a:pt x="2079" y="1000"/>
                  </a:lnTo>
                  <a:lnTo>
                    <a:pt x="2104" y="1018"/>
                  </a:lnTo>
                  <a:lnTo>
                    <a:pt x="2130" y="1036"/>
                  </a:lnTo>
                  <a:lnTo>
                    <a:pt x="1919" y="1255"/>
                  </a:lnTo>
                  <a:lnTo>
                    <a:pt x="1904" y="1245"/>
                  </a:lnTo>
                  <a:lnTo>
                    <a:pt x="1888" y="1235"/>
                  </a:lnTo>
                  <a:lnTo>
                    <a:pt x="1873" y="1226"/>
                  </a:lnTo>
                  <a:lnTo>
                    <a:pt x="1857" y="1217"/>
                  </a:lnTo>
                  <a:lnTo>
                    <a:pt x="1840" y="1208"/>
                  </a:lnTo>
                  <a:lnTo>
                    <a:pt x="1824" y="1201"/>
                  </a:lnTo>
                  <a:lnTo>
                    <a:pt x="1806" y="1194"/>
                  </a:lnTo>
                  <a:lnTo>
                    <a:pt x="1789" y="1187"/>
                  </a:lnTo>
                  <a:lnTo>
                    <a:pt x="1771" y="1181"/>
                  </a:lnTo>
                  <a:lnTo>
                    <a:pt x="1753" y="1176"/>
                  </a:lnTo>
                  <a:lnTo>
                    <a:pt x="1735" y="1170"/>
                  </a:lnTo>
                  <a:lnTo>
                    <a:pt x="1717" y="1167"/>
                  </a:lnTo>
                  <a:lnTo>
                    <a:pt x="1698" y="1164"/>
                  </a:lnTo>
                  <a:lnTo>
                    <a:pt x="1680" y="1162"/>
                  </a:lnTo>
                  <a:lnTo>
                    <a:pt x="1662" y="1161"/>
                  </a:lnTo>
                  <a:lnTo>
                    <a:pt x="1643" y="1160"/>
                  </a:lnTo>
                  <a:lnTo>
                    <a:pt x="1627" y="1160"/>
                  </a:lnTo>
                  <a:lnTo>
                    <a:pt x="1612" y="1161"/>
                  </a:lnTo>
                  <a:lnTo>
                    <a:pt x="1595" y="1163"/>
                  </a:lnTo>
                  <a:lnTo>
                    <a:pt x="1579" y="1165"/>
                  </a:lnTo>
                  <a:lnTo>
                    <a:pt x="1563" y="1169"/>
                  </a:lnTo>
                  <a:lnTo>
                    <a:pt x="1547" y="1174"/>
                  </a:lnTo>
                  <a:lnTo>
                    <a:pt x="1531" y="1179"/>
                  </a:lnTo>
                  <a:lnTo>
                    <a:pt x="1516" y="1185"/>
                  </a:lnTo>
                  <a:lnTo>
                    <a:pt x="1502" y="1192"/>
                  </a:lnTo>
                  <a:lnTo>
                    <a:pt x="1490" y="1202"/>
                  </a:lnTo>
                  <a:lnTo>
                    <a:pt x="1483" y="1207"/>
                  </a:lnTo>
                  <a:lnTo>
                    <a:pt x="1478" y="1212"/>
                  </a:lnTo>
                  <a:lnTo>
                    <a:pt x="1473" y="1218"/>
                  </a:lnTo>
                  <a:lnTo>
                    <a:pt x="1469" y="1224"/>
                  </a:lnTo>
                  <a:lnTo>
                    <a:pt x="1464" y="1230"/>
                  </a:lnTo>
                  <a:lnTo>
                    <a:pt x="1460" y="1236"/>
                  </a:lnTo>
                  <a:lnTo>
                    <a:pt x="1457" y="1244"/>
                  </a:lnTo>
                  <a:lnTo>
                    <a:pt x="1454" y="1251"/>
                  </a:lnTo>
                  <a:lnTo>
                    <a:pt x="1452" y="1260"/>
                  </a:lnTo>
                  <a:lnTo>
                    <a:pt x="1451" y="1268"/>
                  </a:lnTo>
                  <a:lnTo>
                    <a:pt x="1450" y="1276"/>
                  </a:lnTo>
                  <a:lnTo>
                    <a:pt x="1450" y="1286"/>
                  </a:lnTo>
                  <a:lnTo>
                    <a:pt x="1450" y="1297"/>
                  </a:lnTo>
                  <a:lnTo>
                    <a:pt x="1453" y="1308"/>
                  </a:lnTo>
                  <a:lnTo>
                    <a:pt x="1458" y="1318"/>
                  </a:lnTo>
                  <a:lnTo>
                    <a:pt x="1464" y="1327"/>
                  </a:lnTo>
                  <a:lnTo>
                    <a:pt x="1670" y="1419"/>
                  </a:lnTo>
                  <a:lnTo>
                    <a:pt x="1810" y="1482"/>
                  </a:lnTo>
                  <a:lnTo>
                    <a:pt x="1843" y="1496"/>
                  </a:lnTo>
                  <a:lnTo>
                    <a:pt x="1876" y="1511"/>
                  </a:lnTo>
                  <a:lnTo>
                    <a:pt x="1909" y="1526"/>
                  </a:lnTo>
                  <a:lnTo>
                    <a:pt x="1942" y="1540"/>
                  </a:lnTo>
                  <a:lnTo>
                    <a:pt x="1974" y="1555"/>
                  </a:lnTo>
                  <a:lnTo>
                    <a:pt x="2005" y="1570"/>
                  </a:lnTo>
                  <a:lnTo>
                    <a:pt x="2038" y="1583"/>
                  </a:lnTo>
                  <a:lnTo>
                    <a:pt x="2069" y="1598"/>
                  </a:lnTo>
                  <a:lnTo>
                    <a:pt x="2897" y="1967"/>
                  </a:lnTo>
                  <a:lnTo>
                    <a:pt x="2906" y="1926"/>
                  </a:lnTo>
                  <a:lnTo>
                    <a:pt x="2914" y="1884"/>
                  </a:lnTo>
                  <a:lnTo>
                    <a:pt x="2922" y="1842"/>
                  </a:lnTo>
                  <a:lnTo>
                    <a:pt x="2927" y="1799"/>
                  </a:lnTo>
                  <a:lnTo>
                    <a:pt x="2931" y="1755"/>
                  </a:lnTo>
                  <a:lnTo>
                    <a:pt x="2934" y="1711"/>
                  </a:lnTo>
                  <a:lnTo>
                    <a:pt x="2936" y="1666"/>
                  </a:lnTo>
                  <a:lnTo>
                    <a:pt x="2937" y="1620"/>
                  </a:lnTo>
                  <a:lnTo>
                    <a:pt x="2936" y="1585"/>
                  </a:lnTo>
                  <a:lnTo>
                    <a:pt x="2935" y="1552"/>
                  </a:lnTo>
                  <a:lnTo>
                    <a:pt x="2934" y="1518"/>
                  </a:lnTo>
                  <a:lnTo>
                    <a:pt x="2931" y="1485"/>
                  </a:lnTo>
                  <a:lnTo>
                    <a:pt x="2928" y="1451"/>
                  </a:lnTo>
                  <a:lnTo>
                    <a:pt x="2924" y="1418"/>
                  </a:lnTo>
                  <a:lnTo>
                    <a:pt x="2919" y="1385"/>
                  </a:lnTo>
                  <a:lnTo>
                    <a:pt x="2913" y="1354"/>
                  </a:lnTo>
                  <a:lnTo>
                    <a:pt x="2906" y="1321"/>
                  </a:lnTo>
                  <a:lnTo>
                    <a:pt x="2900" y="1290"/>
                  </a:lnTo>
                  <a:lnTo>
                    <a:pt x="2891" y="1258"/>
                  </a:lnTo>
                  <a:lnTo>
                    <a:pt x="2883" y="1228"/>
                  </a:lnTo>
                  <a:lnTo>
                    <a:pt x="2874" y="1198"/>
                  </a:lnTo>
                  <a:lnTo>
                    <a:pt x="2863" y="1167"/>
                  </a:lnTo>
                  <a:lnTo>
                    <a:pt x="2852" y="1138"/>
                  </a:lnTo>
                  <a:lnTo>
                    <a:pt x="2840" y="1108"/>
                  </a:lnTo>
                  <a:lnTo>
                    <a:pt x="2828" y="1079"/>
                  </a:lnTo>
                  <a:lnTo>
                    <a:pt x="2814" y="1050"/>
                  </a:lnTo>
                  <a:lnTo>
                    <a:pt x="2801" y="1022"/>
                  </a:lnTo>
                  <a:lnTo>
                    <a:pt x="2786" y="993"/>
                  </a:lnTo>
                  <a:lnTo>
                    <a:pt x="2770" y="965"/>
                  </a:lnTo>
                  <a:lnTo>
                    <a:pt x="2754" y="938"/>
                  </a:lnTo>
                  <a:lnTo>
                    <a:pt x="2737" y="911"/>
                  </a:lnTo>
                  <a:lnTo>
                    <a:pt x="2719" y="883"/>
                  </a:lnTo>
                  <a:lnTo>
                    <a:pt x="2700" y="857"/>
                  </a:lnTo>
                  <a:lnTo>
                    <a:pt x="2682" y="831"/>
                  </a:lnTo>
                  <a:lnTo>
                    <a:pt x="2661" y="805"/>
                  </a:lnTo>
                  <a:lnTo>
                    <a:pt x="2640" y="780"/>
                  </a:lnTo>
                  <a:lnTo>
                    <a:pt x="2619" y="755"/>
                  </a:lnTo>
                  <a:lnTo>
                    <a:pt x="2596" y="729"/>
                  </a:lnTo>
                  <a:lnTo>
                    <a:pt x="2573" y="705"/>
                  </a:lnTo>
                  <a:lnTo>
                    <a:pt x="2549" y="681"/>
                  </a:lnTo>
                  <a:lnTo>
                    <a:pt x="2525" y="657"/>
                  </a:lnTo>
                  <a:lnTo>
                    <a:pt x="2501" y="634"/>
                  </a:lnTo>
                  <a:lnTo>
                    <a:pt x="2476" y="611"/>
                  </a:lnTo>
                  <a:lnTo>
                    <a:pt x="2451" y="590"/>
                  </a:lnTo>
                  <a:lnTo>
                    <a:pt x="2426" y="569"/>
                  </a:lnTo>
                  <a:lnTo>
                    <a:pt x="2400" y="549"/>
                  </a:lnTo>
                  <a:lnTo>
                    <a:pt x="2374" y="529"/>
                  </a:lnTo>
                  <a:lnTo>
                    <a:pt x="2348" y="511"/>
                  </a:lnTo>
                  <a:lnTo>
                    <a:pt x="2320" y="493"/>
                  </a:lnTo>
                  <a:lnTo>
                    <a:pt x="2293" y="476"/>
                  </a:lnTo>
                  <a:lnTo>
                    <a:pt x="2266" y="459"/>
                  </a:lnTo>
                  <a:lnTo>
                    <a:pt x="2238" y="445"/>
                  </a:lnTo>
                  <a:lnTo>
                    <a:pt x="2210" y="429"/>
                  </a:lnTo>
                  <a:lnTo>
                    <a:pt x="2182" y="415"/>
                  </a:lnTo>
                  <a:lnTo>
                    <a:pt x="2153" y="402"/>
                  </a:lnTo>
                  <a:lnTo>
                    <a:pt x="2124" y="389"/>
                  </a:lnTo>
                  <a:lnTo>
                    <a:pt x="2095" y="378"/>
                  </a:lnTo>
                  <a:lnTo>
                    <a:pt x="2065" y="367"/>
                  </a:lnTo>
                  <a:lnTo>
                    <a:pt x="2035" y="357"/>
                  </a:lnTo>
                  <a:lnTo>
                    <a:pt x="2005" y="347"/>
                  </a:lnTo>
                  <a:lnTo>
                    <a:pt x="1974" y="338"/>
                  </a:lnTo>
                  <a:lnTo>
                    <a:pt x="1944" y="330"/>
                  </a:lnTo>
                  <a:lnTo>
                    <a:pt x="1912" y="323"/>
                  </a:lnTo>
                  <a:lnTo>
                    <a:pt x="1881" y="317"/>
                  </a:lnTo>
                  <a:lnTo>
                    <a:pt x="1849" y="310"/>
                  </a:lnTo>
                  <a:lnTo>
                    <a:pt x="1816" y="306"/>
                  </a:lnTo>
                  <a:lnTo>
                    <a:pt x="1784" y="302"/>
                  </a:lnTo>
                  <a:lnTo>
                    <a:pt x="1751" y="298"/>
                  </a:lnTo>
                  <a:lnTo>
                    <a:pt x="1718" y="296"/>
                  </a:lnTo>
                  <a:lnTo>
                    <a:pt x="1684" y="294"/>
                  </a:lnTo>
                  <a:lnTo>
                    <a:pt x="1650" y="293"/>
                  </a:lnTo>
                  <a:lnTo>
                    <a:pt x="1616" y="293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0980738" y="6159500"/>
              <a:ext cx="339725" cy="339725"/>
            </a:xfrm>
            <a:custGeom>
              <a:avLst/>
              <a:gdLst>
                <a:gd name="T0" fmla="*/ 1647 w 2989"/>
                <a:gd name="T1" fmla="*/ 9 h 3000"/>
                <a:gd name="T2" fmla="*/ 1868 w 2989"/>
                <a:gd name="T3" fmla="*/ 47 h 3000"/>
                <a:gd name="T4" fmla="*/ 2076 w 2989"/>
                <a:gd name="T5" fmla="*/ 119 h 3000"/>
                <a:gd name="T6" fmla="*/ 2269 w 2989"/>
                <a:gd name="T7" fmla="*/ 217 h 3000"/>
                <a:gd name="T8" fmla="*/ 2446 w 2989"/>
                <a:gd name="T9" fmla="*/ 343 h 3000"/>
                <a:gd name="T10" fmla="*/ 2601 w 2989"/>
                <a:gd name="T11" fmla="*/ 492 h 3000"/>
                <a:gd name="T12" fmla="*/ 2734 w 2989"/>
                <a:gd name="T13" fmla="*/ 661 h 3000"/>
                <a:gd name="T14" fmla="*/ 2842 w 2989"/>
                <a:gd name="T15" fmla="*/ 850 h 3000"/>
                <a:gd name="T16" fmla="*/ 2922 w 2989"/>
                <a:gd name="T17" fmla="*/ 1054 h 3000"/>
                <a:gd name="T18" fmla="*/ 2972 w 2989"/>
                <a:gd name="T19" fmla="*/ 1272 h 3000"/>
                <a:gd name="T20" fmla="*/ 2989 w 2989"/>
                <a:gd name="T21" fmla="*/ 1500 h 3000"/>
                <a:gd name="T22" fmla="*/ 2972 w 2989"/>
                <a:gd name="T23" fmla="*/ 1729 h 3000"/>
                <a:gd name="T24" fmla="*/ 2922 w 2989"/>
                <a:gd name="T25" fmla="*/ 1947 h 3000"/>
                <a:gd name="T26" fmla="*/ 2842 w 2989"/>
                <a:gd name="T27" fmla="*/ 2151 h 3000"/>
                <a:gd name="T28" fmla="*/ 2734 w 2989"/>
                <a:gd name="T29" fmla="*/ 2338 h 3000"/>
                <a:gd name="T30" fmla="*/ 2601 w 2989"/>
                <a:gd name="T31" fmla="*/ 2509 h 3000"/>
                <a:gd name="T32" fmla="*/ 2446 w 2989"/>
                <a:gd name="T33" fmla="*/ 2658 h 3000"/>
                <a:gd name="T34" fmla="*/ 2269 w 2989"/>
                <a:gd name="T35" fmla="*/ 2783 h 3000"/>
                <a:gd name="T36" fmla="*/ 2076 w 2989"/>
                <a:gd name="T37" fmla="*/ 2882 h 3000"/>
                <a:gd name="T38" fmla="*/ 1868 w 2989"/>
                <a:gd name="T39" fmla="*/ 2953 h 3000"/>
                <a:gd name="T40" fmla="*/ 1647 w 2989"/>
                <a:gd name="T41" fmla="*/ 2992 h 3000"/>
                <a:gd name="T42" fmla="*/ 1417 w 2989"/>
                <a:gd name="T43" fmla="*/ 2998 h 3000"/>
                <a:gd name="T44" fmla="*/ 1193 w 2989"/>
                <a:gd name="T45" fmla="*/ 2970 h 3000"/>
                <a:gd name="T46" fmla="*/ 981 w 2989"/>
                <a:gd name="T47" fmla="*/ 2909 h 3000"/>
                <a:gd name="T48" fmla="*/ 782 w 2989"/>
                <a:gd name="T49" fmla="*/ 2819 h 3000"/>
                <a:gd name="T50" fmla="*/ 600 w 2989"/>
                <a:gd name="T51" fmla="*/ 2702 h 3000"/>
                <a:gd name="T52" fmla="*/ 438 w 2989"/>
                <a:gd name="T53" fmla="*/ 2560 h 3000"/>
                <a:gd name="T54" fmla="*/ 297 w 2989"/>
                <a:gd name="T55" fmla="*/ 2398 h 3000"/>
                <a:gd name="T56" fmla="*/ 180 w 2989"/>
                <a:gd name="T57" fmla="*/ 2215 h 3000"/>
                <a:gd name="T58" fmla="*/ 91 w 2989"/>
                <a:gd name="T59" fmla="*/ 2016 h 3000"/>
                <a:gd name="T60" fmla="*/ 30 w 2989"/>
                <a:gd name="T61" fmla="*/ 1802 h 3000"/>
                <a:gd name="T62" fmla="*/ 2 w 2989"/>
                <a:gd name="T63" fmla="*/ 1578 h 3000"/>
                <a:gd name="T64" fmla="*/ 8 w 2989"/>
                <a:gd name="T65" fmla="*/ 1346 h 3000"/>
                <a:gd name="T66" fmla="*/ 47 w 2989"/>
                <a:gd name="T67" fmla="*/ 1125 h 3000"/>
                <a:gd name="T68" fmla="*/ 118 w 2989"/>
                <a:gd name="T69" fmla="*/ 917 h 3000"/>
                <a:gd name="T70" fmla="*/ 216 w 2989"/>
                <a:gd name="T71" fmla="*/ 722 h 3000"/>
                <a:gd name="T72" fmla="*/ 341 w 2989"/>
                <a:gd name="T73" fmla="*/ 546 h 3000"/>
                <a:gd name="T74" fmla="*/ 489 w 2989"/>
                <a:gd name="T75" fmla="*/ 390 h 3000"/>
                <a:gd name="T76" fmla="*/ 659 w 2989"/>
                <a:gd name="T77" fmla="*/ 257 h 3000"/>
                <a:gd name="T78" fmla="*/ 846 w 2989"/>
                <a:gd name="T79" fmla="*/ 148 h 3000"/>
                <a:gd name="T80" fmla="*/ 1050 w 2989"/>
                <a:gd name="T81" fmla="*/ 67 h 3000"/>
                <a:gd name="T82" fmla="*/ 1267 w 2989"/>
                <a:gd name="T83" fmla="*/ 18 h 3000"/>
                <a:gd name="T84" fmla="*/ 1495 w 2989"/>
                <a:gd name="T85" fmla="*/ 0 h 3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89" h="3000">
                  <a:moveTo>
                    <a:pt x="1495" y="0"/>
                  </a:moveTo>
                  <a:lnTo>
                    <a:pt x="1572" y="2"/>
                  </a:lnTo>
                  <a:lnTo>
                    <a:pt x="1647" y="9"/>
                  </a:lnTo>
                  <a:lnTo>
                    <a:pt x="1722" y="18"/>
                  </a:lnTo>
                  <a:lnTo>
                    <a:pt x="1796" y="31"/>
                  </a:lnTo>
                  <a:lnTo>
                    <a:pt x="1868" y="47"/>
                  </a:lnTo>
                  <a:lnTo>
                    <a:pt x="1939" y="67"/>
                  </a:lnTo>
                  <a:lnTo>
                    <a:pt x="2008" y="91"/>
                  </a:lnTo>
                  <a:lnTo>
                    <a:pt x="2076" y="119"/>
                  </a:lnTo>
                  <a:lnTo>
                    <a:pt x="2143" y="148"/>
                  </a:lnTo>
                  <a:lnTo>
                    <a:pt x="2207" y="182"/>
                  </a:lnTo>
                  <a:lnTo>
                    <a:pt x="2269" y="217"/>
                  </a:lnTo>
                  <a:lnTo>
                    <a:pt x="2331" y="257"/>
                  </a:lnTo>
                  <a:lnTo>
                    <a:pt x="2389" y="299"/>
                  </a:lnTo>
                  <a:lnTo>
                    <a:pt x="2446" y="343"/>
                  </a:lnTo>
                  <a:lnTo>
                    <a:pt x="2500" y="390"/>
                  </a:lnTo>
                  <a:lnTo>
                    <a:pt x="2551" y="439"/>
                  </a:lnTo>
                  <a:lnTo>
                    <a:pt x="2601" y="492"/>
                  </a:lnTo>
                  <a:lnTo>
                    <a:pt x="2648" y="546"/>
                  </a:lnTo>
                  <a:lnTo>
                    <a:pt x="2692" y="603"/>
                  </a:lnTo>
                  <a:lnTo>
                    <a:pt x="2734" y="661"/>
                  </a:lnTo>
                  <a:lnTo>
                    <a:pt x="2773" y="722"/>
                  </a:lnTo>
                  <a:lnTo>
                    <a:pt x="2809" y="785"/>
                  </a:lnTo>
                  <a:lnTo>
                    <a:pt x="2842" y="850"/>
                  </a:lnTo>
                  <a:lnTo>
                    <a:pt x="2872" y="917"/>
                  </a:lnTo>
                  <a:lnTo>
                    <a:pt x="2899" y="985"/>
                  </a:lnTo>
                  <a:lnTo>
                    <a:pt x="2922" y="1054"/>
                  </a:lnTo>
                  <a:lnTo>
                    <a:pt x="2943" y="1125"/>
                  </a:lnTo>
                  <a:lnTo>
                    <a:pt x="2959" y="1198"/>
                  </a:lnTo>
                  <a:lnTo>
                    <a:pt x="2972" y="1272"/>
                  </a:lnTo>
                  <a:lnTo>
                    <a:pt x="2981" y="1346"/>
                  </a:lnTo>
                  <a:lnTo>
                    <a:pt x="2987" y="1423"/>
                  </a:lnTo>
                  <a:lnTo>
                    <a:pt x="2989" y="1500"/>
                  </a:lnTo>
                  <a:lnTo>
                    <a:pt x="2987" y="1578"/>
                  </a:lnTo>
                  <a:lnTo>
                    <a:pt x="2981" y="1653"/>
                  </a:lnTo>
                  <a:lnTo>
                    <a:pt x="2972" y="1729"/>
                  </a:lnTo>
                  <a:lnTo>
                    <a:pt x="2959" y="1802"/>
                  </a:lnTo>
                  <a:lnTo>
                    <a:pt x="2943" y="1875"/>
                  </a:lnTo>
                  <a:lnTo>
                    <a:pt x="2922" y="1947"/>
                  </a:lnTo>
                  <a:lnTo>
                    <a:pt x="2899" y="2016"/>
                  </a:lnTo>
                  <a:lnTo>
                    <a:pt x="2872" y="2084"/>
                  </a:lnTo>
                  <a:lnTo>
                    <a:pt x="2842" y="2151"/>
                  </a:lnTo>
                  <a:lnTo>
                    <a:pt x="2809" y="2215"/>
                  </a:lnTo>
                  <a:lnTo>
                    <a:pt x="2773" y="2278"/>
                  </a:lnTo>
                  <a:lnTo>
                    <a:pt x="2734" y="2338"/>
                  </a:lnTo>
                  <a:lnTo>
                    <a:pt x="2692" y="2398"/>
                  </a:lnTo>
                  <a:lnTo>
                    <a:pt x="2648" y="2455"/>
                  </a:lnTo>
                  <a:lnTo>
                    <a:pt x="2601" y="2509"/>
                  </a:lnTo>
                  <a:lnTo>
                    <a:pt x="2551" y="2560"/>
                  </a:lnTo>
                  <a:lnTo>
                    <a:pt x="2500" y="2611"/>
                  </a:lnTo>
                  <a:lnTo>
                    <a:pt x="2446" y="2658"/>
                  </a:lnTo>
                  <a:lnTo>
                    <a:pt x="2389" y="2702"/>
                  </a:lnTo>
                  <a:lnTo>
                    <a:pt x="2331" y="2744"/>
                  </a:lnTo>
                  <a:lnTo>
                    <a:pt x="2269" y="2783"/>
                  </a:lnTo>
                  <a:lnTo>
                    <a:pt x="2207" y="2819"/>
                  </a:lnTo>
                  <a:lnTo>
                    <a:pt x="2143" y="2852"/>
                  </a:lnTo>
                  <a:lnTo>
                    <a:pt x="2076" y="2882"/>
                  </a:lnTo>
                  <a:lnTo>
                    <a:pt x="2008" y="2909"/>
                  </a:lnTo>
                  <a:lnTo>
                    <a:pt x="1939" y="2932"/>
                  </a:lnTo>
                  <a:lnTo>
                    <a:pt x="1868" y="2953"/>
                  </a:lnTo>
                  <a:lnTo>
                    <a:pt x="1796" y="2970"/>
                  </a:lnTo>
                  <a:lnTo>
                    <a:pt x="1722" y="2983"/>
                  </a:lnTo>
                  <a:lnTo>
                    <a:pt x="1647" y="2992"/>
                  </a:lnTo>
                  <a:lnTo>
                    <a:pt x="1572" y="2998"/>
                  </a:lnTo>
                  <a:lnTo>
                    <a:pt x="1495" y="3000"/>
                  </a:lnTo>
                  <a:lnTo>
                    <a:pt x="1417" y="2998"/>
                  </a:lnTo>
                  <a:lnTo>
                    <a:pt x="1342" y="2992"/>
                  </a:lnTo>
                  <a:lnTo>
                    <a:pt x="1267" y="2983"/>
                  </a:lnTo>
                  <a:lnTo>
                    <a:pt x="1193" y="2970"/>
                  </a:lnTo>
                  <a:lnTo>
                    <a:pt x="1121" y="2953"/>
                  </a:lnTo>
                  <a:lnTo>
                    <a:pt x="1050" y="2932"/>
                  </a:lnTo>
                  <a:lnTo>
                    <a:pt x="981" y="2909"/>
                  </a:lnTo>
                  <a:lnTo>
                    <a:pt x="913" y="2882"/>
                  </a:lnTo>
                  <a:lnTo>
                    <a:pt x="846" y="2852"/>
                  </a:lnTo>
                  <a:lnTo>
                    <a:pt x="782" y="2819"/>
                  </a:lnTo>
                  <a:lnTo>
                    <a:pt x="719" y="2783"/>
                  </a:lnTo>
                  <a:lnTo>
                    <a:pt x="659" y="2744"/>
                  </a:lnTo>
                  <a:lnTo>
                    <a:pt x="600" y="2702"/>
                  </a:lnTo>
                  <a:lnTo>
                    <a:pt x="544" y="2658"/>
                  </a:lnTo>
                  <a:lnTo>
                    <a:pt x="489" y="2611"/>
                  </a:lnTo>
                  <a:lnTo>
                    <a:pt x="438" y="2560"/>
                  </a:lnTo>
                  <a:lnTo>
                    <a:pt x="388" y="2509"/>
                  </a:lnTo>
                  <a:lnTo>
                    <a:pt x="341" y="2455"/>
                  </a:lnTo>
                  <a:lnTo>
                    <a:pt x="297" y="2398"/>
                  </a:lnTo>
                  <a:lnTo>
                    <a:pt x="256" y="2338"/>
                  </a:lnTo>
                  <a:lnTo>
                    <a:pt x="216" y="2278"/>
                  </a:lnTo>
                  <a:lnTo>
                    <a:pt x="180" y="2215"/>
                  </a:lnTo>
                  <a:lnTo>
                    <a:pt x="147" y="2151"/>
                  </a:lnTo>
                  <a:lnTo>
                    <a:pt x="118" y="2084"/>
                  </a:lnTo>
                  <a:lnTo>
                    <a:pt x="91" y="2016"/>
                  </a:lnTo>
                  <a:lnTo>
                    <a:pt x="67" y="1947"/>
                  </a:lnTo>
                  <a:lnTo>
                    <a:pt x="47" y="1875"/>
                  </a:lnTo>
                  <a:lnTo>
                    <a:pt x="30" y="1802"/>
                  </a:lnTo>
                  <a:lnTo>
                    <a:pt x="18" y="1729"/>
                  </a:lnTo>
                  <a:lnTo>
                    <a:pt x="8" y="1653"/>
                  </a:lnTo>
                  <a:lnTo>
                    <a:pt x="2" y="1578"/>
                  </a:lnTo>
                  <a:lnTo>
                    <a:pt x="0" y="1500"/>
                  </a:lnTo>
                  <a:lnTo>
                    <a:pt x="2" y="1423"/>
                  </a:lnTo>
                  <a:lnTo>
                    <a:pt x="8" y="1346"/>
                  </a:lnTo>
                  <a:lnTo>
                    <a:pt x="18" y="1272"/>
                  </a:lnTo>
                  <a:lnTo>
                    <a:pt x="30" y="1198"/>
                  </a:lnTo>
                  <a:lnTo>
                    <a:pt x="47" y="1125"/>
                  </a:lnTo>
                  <a:lnTo>
                    <a:pt x="67" y="1054"/>
                  </a:lnTo>
                  <a:lnTo>
                    <a:pt x="91" y="985"/>
                  </a:lnTo>
                  <a:lnTo>
                    <a:pt x="118" y="917"/>
                  </a:lnTo>
                  <a:lnTo>
                    <a:pt x="147" y="850"/>
                  </a:lnTo>
                  <a:lnTo>
                    <a:pt x="180" y="785"/>
                  </a:lnTo>
                  <a:lnTo>
                    <a:pt x="216" y="722"/>
                  </a:lnTo>
                  <a:lnTo>
                    <a:pt x="256" y="661"/>
                  </a:lnTo>
                  <a:lnTo>
                    <a:pt x="297" y="603"/>
                  </a:lnTo>
                  <a:lnTo>
                    <a:pt x="341" y="546"/>
                  </a:lnTo>
                  <a:lnTo>
                    <a:pt x="388" y="492"/>
                  </a:lnTo>
                  <a:lnTo>
                    <a:pt x="438" y="439"/>
                  </a:lnTo>
                  <a:lnTo>
                    <a:pt x="489" y="390"/>
                  </a:lnTo>
                  <a:lnTo>
                    <a:pt x="544" y="343"/>
                  </a:lnTo>
                  <a:lnTo>
                    <a:pt x="600" y="299"/>
                  </a:lnTo>
                  <a:lnTo>
                    <a:pt x="659" y="257"/>
                  </a:lnTo>
                  <a:lnTo>
                    <a:pt x="719" y="217"/>
                  </a:lnTo>
                  <a:lnTo>
                    <a:pt x="782" y="182"/>
                  </a:lnTo>
                  <a:lnTo>
                    <a:pt x="846" y="148"/>
                  </a:lnTo>
                  <a:lnTo>
                    <a:pt x="913" y="119"/>
                  </a:lnTo>
                  <a:lnTo>
                    <a:pt x="981" y="91"/>
                  </a:lnTo>
                  <a:lnTo>
                    <a:pt x="1050" y="67"/>
                  </a:lnTo>
                  <a:lnTo>
                    <a:pt x="1121" y="47"/>
                  </a:lnTo>
                  <a:lnTo>
                    <a:pt x="1193" y="31"/>
                  </a:lnTo>
                  <a:lnTo>
                    <a:pt x="1267" y="18"/>
                  </a:lnTo>
                  <a:lnTo>
                    <a:pt x="1342" y="9"/>
                  </a:lnTo>
                  <a:lnTo>
                    <a:pt x="1417" y="2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1101388" y="6267450"/>
              <a:ext cx="98425" cy="176212"/>
            </a:xfrm>
            <a:custGeom>
              <a:avLst/>
              <a:gdLst>
                <a:gd name="T0" fmla="*/ 869 w 869"/>
                <a:gd name="T1" fmla="*/ 105 h 1551"/>
                <a:gd name="T2" fmla="*/ 869 w 869"/>
                <a:gd name="T3" fmla="*/ 93 h 1551"/>
                <a:gd name="T4" fmla="*/ 867 w 869"/>
                <a:gd name="T5" fmla="*/ 84 h 1551"/>
                <a:gd name="T6" fmla="*/ 865 w 869"/>
                <a:gd name="T7" fmla="*/ 73 h 1551"/>
                <a:gd name="T8" fmla="*/ 862 w 869"/>
                <a:gd name="T9" fmla="*/ 64 h 1551"/>
                <a:gd name="T10" fmla="*/ 856 w 869"/>
                <a:gd name="T11" fmla="*/ 54 h 1551"/>
                <a:gd name="T12" fmla="*/ 851 w 869"/>
                <a:gd name="T13" fmla="*/ 46 h 1551"/>
                <a:gd name="T14" fmla="*/ 846 w 869"/>
                <a:gd name="T15" fmla="*/ 38 h 1551"/>
                <a:gd name="T16" fmla="*/ 839 w 869"/>
                <a:gd name="T17" fmla="*/ 30 h 1551"/>
                <a:gd name="T18" fmla="*/ 831 w 869"/>
                <a:gd name="T19" fmla="*/ 24 h 1551"/>
                <a:gd name="T20" fmla="*/ 823 w 869"/>
                <a:gd name="T21" fmla="*/ 18 h 1551"/>
                <a:gd name="T22" fmla="*/ 815 w 869"/>
                <a:gd name="T23" fmla="*/ 13 h 1551"/>
                <a:gd name="T24" fmla="*/ 805 w 869"/>
                <a:gd name="T25" fmla="*/ 8 h 1551"/>
                <a:gd name="T26" fmla="*/ 796 w 869"/>
                <a:gd name="T27" fmla="*/ 4 h 1551"/>
                <a:gd name="T28" fmla="*/ 786 w 869"/>
                <a:gd name="T29" fmla="*/ 2 h 1551"/>
                <a:gd name="T30" fmla="*/ 776 w 869"/>
                <a:gd name="T31" fmla="*/ 0 h 1551"/>
                <a:gd name="T32" fmla="*/ 765 w 869"/>
                <a:gd name="T33" fmla="*/ 0 h 1551"/>
                <a:gd name="T34" fmla="*/ 105 w 869"/>
                <a:gd name="T35" fmla="*/ 0 h 1551"/>
                <a:gd name="T36" fmla="*/ 94 w 869"/>
                <a:gd name="T37" fmla="*/ 0 h 1551"/>
                <a:gd name="T38" fmla="*/ 84 w 869"/>
                <a:gd name="T39" fmla="*/ 2 h 1551"/>
                <a:gd name="T40" fmla="*/ 73 w 869"/>
                <a:gd name="T41" fmla="*/ 4 h 1551"/>
                <a:gd name="T42" fmla="*/ 64 w 869"/>
                <a:gd name="T43" fmla="*/ 8 h 1551"/>
                <a:gd name="T44" fmla="*/ 56 w 869"/>
                <a:gd name="T45" fmla="*/ 13 h 1551"/>
                <a:gd name="T46" fmla="*/ 46 w 869"/>
                <a:gd name="T47" fmla="*/ 18 h 1551"/>
                <a:gd name="T48" fmla="*/ 39 w 869"/>
                <a:gd name="T49" fmla="*/ 24 h 1551"/>
                <a:gd name="T50" fmla="*/ 32 w 869"/>
                <a:gd name="T51" fmla="*/ 30 h 1551"/>
                <a:gd name="T52" fmla="*/ 24 w 869"/>
                <a:gd name="T53" fmla="*/ 38 h 1551"/>
                <a:gd name="T54" fmla="*/ 18 w 869"/>
                <a:gd name="T55" fmla="*/ 46 h 1551"/>
                <a:gd name="T56" fmla="*/ 13 w 869"/>
                <a:gd name="T57" fmla="*/ 54 h 1551"/>
                <a:gd name="T58" fmla="*/ 9 w 869"/>
                <a:gd name="T59" fmla="*/ 64 h 1551"/>
                <a:gd name="T60" fmla="*/ 6 w 869"/>
                <a:gd name="T61" fmla="*/ 73 h 1551"/>
                <a:gd name="T62" fmla="*/ 2 w 869"/>
                <a:gd name="T63" fmla="*/ 84 h 1551"/>
                <a:gd name="T64" fmla="*/ 1 w 869"/>
                <a:gd name="T65" fmla="*/ 93 h 1551"/>
                <a:gd name="T66" fmla="*/ 0 w 869"/>
                <a:gd name="T67" fmla="*/ 105 h 1551"/>
                <a:gd name="T68" fmla="*/ 0 w 869"/>
                <a:gd name="T69" fmla="*/ 767 h 1551"/>
                <a:gd name="T70" fmla="*/ 185 w 869"/>
                <a:gd name="T71" fmla="*/ 767 h 1551"/>
                <a:gd name="T72" fmla="*/ 185 w 869"/>
                <a:gd name="T73" fmla="*/ 1551 h 1551"/>
                <a:gd name="T74" fmla="*/ 685 w 869"/>
                <a:gd name="T75" fmla="*/ 1551 h 1551"/>
                <a:gd name="T76" fmla="*/ 685 w 869"/>
                <a:gd name="T77" fmla="*/ 767 h 1551"/>
                <a:gd name="T78" fmla="*/ 869 w 869"/>
                <a:gd name="T79" fmla="*/ 767 h 1551"/>
                <a:gd name="T80" fmla="*/ 869 w 869"/>
                <a:gd name="T81" fmla="*/ 10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9" h="1551">
                  <a:moveTo>
                    <a:pt x="869" y="105"/>
                  </a:moveTo>
                  <a:lnTo>
                    <a:pt x="869" y="93"/>
                  </a:lnTo>
                  <a:lnTo>
                    <a:pt x="867" y="84"/>
                  </a:lnTo>
                  <a:lnTo>
                    <a:pt x="865" y="73"/>
                  </a:lnTo>
                  <a:lnTo>
                    <a:pt x="862" y="64"/>
                  </a:lnTo>
                  <a:lnTo>
                    <a:pt x="856" y="54"/>
                  </a:lnTo>
                  <a:lnTo>
                    <a:pt x="851" y="46"/>
                  </a:lnTo>
                  <a:lnTo>
                    <a:pt x="846" y="38"/>
                  </a:lnTo>
                  <a:lnTo>
                    <a:pt x="839" y="30"/>
                  </a:lnTo>
                  <a:lnTo>
                    <a:pt x="831" y="24"/>
                  </a:lnTo>
                  <a:lnTo>
                    <a:pt x="823" y="18"/>
                  </a:lnTo>
                  <a:lnTo>
                    <a:pt x="815" y="13"/>
                  </a:lnTo>
                  <a:lnTo>
                    <a:pt x="805" y="8"/>
                  </a:lnTo>
                  <a:lnTo>
                    <a:pt x="796" y="4"/>
                  </a:lnTo>
                  <a:lnTo>
                    <a:pt x="786" y="2"/>
                  </a:lnTo>
                  <a:lnTo>
                    <a:pt x="776" y="0"/>
                  </a:lnTo>
                  <a:lnTo>
                    <a:pt x="765" y="0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84" y="2"/>
                  </a:lnTo>
                  <a:lnTo>
                    <a:pt x="73" y="4"/>
                  </a:lnTo>
                  <a:lnTo>
                    <a:pt x="64" y="8"/>
                  </a:lnTo>
                  <a:lnTo>
                    <a:pt x="56" y="13"/>
                  </a:lnTo>
                  <a:lnTo>
                    <a:pt x="46" y="18"/>
                  </a:lnTo>
                  <a:lnTo>
                    <a:pt x="39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8" y="46"/>
                  </a:lnTo>
                  <a:lnTo>
                    <a:pt x="13" y="54"/>
                  </a:lnTo>
                  <a:lnTo>
                    <a:pt x="9" y="64"/>
                  </a:lnTo>
                  <a:lnTo>
                    <a:pt x="6" y="73"/>
                  </a:lnTo>
                  <a:lnTo>
                    <a:pt x="2" y="84"/>
                  </a:lnTo>
                  <a:lnTo>
                    <a:pt x="1" y="93"/>
                  </a:lnTo>
                  <a:lnTo>
                    <a:pt x="0" y="105"/>
                  </a:lnTo>
                  <a:lnTo>
                    <a:pt x="0" y="767"/>
                  </a:lnTo>
                  <a:lnTo>
                    <a:pt x="185" y="767"/>
                  </a:lnTo>
                  <a:lnTo>
                    <a:pt x="185" y="1551"/>
                  </a:lnTo>
                  <a:lnTo>
                    <a:pt x="685" y="1551"/>
                  </a:lnTo>
                  <a:lnTo>
                    <a:pt x="685" y="767"/>
                  </a:lnTo>
                  <a:lnTo>
                    <a:pt x="869" y="767"/>
                  </a:lnTo>
                  <a:lnTo>
                    <a:pt x="869" y="105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1125200" y="6207125"/>
              <a:ext cx="50800" cy="50800"/>
            </a:xfrm>
            <a:custGeom>
              <a:avLst/>
              <a:gdLst>
                <a:gd name="T0" fmla="*/ 237 w 452"/>
                <a:gd name="T1" fmla="*/ 0 h 453"/>
                <a:gd name="T2" fmla="*/ 260 w 452"/>
                <a:gd name="T3" fmla="*/ 3 h 453"/>
                <a:gd name="T4" fmla="*/ 282 w 452"/>
                <a:gd name="T5" fmla="*/ 8 h 453"/>
                <a:gd name="T6" fmla="*/ 304 w 452"/>
                <a:gd name="T7" fmla="*/ 14 h 453"/>
                <a:gd name="T8" fmla="*/ 324 w 452"/>
                <a:gd name="T9" fmla="*/ 22 h 453"/>
                <a:gd name="T10" fmla="*/ 342 w 452"/>
                <a:gd name="T11" fmla="*/ 33 h 453"/>
                <a:gd name="T12" fmla="*/ 370 w 452"/>
                <a:gd name="T13" fmla="*/ 52 h 453"/>
                <a:gd name="T14" fmla="*/ 400 w 452"/>
                <a:gd name="T15" fmla="*/ 83 h 453"/>
                <a:gd name="T16" fmla="*/ 419 w 452"/>
                <a:gd name="T17" fmla="*/ 109 h 453"/>
                <a:gd name="T18" fmla="*/ 429 w 452"/>
                <a:gd name="T19" fmla="*/ 129 h 453"/>
                <a:gd name="T20" fmla="*/ 437 w 452"/>
                <a:gd name="T21" fmla="*/ 149 h 453"/>
                <a:gd name="T22" fmla="*/ 445 w 452"/>
                <a:gd name="T23" fmla="*/ 170 h 453"/>
                <a:gd name="T24" fmla="*/ 449 w 452"/>
                <a:gd name="T25" fmla="*/ 192 h 453"/>
                <a:gd name="T26" fmla="*/ 451 w 452"/>
                <a:gd name="T27" fmla="*/ 215 h 453"/>
                <a:gd name="T28" fmla="*/ 451 w 452"/>
                <a:gd name="T29" fmla="*/ 238 h 453"/>
                <a:gd name="T30" fmla="*/ 449 w 452"/>
                <a:gd name="T31" fmla="*/ 261 h 453"/>
                <a:gd name="T32" fmla="*/ 445 w 452"/>
                <a:gd name="T33" fmla="*/ 283 h 453"/>
                <a:gd name="T34" fmla="*/ 437 w 452"/>
                <a:gd name="T35" fmla="*/ 305 h 453"/>
                <a:gd name="T36" fmla="*/ 429 w 452"/>
                <a:gd name="T37" fmla="*/ 325 h 453"/>
                <a:gd name="T38" fmla="*/ 419 w 452"/>
                <a:gd name="T39" fmla="*/ 344 h 453"/>
                <a:gd name="T40" fmla="*/ 400 w 452"/>
                <a:gd name="T41" fmla="*/ 371 h 453"/>
                <a:gd name="T42" fmla="*/ 370 w 452"/>
                <a:gd name="T43" fmla="*/ 402 h 453"/>
                <a:gd name="T44" fmla="*/ 342 w 452"/>
                <a:gd name="T45" fmla="*/ 421 h 453"/>
                <a:gd name="T46" fmla="*/ 324 w 452"/>
                <a:gd name="T47" fmla="*/ 431 h 453"/>
                <a:gd name="T48" fmla="*/ 304 w 452"/>
                <a:gd name="T49" fmla="*/ 439 h 453"/>
                <a:gd name="T50" fmla="*/ 282 w 452"/>
                <a:gd name="T51" fmla="*/ 447 h 453"/>
                <a:gd name="T52" fmla="*/ 260 w 452"/>
                <a:gd name="T53" fmla="*/ 451 h 453"/>
                <a:gd name="T54" fmla="*/ 237 w 452"/>
                <a:gd name="T55" fmla="*/ 453 h 453"/>
                <a:gd name="T56" fmla="*/ 214 w 452"/>
                <a:gd name="T57" fmla="*/ 453 h 453"/>
                <a:gd name="T58" fmla="*/ 191 w 452"/>
                <a:gd name="T59" fmla="*/ 451 h 453"/>
                <a:gd name="T60" fmla="*/ 169 w 452"/>
                <a:gd name="T61" fmla="*/ 447 h 453"/>
                <a:gd name="T62" fmla="*/ 148 w 452"/>
                <a:gd name="T63" fmla="*/ 439 h 453"/>
                <a:gd name="T64" fmla="*/ 128 w 452"/>
                <a:gd name="T65" fmla="*/ 431 h 453"/>
                <a:gd name="T66" fmla="*/ 109 w 452"/>
                <a:gd name="T67" fmla="*/ 421 h 453"/>
                <a:gd name="T68" fmla="*/ 83 w 452"/>
                <a:gd name="T69" fmla="*/ 402 h 453"/>
                <a:gd name="T70" fmla="*/ 51 w 452"/>
                <a:gd name="T71" fmla="*/ 371 h 453"/>
                <a:gd name="T72" fmla="*/ 32 w 452"/>
                <a:gd name="T73" fmla="*/ 344 h 453"/>
                <a:gd name="T74" fmla="*/ 22 w 452"/>
                <a:gd name="T75" fmla="*/ 325 h 453"/>
                <a:gd name="T76" fmla="*/ 14 w 452"/>
                <a:gd name="T77" fmla="*/ 305 h 453"/>
                <a:gd name="T78" fmla="*/ 7 w 452"/>
                <a:gd name="T79" fmla="*/ 283 h 453"/>
                <a:gd name="T80" fmla="*/ 2 w 452"/>
                <a:gd name="T81" fmla="*/ 261 h 453"/>
                <a:gd name="T82" fmla="*/ 0 w 452"/>
                <a:gd name="T83" fmla="*/ 238 h 453"/>
                <a:gd name="T84" fmla="*/ 0 w 452"/>
                <a:gd name="T85" fmla="*/ 215 h 453"/>
                <a:gd name="T86" fmla="*/ 2 w 452"/>
                <a:gd name="T87" fmla="*/ 192 h 453"/>
                <a:gd name="T88" fmla="*/ 7 w 452"/>
                <a:gd name="T89" fmla="*/ 170 h 453"/>
                <a:gd name="T90" fmla="*/ 14 w 452"/>
                <a:gd name="T91" fmla="*/ 149 h 453"/>
                <a:gd name="T92" fmla="*/ 22 w 452"/>
                <a:gd name="T93" fmla="*/ 129 h 453"/>
                <a:gd name="T94" fmla="*/ 32 w 452"/>
                <a:gd name="T95" fmla="*/ 109 h 453"/>
                <a:gd name="T96" fmla="*/ 51 w 452"/>
                <a:gd name="T97" fmla="*/ 83 h 453"/>
                <a:gd name="T98" fmla="*/ 83 w 452"/>
                <a:gd name="T99" fmla="*/ 52 h 453"/>
                <a:gd name="T100" fmla="*/ 109 w 452"/>
                <a:gd name="T101" fmla="*/ 33 h 453"/>
                <a:gd name="T102" fmla="*/ 128 w 452"/>
                <a:gd name="T103" fmla="*/ 22 h 453"/>
                <a:gd name="T104" fmla="*/ 148 w 452"/>
                <a:gd name="T105" fmla="*/ 14 h 453"/>
                <a:gd name="T106" fmla="*/ 169 w 452"/>
                <a:gd name="T107" fmla="*/ 8 h 453"/>
                <a:gd name="T108" fmla="*/ 191 w 452"/>
                <a:gd name="T109" fmla="*/ 3 h 453"/>
                <a:gd name="T110" fmla="*/ 214 w 452"/>
                <a:gd name="T111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2" h="453">
                  <a:moveTo>
                    <a:pt x="226" y="0"/>
                  </a:moveTo>
                  <a:lnTo>
                    <a:pt x="237" y="0"/>
                  </a:lnTo>
                  <a:lnTo>
                    <a:pt x="249" y="2"/>
                  </a:lnTo>
                  <a:lnTo>
                    <a:pt x="260" y="3"/>
                  </a:lnTo>
                  <a:lnTo>
                    <a:pt x="271" y="5"/>
                  </a:lnTo>
                  <a:lnTo>
                    <a:pt x="282" y="8"/>
                  </a:lnTo>
                  <a:lnTo>
                    <a:pt x="293" y="11"/>
                  </a:lnTo>
                  <a:lnTo>
                    <a:pt x="304" y="14"/>
                  </a:lnTo>
                  <a:lnTo>
                    <a:pt x="314" y="18"/>
                  </a:lnTo>
                  <a:lnTo>
                    <a:pt x="324" y="22"/>
                  </a:lnTo>
                  <a:lnTo>
                    <a:pt x="333" y="28"/>
                  </a:lnTo>
                  <a:lnTo>
                    <a:pt x="342" y="33"/>
                  </a:lnTo>
                  <a:lnTo>
                    <a:pt x="352" y="39"/>
                  </a:lnTo>
                  <a:lnTo>
                    <a:pt x="370" y="52"/>
                  </a:lnTo>
                  <a:lnTo>
                    <a:pt x="385" y="66"/>
                  </a:lnTo>
                  <a:lnTo>
                    <a:pt x="400" y="83"/>
                  </a:lnTo>
                  <a:lnTo>
                    <a:pt x="413" y="100"/>
                  </a:lnTo>
                  <a:lnTo>
                    <a:pt x="419" y="109"/>
                  </a:lnTo>
                  <a:lnTo>
                    <a:pt x="424" y="119"/>
                  </a:lnTo>
                  <a:lnTo>
                    <a:pt x="429" y="129"/>
                  </a:lnTo>
                  <a:lnTo>
                    <a:pt x="434" y="139"/>
                  </a:lnTo>
                  <a:lnTo>
                    <a:pt x="437" y="149"/>
                  </a:lnTo>
                  <a:lnTo>
                    <a:pt x="442" y="160"/>
                  </a:lnTo>
                  <a:lnTo>
                    <a:pt x="445" y="170"/>
                  </a:lnTo>
                  <a:lnTo>
                    <a:pt x="447" y="182"/>
                  </a:lnTo>
                  <a:lnTo>
                    <a:pt x="449" y="192"/>
                  </a:lnTo>
                  <a:lnTo>
                    <a:pt x="450" y="204"/>
                  </a:lnTo>
                  <a:lnTo>
                    <a:pt x="451" y="215"/>
                  </a:lnTo>
                  <a:lnTo>
                    <a:pt x="452" y="227"/>
                  </a:lnTo>
                  <a:lnTo>
                    <a:pt x="451" y="238"/>
                  </a:lnTo>
                  <a:lnTo>
                    <a:pt x="450" y="250"/>
                  </a:lnTo>
                  <a:lnTo>
                    <a:pt x="449" y="261"/>
                  </a:lnTo>
                  <a:lnTo>
                    <a:pt x="447" y="273"/>
                  </a:lnTo>
                  <a:lnTo>
                    <a:pt x="445" y="283"/>
                  </a:lnTo>
                  <a:lnTo>
                    <a:pt x="442" y="295"/>
                  </a:lnTo>
                  <a:lnTo>
                    <a:pt x="437" y="305"/>
                  </a:lnTo>
                  <a:lnTo>
                    <a:pt x="434" y="315"/>
                  </a:lnTo>
                  <a:lnTo>
                    <a:pt x="429" y="325"/>
                  </a:lnTo>
                  <a:lnTo>
                    <a:pt x="424" y="335"/>
                  </a:lnTo>
                  <a:lnTo>
                    <a:pt x="419" y="344"/>
                  </a:lnTo>
                  <a:lnTo>
                    <a:pt x="413" y="353"/>
                  </a:lnTo>
                  <a:lnTo>
                    <a:pt x="400" y="371"/>
                  </a:lnTo>
                  <a:lnTo>
                    <a:pt x="385" y="387"/>
                  </a:lnTo>
                  <a:lnTo>
                    <a:pt x="370" y="402"/>
                  </a:lnTo>
                  <a:lnTo>
                    <a:pt x="352" y="415"/>
                  </a:lnTo>
                  <a:lnTo>
                    <a:pt x="342" y="421"/>
                  </a:lnTo>
                  <a:lnTo>
                    <a:pt x="333" y="426"/>
                  </a:lnTo>
                  <a:lnTo>
                    <a:pt x="324" y="431"/>
                  </a:lnTo>
                  <a:lnTo>
                    <a:pt x="314" y="435"/>
                  </a:lnTo>
                  <a:lnTo>
                    <a:pt x="304" y="439"/>
                  </a:lnTo>
                  <a:lnTo>
                    <a:pt x="293" y="444"/>
                  </a:lnTo>
                  <a:lnTo>
                    <a:pt x="282" y="447"/>
                  </a:lnTo>
                  <a:lnTo>
                    <a:pt x="271" y="449"/>
                  </a:lnTo>
                  <a:lnTo>
                    <a:pt x="260" y="451"/>
                  </a:lnTo>
                  <a:lnTo>
                    <a:pt x="249" y="452"/>
                  </a:lnTo>
                  <a:lnTo>
                    <a:pt x="237" y="453"/>
                  </a:lnTo>
                  <a:lnTo>
                    <a:pt x="226" y="453"/>
                  </a:lnTo>
                  <a:lnTo>
                    <a:pt x="214" y="453"/>
                  </a:lnTo>
                  <a:lnTo>
                    <a:pt x="203" y="452"/>
                  </a:lnTo>
                  <a:lnTo>
                    <a:pt x="191" y="451"/>
                  </a:lnTo>
                  <a:lnTo>
                    <a:pt x="181" y="449"/>
                  </a:lnTo>
                  <a:lnTo>
                    <a:pt x="169" y="447"/>
                  </a:lnTo>
                  <a:lnTo>
                    <a:pt x="159" y="444"/>
                  </a:lnTo>
                  <a:lnTo>
                    <a:pt x="148" y="439"/>
                  </a:lnTo>
                  <a:lnTo>
                    <a:pt x="138" y="435"/>
                  </a:lnTo>
                  <a:lnTo>
                    <a:pt x="128" y="431"/>
                  </a:lnTo>
                  <a:lnTo>
                    <a:pt x="118" y="426"/>
                  </a:lnTo>
                  <a:lnTo>
                    <a:pt x="109" y="421"/>
                  </a:lnTo>
                  <a:lnTo>
                    <a:pt x="99" y="415"/>
                  </a:lnTo>
                  <a:lnTo>
                    <a:pt x="83" y="402"/>
                  </a:lnTo>
                  <a:lnTo>
                    <a:pt x="66" y="387"/>
                  </a:lnTo>
                  <a:lnTo>
                    <a:pt x="51" y="371"/>
                  </a:lnTo>
                  <a:lnTo>
                    <a:pt x="39" y="353"/>
                  </a:lnTo>
                  <a:lnTo>
                    <a:pt x="32" y="344"/>
                  </a:lnTo>
                  <a:lnTo>
                    <a:pt x="27" y="335"/>
                  </a:lnTo>
                  <a:lnTo>
                    <a:pt x="22" y="325"/>
                  </a:lnTo>
                  <a:lnTo>
                    <a:pt x="18" y="315"/>
                  </a:lnTo>
                  <a:lnTo>
                    <a:pt x="14" y="305"/>
                  </a:lnTo>
                  <a:lnTo>
                    <a:pt x="11" y="295"/>
                  </a:lnTo>
                  <a:lnTo>
                    <a:pt x="7" y="283"/>
                  </a:lnTo>
                  <a:lnTo>
                    <a:pt x="4" y="273"/>
                  </a:lnTo>
                  <a:lnTo>
                    <a:pt x="2" y="261"/>
                  </a:lnTo>
                  <a:lnTo>
                    <a:pt x="1" y="250"/>
                  </a:lnTo>
                  <a:lnTo>
                    <a:pt x="0" y="238"/>
                  </a:lnTo>
                  <a:lnTo>
                    <a:pt x="0" y="227"/>
                  </a:lnTo>
                  <a:lnTo>
                    <a:pt x="0" y="215"/>
                  </a:lnTo>
                  <a:lnTo>
                    <a:pt x="1" y="204"/>
                  </a:lnTo>
                  <a:lnTo>
                    <a:pt x="2" y="192"/>
                  </a:lnTo>
                  <a:lnTo>
                    <a:pt x="4" y="182"/>
                  </a:lnTo>
                  <a:lnTo>
                    <a:pt x="7" y="170"/>
                  </a:lnTo>
                  <a:lnTo>
                    <a:pt x="11" y="160"/>
                  </a:lnTo>
                  <a:lnTo>
                    <a:pt x="14" y="149"/>
                  </a:lnTo>
                  <a:lnTo>
                    <a:pt x="18" y="139"/>
                  </a:lnTo>
                  <a:lnTo>
                    <a:pt x="22" y="129"/>
                  </a:lnTo>
                  <a:lnTo>
                    <a:pt x="27" y="119"/>
                  </a:lnTo>
                  <a:lnTo>
                    <a:pt x="32" y="109"/>
                  </a:lnTo>
                  <a:lnTo>
                    <a:pt x="39" y="100"/>
                  </a:lnTo>
                  <a:lnTo>
                    <a:pt x="51" y="83"/>
                  </a:lnTo>
                  <a:lnTo>
                    <a:pt x="66" y="66"/>
                  </a:lnTo>
                  <a:lnTo>
                    <a:pt x="83" y="52"/>
                  </a:lnTo>
                  <a:lnTo>
                    <a:pt x="99" y="39"/>
                  </a:lnTo>
                  <a:lnTo>
                    <a:pt x="109" y="33"/>
                  </a:lnTo>
                  <a:lnTo>
                    <a:pt x="118" y="28"/>
                  </a:lnTo>
                  <a:lnTo>
                    <a:pt x="128" y="22"/>
                  </a:lnTo>
                  <a:lnTo>
                    <a:pt x="138" y="18"/>
                  </a:lnTo>
                  <a:lnTo>
                    <a:pt x="148" y="14"/>
                  </a:lnTo>
                  <a:lnTo>
                    <a:pt x="159" y="11"/>
                  </a:lnTo>
                  <a:lnTo>
                    <a:pt x="169" y="8"/>
                  </a:lnTo>
                  <a:lnTo>
                    <a:pt x="181" y="5"/>
                  </a:lnTo>
                  <a:lnTo>
                    <a:pt x="191" y="3"/>
                  </a:lnTo>
                  <a:lnTo>
                    <a:pt x="203" y="2"/>
                  </a:lnTo>
                  <a:lnTo>
                    <a:pt x="214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10966450" y="6142038"/>
              <a:ext cx="366713" cy="366712"/>
            </a:xfrm>
            <a:custGeom>
              <a:avLst/>
              <a:gdLst>
                <a:gd name="T0" fmla="*/ 1289 w 3227"/>
                <a:gd name="T1" fmla="*/ 30 h 3239"/>
                <a:gd name="T2" fmla="*/ 957 w 3227"/>
                <a:gd name="T3" fmla="*/ 133 h 3239"/>
                <a:gd name="T4" fmla="*/ 658 w 3227"/>
                <a:gd name="T5" fmla="*/ 310 h 3239"/>
                <a:gd name="T6" fmla="*/ 391 w 3227"/>
                <a:gd name="T7" fmla="*/ 563 h 3239"/>
                <a:gd name="T8" fmla="*/ 186 w 3227"/>
                <a:gd name="T9" fmla="*/ 859 h 3239"/>
                <a:gd name="T10" fmla="*/ 56 w 3227"/>
                <a:gd name="T11" fmla="*/ 1185 h 3239"/>
                <a:gd name="T12" fmla="*/ 2 w 3227"/>
                <a:gd name="T13" fmla="*/ 1538 h 3239"/>
                <a:gd name="T14" fmla="*/ 23 w 3227"/>
                <a:gd name="T15" fmla="*/ 1902 h 3239"/>
                <a:gd name="T16" fmla="*/ 119 w 3227"/>
                <a:gd name="T17" fmla="*/ 2238 h 3239"/>
                <a:gd name="T18" fmla="*/ 291 w 3227"/>
                <a:gd name="T19" fmla="*/ 2544 h 3239"/>
                <a:gd name="T20" fmla="*/ 537 w 3227"/>
                <a:gd name="T21" fmla="*/ 2820 h 3239"/>
                <a:gd name="T22" fmla="*/ 825 w 3227"/>
                <a:gd name="T23" fmla="*/ 3034 h 3239"/>
                <a:gd name="T24" fmla="*/ 1144 w 3227"/>
                <a:gd name="T25" fmla="*/ 3172 h 3239"/>
                <a:gd name="T26" fmla="*/ 1490 w 3227"/>
                <a:gd name="T27" fmla="*/ 3235 h 3239"/>
                <a:gd name="T28" fmla="*/ 1856 w 3227"/>
                <a:gd name="T29" fmla="*/ 3223 h 3239"/>
                <a:gd name="T30" fmla="*/ 2198 w 3227"/>
                <a:gd name="T31" fmla="*/ 3133 h 3239"/>
                <a:gd name="T32" fmla="*/ 2511 w 3227"/>
                <a:gd name="T33" fmla="*/ 2969 h 3239"/>
                <a:gd name="T34" fmla="*/ 2795 w 3227"/>
                <a:gd name="T35" fmla="*/ 2729 h 3239"/>
                <a:gd name="T36" fmla="*/ 3010 w 3227"/>
                <a:gd name="T37" fmla="*/ 2451 h 3239"/>
                <a:gd name="T38" fmla="*/ 3152 w 3227"/>
                <a:gd name="T39" fmla="*/ 2136 h 3239"/>
                <a:gd name="T40" fmla="*/ 3221 w 3227"/>
                <a:gd name="T41" fmla="*/ 1786 h 3239"/>
                <a:gd name="T42" fmla="*/ 3216 w 3227"/>
                <a:gd name="T43" fmla="*/ 1412 h 3239"/>
                <a:gd name="T44" fmla="*/ 3139 w 3227"/>
                <a:gd name="T45" fmla="*/ 1066 h 3239"/>
                <a:gd name="T46" fmla="*/ 2986 w 3227"/>
                <a:gd name="T47" fmla="*/ 751 h 3239"/>
                <a:gd name="T48" fmla="*/ 2759 w 3227"/>
                <a:gd name="T49" fmla="*/ 471 h 3239"/>
                <a:gd name="T50" fmla="*/ 2479 w 3227"/>
                <a:gd name="T51" fmla="*/ 243 h 3239"/>
                <a:gd name="T52" fmla="*/ 2166 w 3227"/>
                <a:gd name="T53" fmla="*/ 91 h 3239"/>
                <a:gd name="T54" fmla="*/ 1819 w 3227"/>
                <a:gd name="T55" fmla="*/ 12 h 3239"/>
                <a:gd name="T56" fmla="*/ 1717 w 3227"/>
                <a:gd name="T57" fmla="*/ 296 h 3239"/>
                <a:gd name="T58" fmla="*/ 2005 w 3227"/>
                <a:gd name="T59" fmla="*/ 347 h 3239"/>
                <a:gd name="T60" fmla="*/ 2266 w 3227"/>
                <a:gd name="T61" fmla="*/ 459 h 3239"/>
                <a:gd name="T62" fmla="*/ 2501 w 3227"/>
                <a:gd name="T63" fmla="*/ 634 h 3239"/>
                <a:gd name="T64" fmla="*/ 2700 w 3227"/>
                <a:gd name="T65" fmla="*/ 857 h 3239"/>
                <a:gd name="T66" fmla="*/ 2840 w 3227"/>
                <a:gd name="T67" fmla="*/ 1108 h 3239"/>
                <a:gd name="T68" fmla="*/ 2918 w 3227"/>
                <a:gd name="T69" fmla="*/ 1385 h 3239"/>
                <a:gd name="T70" fmla="*/ 2935 w 3227"/>
                <a:gd name="T71" fmla="*/ 1689 h 3239"/>
                <a:gd name="T72" fmla="*/ 2892 w 3227"/>
                <a:gd name="T73" fmla="*/ 1982 h 3239"/>
                <a:gd name="T74" fmla="*/ 2789 w 3227"/>
                <a:gd name="T75" fmla="*/ 2244 h 3239"/>
                <a:gd name="T76" fmla="*/ 2625 w 3227"/>
                <a:gd name="T77" fmla="*/ 2477 h 3239"/>
                <a:gd name="T78" fmla="*/ 2403 w 3227"/>
                <a:gd name="T79" fmla="*/ 2682 h 3239"/>
                <a:gd name="T80" fmla="*/ 2151 w 3227"/>
                <a:gd name="T81" fmla="*/ 2832 h 3239"/>
                <a:gd name="T82" fmla="*/ 1878 w 3227"/>
                <a:gd name="T83" fmla="*/ 2920 h 3239"/>
                <a:gd name="T84" fmla="*/ 1582 w 3227"/>
                <a:gd name="T85" fmla="*/ 2944 h 3239"/>
                <a:gd name="T86" fmla="*/ 1292 w 3227"/>
                <a:gd name="T87" fmla="*/ 2906 h 3239"/>
                <a:gd name="T88" fmla="*/ 1026 w 3227"/>
                <a:gd name="T89" fmla="*/ 2806 h 3239"/>
                <a:gd name="T90" fmla="*/ 783 w 3227"/>
                <a:gd name="T91" fmla="*/ 2643 h 3239"/>
                <a:gd name="T92" fmla="*/ 570 w 3227"/>
                <a:gd name="T93" fmla="*/ 2425 h 3239"/>
                <a:gd name="T94" fmla="*/ 415 w 3227"/>
                <a:gd name="T95" fmla="*/ 2180 h 3239"/>
                <a:gd name="T96" fmla="*/ 321 w 3227"/>
                <a:gd name="T97" fmla="*/ 1912 h 3239"/>
                <a:gd name="T98" fmla="*/ 291 w 3227"/>
                <a:gd name="T99" fmla="*/ 1620 h 3239"/>
                <a:gd name="T100" fmla="*/ 322 w 3227"/>
                <a:gd name="T101" fmla="*/ 1329 h 3239"/>
                <a:gd name="T102" fmla="*/ 416 w 3227"/>
                <a:gd name="T103" fmla="*/ 1058 h 3239"/>
                <a:gd name="T104" fmla="*/ 573 w 3227"/>
                <a:gd name="T105" fmla="*/ 809 h 3239"/>
                <a:gd name="T106" fmla="*/ 785 w 3227"/>
                <a:gd name="T107" fmla="*/ 590 h 3239"/>
                <a:gd name="T108" fmla="*/ 1023 w 3227"/>
                <a:gd name="T109" fmla="*/ 429 h 3239"/>
                <a:gd name="T110" fmla="*/ 1289 w 3227"/>
                <a:gd name="T111" fmla="*/ 330 h 3239"/>
                <a:gd name="T112" fmla="*/ 1581 w 3227"/>
                <a:gd name="T113" fmla="*/ 293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27" h="3239">
                  <a:moveTo>
                    <a:pt x="1611" y="0"/>
                  </a:moveTo>
                  <a:lnTo>
                    <a:pt x="1570" y="1"/>
                  </a:lnTo>
                  <a:lnTo>
                    <a:pt x="1529" y="3"/>
                  </a:lnTo>
                  <a:lnTo>
                    <a:pt x="1488" y="5"/>
                  </a:lnTo>
                  <a:lnTo>
                    <a:pt x="1448" y="8"/>
                  </a:lnTo>
                  <a:lnTo>
                    <a:pt x="1407" y="12"/>
                  </a:lnTo>
                  <a:lnTo>
                    <a:pt x="1367" y="17"/>
                  </a:lnTo>
                  <a:lnTo>
                    <a:pt x="1329" y="23"/>
                  </a:lnTo>
                  <a:lnTo>
                    <a:pt x="1289" y="30"/>
                  </a:lnTo>
                  <a:lnTo>
                    <a:pt x="1251" y="38"/>
                  </a:lnTo>
                  <a:lnTo>
                    <a:pt x="1213" y="47"/>
                  </a:lnTo>
                  <a:lnTo>
                    <a:pt x="1175" y="56"/>
                  </a:lnTo>
                  <a:lnTo>
                    <a:pt x="1138" y="66"/>
                  </a:lnTo>
                  <a:lnTo>
                    <a:pt x="1101" y="78"/>
                  </a:lnTo>
                  <a:lnTo>
                    <a:pt x="1064" y="91"/>
                  </a:lnTo>
                  <a:lnTo>
                    <a:pt x="1028" y="104"/>
                  </a:lnTo>
                  <a:lnTo>
                    <a:pt x="992" y="118"/>
                  </a:lnTo>
                  <a:lnTo>
                    <a:pt x="957" y="133"/>
                  </a:lnTo>
                  <a:lnTo>
                    <a:pt x="923" y="149"/>
                  </a:lnTo>
                  <a:lnTo>
                    <a:pt x="888" y="166"/>
                  </a:lnTo>
                  <a:lnTo>
                    <a:pt x="854" y="184"/>
                  </a:lnTo>
                  <a:lnTo>
                    <a:pt x="820" y="203"/>
                  </a:lnTo>
                  <a:lnTo>
                    <a:pt x="787" y="222"/>
                  </a:lnTo>
                  <a:lnTo>
                    <a:pt x="754" y="243"/>
                  </a:lnTo>
                  <a:lnTo>
                    <a:pt x="722" y="265"/>
                  </a:lnTo>
                  <a:lnTo>
                    <a:pt x="690" y="287"/>
                  </a:lnTo>
                  <a:lnTo>
                    <a:pt x="658" y="310"/>
                  </a:lnTo>
                  <a:lnTo>
                    <a:pt x="627" y="336"/>
                  </a:lnTo>
                  <a:lnTo>
                    <a:pt x="596" y="361"/>
                  </a:lnTo>
                  <a:lnTo>
                    <a:pt x="566" y="387"/>
                  </a:lnTo>
                  <a:lnTo>
                    <a:pt x="535" y="413"/>
                  </a:lnTo>
                  <a:lnTo>
                    <a:pt x="506" y="441"/>
                  </a:lnTo>
                  <a:lnTo>
                    <a:pt x="477" y="471"/>
                  </a:lnTo>
                  <a:lnTo>
                    <a:pt x="448" y="501"/>
                  </a:lnTo>
                  <a:lnTo>
                    <a:pt x="418" y="532"/>
                  </a:lnTo>
                  <a:lnTo>
                    <a:pt x="391" y="563"/>
                  </a:lnTo>
                  <a:lnTo>
                    <a:pt x="365" y="594"/>
                  </a:lnTo>
                  <a:lnTo>
                    <a:pt x="339" y="627"/>
                  </a:lnTo>
                  <a:lnTo>
                    <a:pt x="315" y="659"/>
                  </a:lnTo>
                  <a:lnTo>
                    <a:pt x="291" y="692"/>
                  </a:lnTo>
                  <a:lnTo>
                    <a:pt x="268" y="724"/>
                  </a:lnTo>
                  <a:lnTo>
                    <a:pt x="246" y="758"/>
                  </a:lnTo>
                  <a:lnTo>
                    <a:pt x="225" y="791"/>
                  </a:lnTo>
                  <a:lnTo>
                    <a:pt x="205" y="826"/>
                  </a:lnTo>
                  <a:lnTo>
                    <a:pt x="186" y="859"/>
                  </a:lnTo>
                  <a:lnTo>
                    <a:pt x="168" y="895"/>
                  </a:lnTo>
                  <a:lnTo>
                    <a:pt x="151" y="930"/>
                  </a:lnTo>
                  <a:lnTo>
                    <a:pt x="134" y="965"/>
                  </a:lnTo>
                  <a:lnTo>
                    <a:pt x="119" y="1001"/>
                  </a:lnTo>
                  <a:lnTo>
                    <a:pt x="104" y="1036"/>
                  </a:lnTo>
                  <a:lnTo>
                    <a:pt x="92" y="1073"/>
                  </a:lnTo>
                  <a:lnTo>
                    <a:pt x="78" y="1110"/>
                  </a:lnTo>
                  <a:lnTo>
                    <a:pt x="67" y="1147"/>
                  </a:lnTo>
                  <a:lnTo>
                    <a:pt x="56" y="1185"/>
                  </a:lnTo>
                  <a:lnTo>
                    <a:pt x="47" y="1223"/>
                  </a:lnTo>
                  <a:lnTo>
                    <a:pt x="37" y="1261"/>
                  </a:lnTo>
                  <a:lnTo>
                    <a:pt x="30" y="1299"/>
                  </a:lnTo>
                  <a:lnTo>
                    <a:pt x="23" y="1338"/>
                  </a:lnTo>
                  <a:lnTo>
                    <a:pt x="16" y="1378"/>
                  </a:lnTo>
                  <a:lnTo>
                    <a:pt x="11" y="1417"/>
                  </a:lnTo>
                  <a:lnTo>
                    <a:pt x="7" y="1457"/>
                  </a:lnTo>
                  <a:lnTo>
                    <a:pt x="4" y="1497"/>
                  </a:lnTo>
                  <a:lnTo>
                    <a:pt x="2" y="1538"/>
                  </a:lnTo>
                  <a:lnTo>
                    <a:pt x="1" y="1579"/>
                  </a:lnTo>
                  <a:lnTo>
                    <a:pt x="0" y="1620"/>
                  </a:lnTo>
                  <a:lnTo>
                    <a:pt x="1" y="1662"/>
                  </a:lnTo>
                  <a:lnTo>
                    <a:pt x="2" y="1703"/>
                  </a:lnTo>
                  <a:lnTo>
                    <a:pt x="4" y="1743"/>
                  </a:lnTo>
                  <a:lnTo>
                    <a:pt x="7" y="1783"/>
                  </a:lnTo>
                  <a:lnTo>
                    <a:pt x="11" y="1823"/>
                  </a:lnTo>
                  <a:lnTo>
                    <a:pt x="16" y="1863"/>
                  </a:lnTo>
                  <a:lnTo>
                    <a:pt x="23" y="1902"/>
                  </a:lnTo>
                  <a:lnTo>
                    <a:pt x="30" y="1940"/>
                  </a:lnTo>
                  <a:lnTo>
                    <a:pt x="37" y="1979"/>
                  </a:lnTo>
                  <a:lnTo>
                    <a:pt x="47" y="2017"/>
                  </a:lnTo>
                  <a:lnTo>
                    <a:pt x="56" y="2055"/>
                  </a:lnTo>
                  <a:lnTo>
                    <a:pt x="67" y="2092"/>
                  </a:lnTo>
                  <a:lnTo>
                    <a:pt x="78" y="2129"/>
                  </a:lnTo>
                  <a:lnTo>
                    <a:pt x="92" y="2166"/>
                  </a:lnTo>
                  <a:lnTo>
                    <a:pt x="104" y="2202"/>
                  </a:lnTo>
                  <a:lnTo>
                    <a:pt x="119" y="2238"/>
                  </a:lnTo>
                  <a:lnTo>
                    <a:pt x="134" y="2273"/>
                  </a:lnTo>
                  <a:lnTo>
                    <a:pt x="151" y="2308"/>
                  </a:lnTo>
                  <a:lnTo>
                    <a:pt x="168" y="2343"/>
                  </a:lnTo>
                  <a:lnTo>
                    <a:pt x="186" y="2377"/>
                  </a:lnTo>
                  <a:lnTo>
                    <a:pt x="205" y="2412"/>
                  </a:lnTo>
                  <a:lnTo>
                    <a:pt x="225" y="2445"/>
                  </a:lnTo>
                  <a:lnTo>
                    <a:pt x="246" y="2479"/>
                  </a:lnTo>
                  <a:lnTo>
                    <a:pt x="268" y="2511"/>
                  </a:lnTo>
                  <a:lnTo>
                    <a:pt x="291" y="2544"/>
                  </a:lnTo>
                  <a:lnTo>
                    <a:pt x="315" y="2576"/>
                  </a:lnTo>
                  <a:lnTo>
                    <a:pt x="339" y="2608"/>
                  </a:lnTo>
                  <a:lnTo>
                    <a:pt x="365" y="2640"/>
                  </a:lnTo>
                  <a:lnTo>
                    <a:pt x="391" y="2671"/>
                  </a:lnTo>
                  <a:lnTo>
                    <a:pt x="418" y="2702"/>
                  </a:lnTo>
                  <a:lnTo>
                    <a:pt x="448" y="2732"/>
                  </a:lnTo>
                  <a:lnTo>
                    <a:pt x="477" y="2762"/>
                  </a:lnTo>
                  <a:lnTo>
                    <a:pt x="506" y="2791"/>
                  </a:lnTo>
                  <a:lnTo>
                    <a:pt x="537" y="2820"/>
                  </a:lnTo>
                  <a:lnTo>
                    <a:pt x="568" y="2848"/>
                  </a:lnTo>
                  <a:lnTo>
                    <a:pt x="599" y="2874"/>
                  </a:lnTo>
                  <a:lnTo>
                    <a:pt x="630" y="2900"/>
                  </a:lnTo>
                  <a:lnTo>
                    <a:pt x="662" y="2924"/>
                  </a:lnTo>
                  <a:lnTo>
                    <a:pt x="694" y="2948"/>
                  </a:lnTo>
                  <a:lnTo>
                    <a:pt x="726" y="2971"/>
                  </a:lnTo>
                  <a:lnTo>
                    <a:pt x="759" y="2993"/>
                  </a:lnTo>
                  <a:lnTo>
                    <a:pt x="792" y="3014"/>
                  </a:lnTo>
                  <a:lnTo>
                    <a:pt x="825" y="3034"/>
                  </a:lnTo>
                  <a:lnTo>
                    <a:pt x="860" y="3053"/>
                  </a:lnTo>
                  <a:lnTo>
                    <a:pt x="894" y="3072"/>
                  </a:lnTo>
                  <a:lnTo>
                    <a:pt x="929" y="3088"/>
                  </a:lnTo>
                  <a:lnTo>
                    <a:pt x="963" y="3105"/>
                  </a:lnTo>
                  <a:lnTo>
                    <a:pt x="999" y="3120"/>
                  </a:lnTo>
                  <a:lnTo>
                    <a:pt x="1034" y="3135"/>
                  </a:lnTo>
                  <a:lnTo>
                    <a:pt x="1071" y="3148"/>
                  </a:lnTo>
                  <a:lnTo>
                    <a:pt x="1107" y="3161"/>
                  </a:lnTo>
                  <a:lnTo>
                    <a:pt x="1144" y="3172"/>
                  </a:lnTo>
                  <a:lnTo>
                    <a:pt x="1180" y="3183"/>
                  </a:lnTo>
                  <a:lnTo>
                    <a:pt x="1218" y="3193"/>
                  </a:lnTo>
                  <a:lnTo>
                    <a:pt x="1256" y="3202"/>
                  </a:lnTo>
                  <a:lnTo>
                    <a:pt x="1294" y="3210"/>
                  </a:lnTo>
                  <a:lnTo>
                    <a:pt x="1333" y="3217"/>
                  </a:lnTo>
                  <a:lnTo>
                    <a:pt x="1371" y="3223"/>
                  </a:lnTo>
                  <a:lnTo>
                    <a:pt x="1410" y="3228"/>
                  </a:lnTo>
                  <a:lnTo>
                    <a:pt x="1450" y="3232"/>
                  </a:lnTo>
                  <a:lnTo>
                    <a:pt x="1490" y="3235"/>
                  </a:lnTo>
                  <a:lnTo>
                    <a:pt x="1530" y="3238"/>
                  </a:lnTo>
                  <a:lnTo>
                    <a:pt x="1571" y="3239"/>
                  </a:lnTo>
                  <a:lnTo>
                    <a:pt x="1611" y="3239"/>
                  </a:lnTo>
                  <a:lnTo>
                    <a:pt x="1653" y="3239"/>
                  </a:lnTo>
                  <a:lnTo>
                    <a:pt x="1694" y="3238"/>
                  </a:lnTo>
                  <a:lnTo>
                    <a:pt x="1736" y="3235"/>
                  </a:lnTo>
                  <a:lnTo>
                    <a:pt x="1775" y="3232"/>
                  </a:lnTo>
                  <a:lnTo>
                    <a:pt x="1816" y="3228"/>
                  </a:lnTo>
                  <a:lnTo>
                    <a:pt x="1856" y="3223"/>
                  </a:lnTo>
                  <a:lnTo>
                    <a:pt x="1895" y="3216"/>
                  </a:lnTo>
                  <a:lnTo>
                    <a:pt x="1934" y="3210"/>
                  </a:lnTo>
                  <a:lnTo>
                    <a:pt x="1973" y="3202"/>
                  </a:lnTo>
                  <a:lnTo>
                    <a:pt x="2011" y="3192"/>
                  </a:lnTo>
                  <a:lnTo>
                    <a:pt x="2049" y="3183"/>
                  </a:lnTo>
                  <a:lnTo>
                    <a:pt x="2086" y="3172"/>
                  </a:lnTo>
                  <a:lnTo>
                    <a:pt x="2124" y="3160"/>
                  </a:lnTo>
                  <a:lnTo>
                    <a:pt x="2162" y="3147"/>
                  </a:lnTo>
                  <a:lnTo>
                    <a:pt x="2198" y="3133"/>
                  </a:lnTo>
                  <a:lnTo>
                    <a:pt x="2234" y="3119"/>
                  </a:lnTo>
                  <a:lnTo>
                    <a:pt x="2270" y="3104"/>
                  </a:lnTo>
                  <a:lnTo>
                    <a:pt x="2306" y="3087"/>
                  </a:lnTo>
                  <a:lnTo>
                    <a:pt x="2341" y="3070"/>
                  </a:lnTo>
                  <a:lnTo>
                    <a:pt x="2376" y="3052"/>
                  </a:lnTo>
                  <a:lnTo>
                    <a:pt x="2410" y="3032"/>
                  </a:lnTo>
                  <a:lnTo>
                    <a:pt x="2444" y="3012"/>
                  </a:lnTo>
                  <a:lnTo>
                    <a:pt x="2478" y="2991"/>
                  </a:lnTo>
                  <a:lnTo>
                    <a:pt x="2511" y="2969"/>
                  </a:lnTo>
                  <a:lnTo>
                    <a:pt x="2545" y="2946"/>
                  </a:lnTo>
                  <a:lnTo>
                    <a:pt x="2578" y="2922"/>
                  </a:lnTo>
                  <a:lnTo>
                    <a:pt x="2610" y="2897"/>
                  </a:lnTo>
                  <a:lnTo>
                    <a:pt x="2642" y="2871"/>
                  </a:lnTo>
                  <a:lnTo>
                    <a:pt x="2674" y="2844"/>
                  </a:lnTo>
                  <a:lnTo>
                    <a:pt x="2705" y="2816"/>
                  </a:lnTo>
                  <a:lnTo>
                    <a:pt x="2737" y="2788"/>
                  </a:lnTo>
                  <a:lnTo>
                    <a:pt x="2767" y="2757"/>
                  </a:lnTo>
                  <a:lnTo>
                    <a:pt x="2795" y="2729"/>
                  </a:lnTo>
                  <a:lnTo>
                    <a:pt x="2823" y="2700"/>
                  </a:lnTo>
                  <a:lnTo>
                    <a:pt x="2850" y="2671"/>
                  </a:lnTo>
                  <a:lnTo>
                    <a:pt x="2876" y="2640"/>
                  </a:lnTo>
                  <a:lnTo>
                    <a:pt x="2900" y="2610"/>
                  </a:lnTo>
                  <a:lnTo>
                    <a:pt x="2924" y="2578"/>
                  </a:lnTo>
                  <a:lnTo>
                    <a:pt x="2947" y="2547"/>
                  </a:lnTo>
                  <a:lnTo>
                    <a:pt x="2969" y="2515"/>
                  </a:lnTo>
                  <a:lnTo>
                    <a:pt x="2990" y="2483"/>
                  </a:lnTo>
                  <a:lnTo>
                    <a:pt x="3010" y="2451"/>
                  </a:lnTo>
                  <a:lnTo>
                    <a:pt x="3029" y="2417"/>
                  </a:lnTo>
                  <a:lnTo>
                    <a:pt x="3048" y="2383"/>
                  </a:lnTo>
                  <a:lnTo>
                    <a:pt x="3066" y="2350"/>
                  </a:lnTo>
                  <a:lnTo>
                    <a:pt x="3082" y="2315"/>
                  </a:lnTo>
                  <a:lnTo>
                    <a:pt x="3098" y="2280"/>
                  </a:lnTo>
                  <a:lnTo>
                    <a:pt x="3113" y="2245"/>
                  </a:lnTo>
                  <a:lnTo>
                    <a:pt x="3127" y="2209"/>
                  </a:lnTo>
                  <a:lnTo>
                    <a:pt x="3140" y="2173"/>
                  </a:lnTo>
                  <a:lnTo>
                    <a:pt x="3152" y="2136"/>
                  </a:lnTo>
                  <a:lnTo>
                    <a:pt x="3163" y="2100"/>
                  </a:lnTo>
                  <a:lnTo>
                    <a:pt x="3173" y="2062"/>
                  </a:lnTo>
                  <a:lnTo>
                    <a:pt x="3183" y="2024"/>
                  </a:lnTo>
                  <a:lnTo>
                    <a:pt x="3192" y="1985"/>
                  </a:lnTo>
                  <a:lnTo>
                    <a:pt x="3199" y="1947"/>
                  </a:lnTo>
                  <a:lnTo>
                    <a:pt x="3205" y="1907"/>
                  </a:lnTo>
                  <a:lnTo>
                    <a:pt x="3212" y="1867"/>
                  </a:lnTo>
                  <a:lnTo>
                    <a:pt x="3217" y="1827"/>
                  </a:lnTo>
                  <a:lnTo>
                    <a:pt x="3221" y="1786"/>
                  </a:lnTo>
                  <a:lnTo>
                    <a:pt x="3224" y="1746"/>
                  </a:lnTo>
                  <a:lnTo>
                    <a:pt x="3226" y="1705"/>
                  </a:lnTo>
                  <a:lnTo>
                    <a:pt x="3227" y="1663"/>
                  </a:lnTo>
                  <a:lnTo>
                    <a:pt x="3227" y="1620"/>
                  </a:lnTo>
                  <a:lnTo>
                    <a:pt x="3227" y="1578"/>
                  </a:lnTo>
                  <a:lnTo>
                    <a:pt x="3226" y="1536"/>
                  </a:lnTo>
                  <a:lnTo>
                    <a:pt x="3223" y="1494"/>
                  </a:lnTo>
                  <a:lnTo>
                    <a:pt x="3220" y="1453"/>
                  </a:lnTo>
                  <a:lnTo>
                    <a:pt x="3216" y="1412"/>
                  </a:lnTo>
                  <a:lnTo>
                    <a:pt x="3212" y="1373"/>
                  </a:lnTo>
                  <a:lnTo>
                    <a:pt x="3205" y="1333"/>
                  </a:lnTo>
                  <a:lnTo>
                    <a:pt x="3198" y="1293"/>
                  </a:lnTo>
                  <a:lnTo>
                    <a:pt x="3191" y="1254"/>
                  </a:lnTo>
                  <a:lnTo>
                    <a:pt x="3183" y="1216"/>
                  </a:lnTo>
                  <a:lnTo>
                    <a:pt x="3172" y="1178"/>
                  </a:lnTo>
                  <a:lnTo>
                    <a:pt x="3162" y="1140"/>
                  </a:lnTo>
                  <a:lnTo>
                    <a:pt x="3150" y="1102"/>
                  </a:lnTo>
                  <a:lnTo>
                    <a:pt x="3139" y="1066"/>
                  </a:lnTo>
                  <a:lnTo>
                    <a:pt x="3125" y="1029"/>
                  </a:lnTo>
                  <a:lnTo>
                    <a:pt x="3110" y="992"/>
                  </a:lnTo>
                  <a:lnTo>
                    <a:pt x="3096" y="957"/>
                  </a:lnTo>
                  <a:lnTo>
                    <a:pt x="3079" y="921"/>
                  </a:lnTo>
                  <a:lnTo>
                    <a:pt x="3062" y="887"/>
                  </a:lnTo>
                  <a:lnTo>
                    <a:pt x="3045" y="852"/>
                  </a:lnTo>
                  <a:lnTo>
                    <a:pt x="3026" y="819"/>
                  </a:lnTo>
                  <a:lnTo>
                    <a:pt x="3006" y="785"/>
                  </a:lnTo>
                  <a:lnTo>
                    <a:pt x="2986" y="751"/>
                  </a:lnTo>
                  <a:lnTo>
                    <a:pt x="2964" y="718"/>
                  </a:lnTo>
                  <a:lnTo>
                    <a:pt x="2941" y="685"/>
                  </a:lnTo>
                  <a:lnTo>
                    <a:pt x="2918" y="654"/>
                  </a:lnTo>
                  <a:lnTo>
                    <a:pt x="2894" y="623"/>
                  </a:lnTo>
                  <a:lnTo>
                    <a:pt x="2869" y="591"/>
                  </a:lnTo>
                  <a:lnTo>
                    <a:pt x="2843" y="561"/>
                  </a:lnTo>
                  <a:lnTo>
                    <a:pt x="2816" y="530"/>
                  </a:lnTo>
                  <a:lnTo>
                    <a:pt x="2788" y="500"/>
                  </a:lnTo>
                  <a:lnTo>
                    <a:pt x="2759" y="471"/>
                  </a:lnTo>
                  <a:lnTo>
                    <a:pt x="2729" y="441"/>
                  </a:lnTo>
                  <a:lnTo>
                    <a:pt x="2700" y="413"/>
                  </a:lnTo>
                  <a:lnTo>
                    <a:pt x="2670" y="387"/>
                  </a:lnTo>
                  <a:lnTo>
                    <a:pt x="2639" y="361"/>
                  </a:lnTo>
                  <a:lnTo>
                    <a:pt x="2607" y="336"/>
                  </a:lnTo>
                  <a:lnTo>
                    <a:pt x="2576" y="310"/>
                  </a:lnTo>
                  <a:lnTo>
                    <a:pt x="2544" y="287"/>
                  </a:lnTo>
                  <a:lnTo>
                    <a:pt x="2511" y="265"/>
                  </a:lnTo>
                  <a:lnTo>
                    <a:pt x="2479" y="243"/>
                  </a:lnTo>
                  <a:lnTo>
                    <a:pt x="2446" y="222"/>
                  </a:lnTo>
                  <a:lnTo>
                    <a:pt x="2412" y="203"/>
                  </a:lnTo>
                  <a:lnTo>
                    <a:pt x="2379" y="184"/>
                  </a:lnTo>
                  <a:lnTo>
                    <a:pt x="2344" y="166"/>
                  </a:lnTo>
                  <a:lnTo>
                    <a:pt x="2309" y="149"/>
                  </a:lnTo>
                  <a:lnTo>
                    <a:pt x="2273" y="133"/>
                  </a:lnTo>
                  <a:lnTo>
                    <a:pt x="2238" y="118"/>
                  </a:lnTo>
                  <a:lnTo>
                    <a:pt x="2202" y="104"/>
                  </a:lnTo>
                  <a:lnTo>
                    <a:pt x="2166" y="91"/>
                  </a:lnTo>
                  <a:lnTo>
                    <a:pt x="2128" y="78"/>
                  </a:lnTo>
                  <a:lnTo>
                    <a:pt x="2092" y="66"/>
                  </a:lnTo>
                  <a:lnTo>
                    <a:pt x="2054" y="56"/>
                  </a:lnTo>
                  <a:lnTo>
                    <a:pt x="2015" y="47"/>
                  </a:lnTo>
                  <a:lnTo>
                    <a:pt x="1977" y="38"/>
                  </a:lnTo>
                  <a:lnTo>
                    <a:pt x="1938" y="30"/>
                  </a:lnTo>
                  <a:lnTo>
                    <a:pt x="1899" y="23"/>
                  </a:lnTo>
                  <a:lnTo>
                    <a:pt x="1859" y="17"/>
                  </a:lnTo>
                  <a:lnTo>
                    <a:pt x="1819" y="12"/>
                  </a:lnTo>
                  <a:lnTo>
                    <a:pt x="1779" y="8"/>
                  </a:lnTo>
                  <a:lnTo>
                    <a:pt x="1737" y="5"/>
                  </a:lnTo>
                  <a:lnTo>
                    <a:pt x="1696" y="3"/>
                  </a:lnTo>
                  <a:lnTo>
                    <a:pt x="1654" y="1"/>
                  </a:lnTo>
                  <a:lnTo>
                    <a:pt x="1611" y="0"/>
                  </a:lnTo>
                  <a:close/>
                  <a:moveTo>
                    <a:pt x="1616" y="293"/>
                  </a:moveTo>
                  <a:lnTo>
                    <a:pt x="1650" y="293"/>
                  </a:lnTo>
                  <a:lnTo>
                    <a:pt x="1684" y="294"/>
                  </a:lnTo>
                  <a:lnTo>
                    <a:pt x="1717" y="296"/>
                  </a:lnTo>
                  <a:lnTo>
                    <a:pt x="1750" y="298"/>
                  </a:lnTo>
                  <a:lnTo>
                    <a:pt x="1784" y="302"/>
                  </a:lnTo>
                  <a:lnTo>
                    <a:pt x="1816" y="306"/>
                  </a:lnTo>
                  <a:lnTo>
                    <a:pt x="1848" y="310"/>
                  </a:lnTo>
                  <a:lnTo>
                    <a:pt x="1880" y="317"/>
                  </a:lnTo>
                  <a:lnTo>
                    <a:pt x="1912" y="323"/>
                  </a:lnTo>
                  <a:lnTo>
                    <a:pt x="1943" y="330"/>
                  </a:lnTo>
                  <a:lnTo>
                    <a:pt x="1974" y="338"/>
                  </a:lnTo>
                  <a:lnTo>
                    <a:pt x="2005" y="347"/>
                  </a:lnTo>
                  <a:lnTo>
                    <a:pt x="2035" y="357"/>
                  </a:lnTo>
                  <a:lnTo>
                    <a:pt x="2065" y="367"/>
                  </a:lnTo>
                  <a:lnTo>
                    <a:pt x="2095" y="378"/>
                  </a:lnTo>
                  <a:lnTo>
                    <a:pt x="2124" y="389"/>
                  </a:lnTo>
                  <a:lnTo>
                    <a:pt x="2153" y="402"/>
                  </a:lnTo>
                  <a:lnTo>
                    <a:pt x="2181" y="415"/>
                  </a:lnTo>
                  <a:lnTo>
                    <a:pt x="2210" y="429"/>
                  </a:lnTo>
                  <a:lnTo>
                    <a:pt x="2238" y="445"/>
                  </a:lnTo>
                  <a:lnTo>
                    <a:pt x="2266" y="459"/>
                  </a:lnTo>
                  <a:lnTo>
                    <a:pt x="2293" y="476"/>
                  </a:lnTo>
                  <a:lnTo>
                    <a:pt x="2320" y="493"/>
                  </a:lnTo>
                  <a:lnTo>
                    <a:pt x="2346" y="511"/>
                  </a:lnTo>
                  <a:lnTo>
                    <a:pt x="2374" y="529"/>
                  </a:lnTo>
                  <a:lnTo>
                    <a:pt x="2400" y="549"/>
                  </a:lnTo>
                  <a:lnTo>
                    <a:pt x="2425" y="569"/>
                  </a:lnTo>
                  <a:lnTo>
                    <a:pt x="2451" y="590"/>
                  </a:lnTo>
                  <a:lnTo>
                    <a:pt x="2476" y="611"/>
                  </a:lnTo>
                  <a:lnTo>
                    <a:pt x="2501" y="634"/>
                  </a:lnTo>
                  <a:lnTo>
                    <a:pt x="2525" y="657"/>
                  </a:lnTo>
                  <a:lnTo>
                    <a:pt x="2549" y="681"/>
                  </a:lnTo>
                  <a:lnTo>
                    <a:pt x="2573" y="705"/>
                  </a:lnTo>
                  <a:lnTo>
                    <a:pt x="2596" y="729"/>
                  </a:lnTo>
                  <a:lnTo>
                    <a:pt x="2619" y="755"/>
                  </a:lnTo>
                  <a:lnTo>
                    <a:pt x="2640" y="780"/>
                  </a:lnTo>
                  <a:lnTo>
                    <a:pt x="2661" y="805"/>
                  </a:lnTo>
                  <a:lnTo>
                    <a:pt x="2681" y="831"/>
                  </a:lnTo>
                  <a:lnTo>
                    <a:pt x="2700" y="857"/>
                  </a:lnTo>
                  <a:lnTo>
                    <a:pt x="2719" y="883"/>
                  </a:lnTo>
                  <a:lnTo>
                    <a:pt x="2737" y="911"/>
                  </a:lnTo>
                  <a:lnTo>
                    <a:pt x="2753" y="938"/>
                  </a:lnTo>
                  <a:lnTo>
                    <a:pt x="2770" y="965"/>
                  </a:lnTo>
                  <a:lnTo>
                    <a:pt x="2786" y="993"/>
                  </a:lnTo>
                  <a:lnTo>
                    <a:pt x="2800" y="1022"/>
                  </a:lnTo>
                  <a:lnTo>
                    <a:pt x="2814" y="1050"/>
                  </a:lnTo>
                  <a:lnTo>
                    <a:pt x="2828" y="1079"/>
                  </a:lnTo>
                  <a:lnTo>
                    <a:pt x="2840" y="1108"/>
                  </a:lnTo>
                  <a:lnTo>
                    <a:pt x="2852" y="1138"/>
                  </a:lnTo>
                  <a:lnTo>
                    <a:pt x="2863" y="1167"/>
                  </a:lnTo>
                  <a:lnTo>
                    <a:pt x="2872" y="1198"/>
                  </a:lnTo>
                  <a:lnTo>
                    <a:pt x="2883" y="1228"/>
                  </a:lnTo>
                  <a:lnTo>
                    <a:pt x="2891" y="1260"/>
                  </a:lnTo>
                  <a:lnTo>
                    <a:pt x="2900" y="1290"/>
                  </a:lnTo>
                  <a:lnTo>
                    <a:pt x="2906" y="1321"/>
                  </a:lnTo>
                  <a:lnTo>
                    <a:pt x="2913" y="1354"/>
                  </a:lnTo>
                  <a:lnTo>
                    <a:pt x="2918" y="1385"/>
                  </a:lnTo>
                  <a:lnTo>
                    <a:pt x="2924" y="1419"/>
                  </a:lnTo>
                  <a:lnTo>
                    <a:pt x="2928" y="1451"/>
                  </a:lnTo>
                  <a:lnTo>
                    <a:pt x="2931" y="1485"/>
                  </a:lnTo>
                  <a:lnTo>
                    <a:pt x="2934" y="1518"/>
                  </a:lnTo>
                  <a:lnTo>
                    <a:pt x="2935" y="1552"/>
                  </a:lnTo>
                  <a:lnTo>
                    <a:pt x="2936" y="1585"/>
                  </a:lnTo>
                  <a:lnTo>
                    <a:pt x="2937" y="1620"/>
                  </a:lnTo>
                  <a:lnTo>
                    <a:pt x="2936" y="1655"/>
                  </a:lnTo>
                  <a:lnTo>
                    <a:pt x="2935" y="1689"/>
                  </a:lnTo>
                  <a:lnTo>
                    <a:pt x="2934" y="1724"/>
                  </a:lnTo>
                  <a:lnTo>
                    <a:pt x="2931" y="1757"/>
                  </a:lnTo>
                  <a:lnTo>
                    <a:pt x="2928" y="1791"/>
                  </a:lnTo>
                  <a:lnTo>
                    <a:pt x="2924" y="1823"/>
                  </a:lnTo>
                  <a:lnTo>
                    <a:pt x="2918" y="1856"/>
                  </a:lnTo>
                  <a:lnTo>
                    <a:pt x="2913" y="1888"/>
                  </a:lnTo>
                  <a:lnTo>
                    <a:pt x="2907" y="1919"/>
                  </a:lnTo>
                  <a:lnTo>
                    <a:pt x="2900" y="1951"/>
                  </a:lnTo>
                  <a:lnTo>
                    <a:pt x="2892" y="1982"/>
                  </a:lnTo>
                  <a:lnTo>
                    <a:pt x="2884" y="2013"/>
                  </a:lnTo>
                  <a:lnTo>
                    <a:pt x="2875" y="2043"/>
                  </a:lnTo>
                  <a:lnTo>
                    <a:pt x="2864" y="2072"/>
                  </a:lnTo>
                  <a:lnTo>
                    <a:pt x="2854" y="2103"/>
                  </a:lnTo>
                  <a:lnTo>
                    <a:pt x="2842" y="2131"/>
                  </a:lnTo>
                  <a:lnTo>
                    <a:pt x="2830" y="2160"/>
                  </a:lnTo>
                  <a:lnTo>
                    <a:pt x="2817" y="2189"/>
                  </a:lnTo>
                  <a:lnTo>
                    <a:pt x="2804" y="2217"/>
                  </a:lnTo>
                  <a:lnTo>
                    <a:pt x="2789" y="2244"/>
                  </a:lnTo>
                  <a:lnTo>
                    <a:pt x="2773" y="2271"/>
                  </a:lnTo>
                  <a:lnTo>
                    <a:pt x="2758" y="2299"/>
                  </a:lnTo>
                  <a:lnTo>
                    <a:pt x="2741" y="2325"/>
                  </a:lnTo>
                  <a:lnTo>
                    <a:pt x="2723" y="2351"/>
                  </a:lnTo>
                  <a:lnTo>
                    <a:pt x="2705" y="2377"/>
                  </a:lnTo>
                  <a:lnTo>
                    <a:pt x="2687" y="2402"/>
                  </a:lnTo>
                  <a:lnTo>
                    <a:pt x="2667" y="2427"/>
                  </a:lnTo>
                  <a:lnTo>
                    <a:pt x="2646" y="2453"/>
                  </a:lnTo>
                  <a:lnTo>
                    <a:pt x="2625" y="2477"/>
                  </a:lnTo>
                  <a:lnTo>
                    <a:pt x="2603" y="2501"/>
                  </a:lnTo>
                  <a:lnTo>
                    <a:pt x="2580" y="2524"/>
                  </a:lnTo>
                  <a:lnTo>
                    <a:pt x="2557" y="2548"/>
                  </a:lnTo>
                  <a:lnTo>
                    <a:pt x="2532" y="2572"/>
                  </a:lnTo>
                  <a:lnTo>
                    <a:pt x="2507" y="2595"/>
                  </a:lnTo>
                  <a:lnTo>
                    <a:pt x="2481" y="2618"/>
                  </a:lnTo>
                  <a:lnTo>
                    <a:pt x="2455" y="2640"/>
                  </a:lnTo>
                  <a:lnTo>
                    <a:pt x="2429" y="2662"/>
                  </a:lnTo>
                  <a:lnTo>
                    <a:pt x="2403" y="2682"/>
                  </a:lnTo>
                  <a:lnTo>
                    <a:pt x="2376" y="2702"/>
                  </a:lnTo>
                  <a:lnTo>
                    <a:pt x="2348" y="2721"/>
                  </a:lnTo>
                  <a:lnTo>
                    <a:pt x="2321" y="2740"/>
                  </a:lnTo>
                  <a:lnTo>
                    <a:pt x="2293" y="2756"/>
                  </a:lnTo>
                  <a:lnTo>
                    <a:pt x="2266" y="2773"/>
                  </a:lnTo>
                  <a:lnTo>
                    <a:pt x="2238" y="2789"/>
                  </a:lnTo>
                  <a:lnTo>
                    <a:pt x="2209" y="2805"/>
                  </a:lnTo>
                  <a:lnTo>
                    <a:pt x="2180" y="2818"/>
                  </a:lnTo>
                  <a:lnTo>
                    <a:pt x="2151" y="2832"/>
                  </a:lnTo>
                  <a:lnTo>
                    <a:pt x="2122" y="2845"/>
                  </a:lnTo>
                  <a:lnTo>
                    <a:pt x="2093" y="2857"/>
                  </a:lnTo>
                  <a:lnTo>
                    <a:pt x="2062" y="2868"/>
                  </a:lnTo>
                  <a:lnTo>
                    <a:pt x="2032" y="2879"/>
                  </a:lnTo>
                  <a:lnTo>
                    <a:pt x="2002" y="2888"/>
                  </a:lnTo>
                  <a:lnTo>
                    <a:pt x="1972" y="2897"/>
                  </a:lnTo>
                  <a:lnTo>
                    <a:pt x="1940" y="2905"/>
                  </a:lnTo>
                  <a:lnTo>
                    <a:pt x="1909" y="2912"/>
                  </a:lnTo>
                  <a:lnTo>
                    <a:pt x="1878" y="2920"/>
                  </a:lnTo>
                  <a:lnTo>
                    <a:pt x="1846" y="2925"/>
                  </a:lnTo>
                  <a:lnTo>
                    <a:pt x="1814" y="2930"/>
                  </a:lnTo>
                  <a:lnTo>
                    <a:pt x="1782" y="2934"/>
                  </a:lnTo>
                  <a:lnTo>
                    <a:pt x="1749" y="2938"/>
                  </a:lnTo>
                  <a:lnTo>
                    <a:pt x="1716" y="2941"/>
                  </a:lnTo>
                  <a:lnTo>
                    <a:pt x="1682" y="2943"/>
                  </a:lnTo>
                  <a:lnTo>
                    <a:pt x="1649" y="2944"/>
                  </a:lnTo>
                  <a:lnTo>
                    <a:pt x="1616" y="2944"/>
                  </a:lnTo>
                  <a:lnTo>
                    <a:pt x="1582" y="2944"/>
                  </a:lnTo>
                  <a:lnTo>
                    <a:pt x="1549" y="2943"/>
                  </a:lnTo>
                  <a:lnTo>
                    <a:pt x="1515" y="2941"/>
                  </a:lnTo>
                  <a:lnTo>
                    <a:pt x="1483" y="2938"/>
                  </a:lnTo>
                  <a:lnTo>
                    <a:pt x="1451" y="2934"/>
                  </a:lnTo>
                  <a:lnTo>
                    <a:pt x="1418" y="2930"/>
                  </a:lnTo>
                  <a:lnTo>
                    <a:pt x="1386" y="2925"/>
                  </a:lnTo>
                  <a:lnTo>
                    <a:pt x="1355" y="2920"/>
                  </a:lnTo>
                  <a:lnTo>
                    <a:pt x="1323" y="2914"/>
                  </a:lnTo>
                  <a:lnTo>
                    <a:pt x="1292" y="2906"/>
                  </a:lnTo>
                  <a:lnTo>
                    <a:pt x="1262" y="2898"/>
                  </a:lnTo>
                  <a:lnTo>
                    <a:pt x="1230" y="2888"/>
                  </a:lnTo>
                  <a:lnTo>
                    <a:pt x="1200" y="2879"/>
                  </a:lnTo>
                  <a:lnTo>
                    <a:pt x="1171" y="2868"/>
                  </a:lnTo>
                  <a:lnTo>
                    <a:pt x="1141" y="2858"/>
                  </a:lnTo>
                  <a:lnTo>
                    <a:pt x="1111" y="2845"/>
                  </a:lnTo>
                  <a:lnTo>
                    <a:pt x="1083" y="2833"/>
                  </a:lnTo>
                  <a:lnTo>
                    <a:pt x="1054" y="2820"/>
                  </a:lnTo>
                  <a:lnTo>
                    <a:pt x="1026" y="2806"/>
                  </a:lnTo>
                  <a:lnTo>
                    <a:pt x="998" y="2791"/>
                  </a:lnTo>
                  <a:lnTo>
                    <a:pt x="969" y="2775"/>
                  </a:lnTo>
                  <a:lnTo>
                    <a:pt x="942" y="2758"/>
                  </a:lnTo>
                  <a:lnTo>
                    <a:pt x="915" y="2742"/>
                  </a:lnTo>
                  <a:lnTo>
                    <a:pt x="888" y="2723"/>
                  </a:lnTo>
                  <a:lnTo>
                    <a:pt x="861" y="2704"/>
                  </a:lnTo>
                  <a:lnTo>
                    <a:pt x="835" y="2685"/>
                  </a:lnTo>
                  <a:lnTo>
                    <a:pt x="809" y="2664"/>
                  </a:lnTo>
                  <a:lnTo>
                    <a:pt x="783" y="2643"/>
                  </a:lnTo>
                  <a:lnTo>
                    <a:pt x="758" y="2621"/>
                  </a:lnTo>
                  <a:lnTo>
                    <a:pt x="733" y="2599"/>
                  </a:lnTo>
                  <a:lnTo>
                    <a:pt x="707" y="2575"/>
                  </a:lnTo>
                  <a:lnTo>
                    <a:pt x="682" y="2551"/>
                  </a:lnTo>
                  <a:lnTo>
                    <a:pt x="658" y="2527"/>
                  </a:lnTo>
                  <a:lnTo>
                    <a:pt x="635" y="2502"/>
                  </a:lnTo>
                  <a:lnTo>
                    <a:pt x="612" y="2477"/>
                  </a:lnTo>
                  <a:lnTo>
                    <a:pt x="591" y="2451"/>
                  </a:lnTo>
                  <a:lnTo>
                    <a:pt x="570" y="2425"/>
                  </a:lnTo>
                  <a:lnTo>
                    <a:pt x="550" y="2399"/>
                  </a:lnTo>
                  <a:lnTo>
                    <a:pt x="530" y="2373"/>
                  </a:lnTo>
                  <a:lnTo>
                    <a:pt x="511" y="2346"/>
                  </a:lnTo>
                  <a:lnTo>
                    <a:pt x="493" y="2319"/>
                  </a:lnTo>
                  <a:lnTo>
                    <a:pt x="476" y="2291"/>
                  </a:lnTo>
                  <a:lnTo>
                    <a:pt x="459" y="2264"/>
                  </a:lnTo>
                  <a:lnTo>
                    <a:pt x="443" y="2237"/>
                  </a:lnTo>
                  <a:lnTo>
                    <a:pt x="429" y="2209"/>
                  </a:lnTo>
                  <a:lnTo>
                    <a:pt x="415" y="2180"/>
                  </a:lnTo>
                  <a:lnTo>
                    <a:pt x="402" y="2151"/>
                  </a:lnTo>
                  <a:lnTo>
                    <a:pt x="389" y="2123"/>
                  </a:lnTo>
                  <a:lnTo>
                    <a:pt x="377" y="2093"/>
                  </a:lnTo>
                  <a:lnTo>
                    <a:pt x="366" y="2064"/>
                  </a:lnTo>
                  <a:lnTo>
                    <a:pt x="356" y="2034"/>
                  </a:lnTo>
                  <a:lnTo>
                    <a:pt x="346" y="2003"/>
                  </a:lnTo>
                  <a:lnTo>
                    <a:pt x="337" y="1973"/>
                  </a:lnTo>
                  <a:lnTo>
                    <a:pt x="329" y="1942"/>
                  </a:lnTo>
                  <a:lnTo>
                    <a:pt x="321" y="1912"/>
                  </a:lnTo>
                  <a:lnTo>
                    <a:pt x="315" y="1881"/>
                  </a:lnTo>
                  <a:lnTo>
                    <a:pt x="310" y="1849"/>
                  </a:lnTo>
                  <a:lnTo>
                    <a:pt x="305" y="1817"/>
                  </a:lnTo>
                  <a:lnTo>
                    <a:pt x="300" y="1785"/>
                  </a:lnTo>
                  <a:lnTo>
                    <a:pt x="297" y="1753"/>
                  </a:lnTo>
                  <a:lnTo>
                    <a:pt x="294" y="1720"/>
                  </a:lnTo>
                  <a:lnTo>
                    <a:pt x="292" y="1687"/>
                  </a:lnTo>
                  <a:lnTo>
                    <a:pt x="291" y="1653"/>
                  </a:lnTo>
                  <a:lnTo>
                    <a:pt x="291" y="1620"/>
                  </a:lnTo>
                  <a:lnTo>
                    <a:pt x="291" y="1586"/>
                  </a:lnTo>
                  <a:lnTo>
                    <a:pt x="292" y="1554"/>
                  </a:lnTo>
                  <a:lnTo>
                    <a:pt x="294" y="1520"/>
                  </a:lnTo>
                  <a:lnTo>
                    <a:pt x="297" y="1488"/>
                  </a:lnTo>
                  <a:lnTo>
                    <a:pt x="300" y="1455"/>
                  </a:lnTo>
                  <a:lnTo>
                    <a:pt x="305" y="1423"/>
                  </a:lnTo>
                  <a:lnTo>
                    <a:pt x="310" y="1392"/>
                  </a:lnTo>
                  <a:lnTo>
                    <a:pt x="315" y="1360"/>
                  </a:lnTo>
                  <a:lnTo>
                    <a:pt x="322" y="1329"/>
                  </a:lnTo>
                  <a:lnTo>
                    <a:pt x="330" y="1297"/>
                  </a:lnTo>
                  <a:lnTo>
                    <a:pt x="338" y="1267"/>
                  </a:lnTo>
                  <a:lnTo>
                    <a:pt x="346" y="1235"/>
                  </a:lnTo>
                  <a:lnTo>
                    <a:pt x="356" y="1205"/>
                  </a:lnTo>
                  <a:lnTo>
                    <a:pt x="366" y="1176"/>
                  </a:lnTo>
                  <a:lnTo>
                    <a:pt x="378" y="1145"/>
                  </a:lnTo>
                  <a:lnTo>
                    <a:pt x="390" y="1116"/>
                  </a:lnTo>
                  <a:lnTo>
                    <a:pt x="403" y="1087"/>
                  </a:lnTo>
                  <a:lnTo>
                    <a:pt x="416" y="1058"/>
                  </a:lnTo>
                  <a:lnTo>
                    <a:pt x="430" y="1029"/>
                  </a:lnTo>
                  <a:lnTo>
                    <a:pt x="445" y="1001"/>
                  </a:lnTo>
                  <a:lnTo>
                    <a:pt x="461" y="973"/>
                  </a:lnTo>
                  <a:lnTo>
                    <a:pt x="478" y="945"/>
                  </a:lnTo>
                  <a:lnTo>
                    <a:pt x="496" y="917"/>
                  </a:lnTo>
                  <a:lnTo>
                    <a:pt x="513" y="890"/>
                  </a:lnTo>
                  <a:lnTo>
                    <a:pt x="532" y="863"/>
                  </a:lnTo>
                  <a:lnTo>
                    <a:pt x="552" y="836"/>
                  </a:lnTo>
                  <a:lnTo>
                    <a:pt x="573" y="809"/>
                  </a:lnTo>
                  <a:lnTo>
                    <a:pt x="594" y="783"/>
                  </a:lnTo>
                  <a:lnTo>
                    <a:pt x="616" y="758"/>
                  </a:lnTo>
                  <a:lnTo>
                    <a:pt x="639" y="732"/>
                  </a:lnTo>
                  <a:lnTo>
                    <a:pt x="663" y="706"/>
                  </a:lnTo>
                  <a:lnTo>
                    <a:pt x="687" y="681"/>
                  </a:lnTo>
                  <a:lnTo>
                    <a:pt x="711" y="657"/>
                  </a:lnTo>
                  <a:lnTo>
                    <a:pt x="735" y="634"/>
                  </a:lnTo>
                  <a:lnTo>
                    <a:pt x="760" y="611"/>
                  </a:lnTo>
                  <a:lnTo>
                    <a:pt x="785" y="590"/>
                  </a:lnTo>
                  <a:lnTo>
                    <a:pt x="810" y="569"/>
                  </a:lnTo>
                  <a:lnTo>
                    <a:pt x="835" y="549"/>
                  </a:lnTo>
                  <a:lnTo>
                    <a:pt x="861" y="529"/>
                  </a:lnTo>
                  <a:lnTo>
                    <a:pt x="887" y="511"/>
                  </a:lnTo>
                  <a:lnTo>
                    <a:pt x="914" y="493"/>
                  </a:lnTo>
                  <a:lnTo>
                    <a:pt x="940" y="476"/>
                  </a:lnTo>
                  <a:lnTo>
                    <a:pt x="967" y="459"/>
                  </a:lnTo>
                  <a:lnTo>
                    <a:pt x="996" y="445"/>
                  </a:lnTo>
                  <a:lnTo>
                    <a:pt x="1023" y="429"/>
                  </a:lnTo>
                  <a:lnTo>
                    <a:pt x="1052" y="415"/>
                  </a:lnTo>
                  <a:lnTo>
                    <a:pt x="1080" y="402"/>
                  </a:lnTo>
                  <a:lnTo>
                    <a:pt x="1109" y="389"/>
                  </a:lnTo>
                  <a:lnTo>
                    <a:pt x="1138" y="378"/>
                  </a:lnTo>
                  <a:lnTo>
                    <a:pt x="1168" y="367"/>
                  </a:lnTo>
                  <a:lnTo>
                    <a:pt x="1197" y="357"/>
                  </a:lnTo>
                  <a:lnTo>
                    <a:pt x="1227" y="347"/>
                  </a:lnTo>
                  <a:lnTo>
                    <a:pt x="1259" y="338"/>
                  </a:lnTo>
                  <a:lnTo>
                    <a:pt x="1289" y="330"/>
                  </a:lnTo>
                  <a:lnTo>
                    <a:pt x="1320" y="323"/>
                  </a:lnTo>
                  <a:lnTo>
                    <a:pt x="1352" y="317"/>
                  </a:lnTo>
                  <a:lnTo>
                    <a:pt x="1384" y="310"/>
                  </a:lnTo>
                  <a:lnTo>
                    <a:pt x="1416" y="306"/>
                  </a:lnTo>
                  <a:lnTo>
                    <a:pt x="1449" y="302"/>
                  </a:lnTo>
                  <a:lnTo>
                    <a:pt x="1481" y="298"/>
                  </a:lnTo>
                  <a:lnTo>
                    <a:pt x="1514" y="296"/>
                  </a:lnTo>
                  <a:lnTo>
                    <a:pt x="1548" y="294"/>
                  </a:lnTo>
                  <a:lnTo>
                    <a:pt x="1581" y="293"/>
                  </a:lnTo>
                  <a:lnTo>
                    <a:pt x="1616" y="293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2" name="Obdélník 1"/>
          <p:cNvSpPr/>
          <p:nvPr/>
        </p:nvSpPr>
        <p:spPr>
          <a:xfrm>
            <a:off x="1728216" y="1298448"/>
            <a:ext cx="74157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u="sng" dirty="0">
                <a:solidFill>
                  <a:srgbClr val="92D050"/>
                </a:solidFill>
              </a:rPr>
              <a:t>AKTIVITA: PRÁCE VE </a:t>
            </a:r>
            <a:r>
              <a:rPr lang="cs-CZ" sz="1800" b="1" u="sng" dirty="0" smtClean="0">
                <a:solidFill>
                  <a:srgbClr val="92D050"/>
                </a:solidFill>
              </a:rPr>
              <a:t>SKUPINÁCH ve třídě</a:t>
            </a:r>
          </a:p>
          <a:p>
            <a:endParaRPr lang="cs-CZ" sz="1800" b="1" u="sng" dirty="0">
              <a:solidFill>
                <a:srgbClr val="FFFF00"/>
              </a:solidFill>
            </a:endParaRPr>
          </a:p>
          <a:p>
            <a:pPr fontAlgn="base"/>
            <a:r>
              <a:rPr lang="cs-CZ" sz="1800" dirty="0">
                <a:solidFill>
                  <a:schemeClr val="bg1"/>
                </a:solidFill>
              </a:rPr>
              <a:t>Žáci pracují s aplikací </a:t>
            </a:r>
            <a:r>
              <a:rPr lang="cs-CZ" sz="1800" dirty="0" err="1" smtClean="0">
                <a:solidFill>
                  <a:schemeClr val="bg1"/>
                </a:solidFill>
              </a:rPr>
              <a:t>LearningApps</a:t>
            </a:r>
            <a:r>
              <a:rPr lang="cs-CZ" sz="1800" dirty="0">
                <a:solidFill>
                  <a:schemeClr val="bg1"/>
                </a:solidFill>
              </a:rPr>
              <a:t>, naučí se to v průběhu hodiny.</a:t>
            </a:r>
          </a:p>
          <a:p>
            <a:pPr fontAlgn="base"/>
            <a:r>
              <a:rPr lang="cs-CZ" sz="1800" u="sng" dirty="0" smtClean="0">
                <a:solidFill>
                  <a:schemeClr val="bg1"/>
                </a:solidFill>
                <a:hlinkClick r:id="rId3"/>
              </a:rPr>
              <a:t>www.learningapps.cz</a:t>
            </a:r>
            <a:endParaRPr lang="cs-CZ" sz="1800" u="sng" dirty="0" smtClean="0">
              <a:solidFill>
                <a:schemeClr val="bg1"/>
              </a:solidFill>
            </a:endParaRPr>
          </a:p>
          <a:p>
            <a:pPr fontAlgn="base"/>
            <a:endParaRPr lang="cs-CZ" sz="1800" u="sng" dirty="0">
              <a:solidFill>
                <a:schemeClr val="bg1"/>
              </a:solidFill>
            </a:endParaRPr>
          </a:p>
          <a:p>
            <a:pPr fontAlgn="base"/>
            <a:r>
              <a:rPr lang="cs-CZ" sz="1800" u="sng" dirty="0">
                <a:solidFill>
                  <a:schemeClr val="bg1"/>
                </a:solidFill>
                <a:hlinkClick r:id="rId4"/>
              </a:rPr>
              <a:t>https://</a:t>
            </a:r>
            <a:r>
              <a:rPr lang="cs-CZ" sz="1800" u="sng" dirty="0" smtClean="0">
                <a:solidFill>
                  <a:schemeClr val="bg1"/>
                </a:solidFill>
                <a:hlinkClick r:id="rId4"/>
              </a:rPr>
              <a:t>learningapps.org/createApp.php</a:t>
            </a:r>
            <a:endParaRPr lang="cs-CZ" sz="1800" u="sng" dirty="0" smtClean="0">
              <a:solidFill>
                <a:schemeClr val="bg1"/>
              </a:solidFill>
            </a:endParaRPr>
          </a:p>
          <a:p>
            <a:pPr fontAlgn="base"/>
            <a:endParaRPr lang="cs-CZ" sz="1800" u="sng" dirty="0">
              <a:solidFill>
                <a:schemeClr val="bg1"/>
              </a:solidFill>
            </a:endParaRPr>
          </a:p>
          <a:p>
            <a:pPr fontAlgn="base"/>
            <a:endParaRPr lang="cs-CZ" sz="1800" dirty="0">
              <a:solidFill>
                <a:schemeClr val="bg1"/>
              </a:solidFill>
            </a:endParaRPr>
          </a:p>
          <a:p>
            <a:pPr fontAlgn="base"/>
            <a:r>
              <a:rPr lang="cs-CZ" sz="1800" b="1" dirty="0" smtClean="0">
                <a:solidFill>
                  <a:srgbClr val="FFFF00"/>
                </a:solidFill>
              </a:rPr>
              <a:t>S čím by mohli mít žáci problémy?</a:t>
            </a:r>
          </a:p>
          <a:p>
            <a:pPr fontAlgn="base"/>
            <a:r>
              <a:rPr lang="cs-CZ" sz="1800" b="1" dirty="0" smtClean="0">
                <a:solidFill>
                  <a:srgbClr val="FFFF00"/>
                </a:solidFill>
              </a:rPr>
              <a:t>Řešili by </a:t>
            </a:r>
            <a:r>
              <a:rPr lang="cs-CZ" sz="1800" b="1" dirty="0" smtClean="0">
                <a:solidFill>
                  <a:srgbClr val="FFFF00"/>
                </a:solidFill>
              </a:rPr>
              <a:t>při práci </a:t>
            </a:r>
            <a:r>
              <a:rPr lang="cs-CZ" sz="1800" b="1" dirty="0" smtClean="0">
                <a:solidFill>
                  <a:srgbClr val="FFFF00"/>
                </a:solidFill>
              </a:rPr>
              <a:t>nějaké překážky?</a:t>
            </a:r>
          </a:p>
          <a:p>
            <a:pPr fontAlgn="base"/>
            <a:endParaRPr lang="cs-CZ" sz="1800" b="1" dirty="0">
              <a:solidFill>
                <a:srgbClr val="FFFF00"/>
              </a:solidFill>
            </a:endParaRPr>
          </a:p>
          <a:p>
            <a:endParaRPr lang="cs-CZ" sz="1800" dirty="0" smtClean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bg1"/>
              </a:solidFill>
            </a:endParaRPr>
          </a:p>
          <a:p>
            <a:endParaRPr lang="cs-CZ" sz="1800" dirty="0">
              <a:solidFill>
                <a:schemeClr val="bg1"/>
              </a:solidFill>
            </a:endParaRPr>
          </a:p>
          <a:p>
            <a:endParaRPr lang="cs-CZ" sz="1800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950" y="4965954"/>
            <a:ext cx="8604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9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7c3b2c4de0_0_72"/>
          <p:cNvSpPr txBox="1">
            <a:spLocks noGrp="1"/>
          </p:cNvSpPr>
          <p:nvPr>
            <p:ph type="title"/>
          </p:nvPr>
        </p:nvSpPr>
        <p:spPr>
          <a:xfrm>
            <a:off x="2181269" y="3235697"/>
            <a:ext cx="7847700" cy="25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l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u="sng" dirty="0"/>
              <a:t/>
            </a:r>
            <a:br>
              <a:rPr lang="cs-CZ" b="1" u="sng" dirty="0"/>
            </a:b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g17c3b2c4de0_0_72"/>
          <p:cNvSpPr txBox="1"/>
          <p:nvPr/>
        </p:nvSpPr>
        <p:spPr>
          <a:xfrm>
            <a:off x="3322295" y="569974"/>
            <a:ext cx="518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400"/>
            </a:pPr>
            <a:r>
              <a:rPr lang="cs-CZ" sz="2400" b="1" i="0" u="none" strike="noStrike" cap="none" dirty="0" smtClean="0">
                <a:solidFill>
                  <a:srgbClr val="FF7558"/>
                </a:solidFill>
                <a:latin typeface="Bitter"/>
                <a:ea typeface="Bitter"/>
                <a:cs typeface="Bitter"/>
                <a:sym typeface="Bitter"/>
              </a:rPr>
              <a:t>UVĚDOMĚNÍ</a:t>
            </a:r>
            <a:endParaRPr sz="2400" b="1" i="0" u="none" strike="noStrike" cap="none" dirty="0">
              <a:solidFill>
                <a:srgbClr val="FF7558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grpSp>
        <p:nvGrpSpPr>
          <p:cNvPr id="4" name="Skupina 3"/>
          <p:cNvGrpSpPr>
            <a:grpSpLocks noChangeAspect="1"/>
          </p:cNvGrpSpPr>
          <p:nvPr/>
        </p:nvGrpSpPr>
        <p:grpSpPr>
          <a:xfrm>
            <a:off x="10824730" y="6288156"/>
            <a:ext cx="822326" cy="288813"/>
            <a:chOff x="10150475" y="6088063"/>
            <a:chExt cx="1893888" cy="665162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0158413" y="6094413"/>
              <a:ext cx="1882775" cy="644525"/>
            </a:xfrm>
            <a:custGeom>
              <a:avLst/>
              <a:gdLst>
                <a:gd name="T0" fmla="*/ 398 w 16593"/>
                <a:gd name="T1" fmla="*/ 0 h 5682"/>
                <a:gd name="T2" fmla="*/ 16175 w 16593"/>
                <a:gd name="T3" fmla="*/ 27 h 5682"/>
                <a:gd name="T4" fmla="*/ 16217 w 16593"/>
                <a:gd name="T5" fmla="*/ 27 h 5682"/>
                <a:gd name="T6" fmla="*/ 16256 w 16593"/>
                <a:gd name="T7" fmla="*/ 27 h 5682"/>
                <a:gd name="T8" fmla="*/ 16296 w 16593"/>
                <a:gd name="T9" fmla="*/ 28 h 5682"/>
                <a:gd name="T10" fmla="*/ 16334 w 16593"/>
                <a:gd name="T11" fmla="*/ 30 h 5682"/>
                <a:gd name="T12" fmla="*/ 16351 w 16593"/>
                <a:gd name="T13" fmla="*/ 31 h 5682"/>
                <a:gd name="T14" fmla="*/ 16370 w 16593"/>
                <a:gd name="T15" fmla="*/ 34 h 5682"/>
                <a:gd name="T16" fmla="*/ 16387 w 16593"/>
                <a:gd name="T17" fmla="*/ 38 h 5682"/>
                <a:gd name="T18" fmla="*/ 16405 w 16593"/>
                <a:gd name="T19" fmla="*/ 42 h 5682"/>
                <a:gd name="T20" fmla="*/ 16420 w 16593"/>
                <a:gd name="T21" fmla="*/ 47 h 5682"/>
                <a:gd name="T22" fmla="*/ 16437 w 16593"/>
                <a:gd name="T23" fmla="*/ 54 h 5682"/>
                <a:gd name="T24" fmla="*/ 16452 w 16593"/>
                <a:gd name="T25" fmla="*/ 62 h 5682"/>
                <a:gd name="T26" fmla="*/ 16466 w 16593"/>
                <a:gd name="T27" fmla="*/ 70 h 5682"/>
                <a:gd name="T28" fmla="*/ 16481 w 16593"/>
                <a:gd name="T29" fmla="*/ 80 h 5682"/>
                <a:gd name="T30" fmla="*/ 16494 w 16593"/>
                <a:gd name="T31" fmla="*/ 92 h 5682"/>
                <a:gd name="T32" fmla="*/ 16507 w 16593"/>
                <a:gd name="T33" fmla="*/ 106 h 5682"/>
                <a:gd name="T34" fmla="*/ 16518 w 16593"/>
                <a:gd name="T35" fmla="*/ 121 h 5682"/>
                <a:gd name="T36" fmla="*/ 16530 w 16593"/>
                <a:gd name="T37" fmla="*/ 138 h 5682"/>
                <a:gd name="T38" fmla="*/ 16540 w 16593"/>
                <a:gd name="T39" fmla="*/ 156 h 5682"/>
                <a:gd name="T40" fmla="*/ 16550 w 16593"/>
                <a:gd name="T41" fmla="*/ 177 h 5682"/>
                <a:gd name="T42" fmla="*/ 16558 w 16593"/>
                <a:gd name="T43" fmla="*/ 200 h 5682"/>
                <a:gd name="T44" fmla="*/ 16566 w 16593"/>
                <a:gd name="T45" fmla="*/ 225 h 5682"/>
                <a:gd name="T46" fmla="*/ 16573 w 16593"/>
                <a:gd name="T47" fmla="*/ 252 h 5682"/>
                <a:gd name="T48" fmla="*/ 16579 w 16593"/>
                <a:gd name="T49" fmla="*/ 282 h 5682"/>
                <a:gd name="T50" fmla="*/ 16584 w 16593"/>
                <a:gd name="T51" fmla="*/ 314 h 5682"/>
                <a:gd name="T52" fmla="*/ 16587 w 16593"/>
                <a:gd name="T53" fmla="*/ 349 h 5682"/>
                <a:gd name="T54" fmla="*/ 16591 w 16593"/>
                <a:gd name="T55" fmla="*/ 385 h 5682"/>
                <a:gd name="T56" fmla="*/ 16593 w 16593"/>
                <a:gd name="T57" fmla="*/ 426 h 5682"/>
                <a:gd name="T58" fmla="*/ 16593 w 16593"/>
                <a:gd name="T59" fmla="*/ 469 h 5682"/>
                <a:gd name="T60" fmla="*/ 16574 w 16593"/>
                <a:gd name="T61" fmla="*/ 5682 h 5682"/>
                <a:gd name="T62" fmla="*/ 0 w 16593"/>
                <a:gd name="T63" fmla="*/ 5682 h 5682"/>
                <a:gd name="T64" fmla="*/ 0 w 16593"/>
                <a:gd name="T65" fmla="*/ 449 h 5682"/>
                <a:gd name="T66" fmla="*/ 0 w 16593"/>
                <a:gd name="T67" fmla="*/ 406 h 5682"/>
                <a:gd name="T68" fmla="*/ 2 w 16593"/>
                <a:gd name="T69" fmla="*/ 363 h 5682"/>
                <a:gd name="T70" fmla="*/ 4 w 16593"/>
                <a:gd name="T71" fmla="*/ 321 h 5682"/>
                <a:gd name="T72" fmla="*/ 10 w 16593"/>
                <a:gd name="T73" fmla="*/ 281 h 5682"/>
                <a:gd name="T74" fmla="*/ 13 w 16593"/>
                <a:gd name="T75" fmla="*/ 261 h 5682"/>
                <a:gd name="T76" fmla="*/ 17 w 16593"/>
                <a:gd name="T77" fmla="*/ 242 h 5682"/>
                <a:gd name="T78" fmla="*/ 22 w 16593"/>
                <a:gd name="T79" fmla="*/ 223 h 5682"/>
                <a:gd name="T80" fmla="*/ 27 w 16593"/>
                <a:gd name="T81" fmla="*/ 204 h 5682"/>
                <a:gd name="T82" fmla="*/ 34 w 16593"/>
                <a:gd name="T83" fmla="*/ 186 h 5682"/>
                <a:gd name="T84" fmla="*/ 41 w 16593"/>
                <a:gd name="T85" fmla="*/ 169 h 5682"/>
                <a:gd name="T86" fmla="*/ 49 w 16593"/>
                <a:gd name="T87" fmla="*/ 153 h 5682"/>
                <a:gd name="T88" fmla="*/ 59 w 16593"/>
                <a:gd name="T89" fmla="*/ 137 h 5682"/>
                <a:gd name="T90" fmla="*/ 69 w 16593"/>
                <a:gd name="T91" fmla="*/ 121 h 5682"/>
                <a:gd name="T92" fmla="*/ 81 w 16593"/>
                <a:gd name="T93" fmla="*/ 107 h 5682"/>
                <a:gd name="T94" fmla="*/ 93 w 16593"/>
                <a:gd name="T95" fmla="*/ 93 h 5682"/>
                <a:gd name="T96" fmla="*/ 108 w 16593"/>
                <a:gd name="T97" fmla="*/ 80 h 5682"/>
                <a:gd name="T98" fmla="*/ 122 w 16593"/>
                <a:gd name="T99" fmla="*/ 68 h 5682"/>
                <a:gd name="T100" fmla="*/ 139 w 16593"/>
                <a:gd name="T101" fmla="*/ 56 h 5682"/>
                <a:gd name="T102" fmla="*/ 158 w 16593"/>
                <a:gd name="T103" fmla="*/ 46 h 5682"/>
                <a:gd name="T104" fmla="*/ 178 w 16593"/>
                <a:gd name="T105" fmla="*/ 36 h 5682"/>
                <a:gd name="T106" fmla="*/ 199 w 16593"/>
                <a:gd name="T107" fmla="*/ 28 h 5682"/>
                <a:gd name="T108" fmla="*/ 223 w 16593"/>
                <a:gd name="T109" fmla="*/ 21 h 5682"/>
                <a:gd name="T110" fmla="*/ 247 w 16593"/>
                <a:gd name="T111" fmla="*/ 14 h 5682"/>
                <a:gd name="T112" fmla="*/ 274 w 16593"/>
                <a:gd name="T113" fmla="*/ 9 h 5682"/>
                <a:gd name="T114" fmla="*/ 302 w 16593"/>
                <a:gd name="T115" fmla="*/ 5 h 5682"/>
                <a:gd name="T116" fmla="*/ 332 w 16593"/>
                <a:gd name="T117" fmla="*/ 2 h 5682"/>
                <a:gd name="T118" fmla="*/ 365 w 16593"/>
                <a:gd name="T119" fmla="*/ 0 h 5682"/>
                <a:gd name="T120" fmla="*/ 398 w 16593"/>
                <a:gd name="T121" fmla="*/ 0 h 5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593" h="5682">
                  <a:moveTo>
                    <a:pt x="398" y="0"/>
                  </a:moveTo>
                  <a:lnTo>
                    <a:pt x="16175" y="27"/>
                  </a:lnTo>
                  <a:lnTo>
                    <a:pt x="16217" y="27"/>
                  </a:lnTo>
                  <a:lnTo>
                    <a:pt x="16256" y="27"/>
                  </a:lnTo>
                  <a:lnTo>
                    <a:pt x="16296" y="28"/>
                  </a:lnTo>
                  <a:lnTo>
                    <a:pt x="16334" y="30"/>
                  </a:lnTo>
                  <a:lnTo>
                    <a:pt x="16351" y="31"/>
                  </a:lnTo>
                  <a:lnTo>
                    <a:pt x="16370" y="34"/>
                  </a:lnTo>
                  <a:lnTo>
                    <a:pt x="16387" y="38"/>
                  </a:lnTo>
                  <a:lnTo>
                    <a:pt x="16405" y="42"/>
                  </a:lnTo>
                  <a:lnTo>
                    <a:pt x="16420" y="47"/>
                  </a:lnTo>
                  <a:lnTo>
                    <a:pt x="16437" y="54"/>
                  </a:lnTo>
                  <a:lnTo>
                    <a:pt x="16452" y="62"/>
                  </a:lnTo>
                  <a:lnTo>
                    <a:pt x="16466" y="70"/>
                  </a:lnTo>
                  <a:lnTo>
                    <a:pt x="16481" y="80"/>
                  </a:lnTo>
                  <a:lnTo>
                    <a:pt x="16494" y="92"/>
                  </a:lnTo>
                  <a:lnTo>
                    <a:pt x="16507" y="106"/>
                  </a:lnTo>
                  <a:lnTo>
                    <a:pt x="16518" y="121"/>
                  </a:lnTo>
                  <a:lnTo>
                    <a:pt x="16530" y="138"/>
                  </a:lnTo>
                  <a:lnTo>
                    <a:pt x="16540" y="156"/>
                  </a:lnTo>
                  <a:lnTo>
                    <a:pt x="16550" y="177"/>
                  </a:lnTo>
                  <a:lnTo>
                    <a:pt x="16558" y="200"/>
                  </a:lnTo>
                  <a:lnTo>
                    <a:pt x="16566" y="225"/>
                  </a:lnTo>
                  <a:lnTo>
                    <a:pt x="16573" y="252"/>
                  </a:lnTo>
                  <a:lnTo>
                    <a:pt x="16579" y="282"/>
                  </a:lnTo>
                  <a:lnTo>
                    <a:pt x="16584" y="314"/>
                  </a:lnTo>
                  <a:lnTo>
                    <a:pt x="16587" y="349"/>
                  </a:lnTo>
                  <a:lnTo>
                    <a:pt x="16591" y="385"/>
                  </a:lnTo>
                  <a:lnTo>
                    <a:pt x="16593" y="426"/>
                  </a:lnTo>
                  <a:lnTo>
                    <a:pt x="16593" y="469"/>
                  </a:lnTo>
                  <a:lnTo>
                    <a:pt x="16574" y="5682"/>
                  </a:lnTo>
                  <a:lnTo>
                    <a:pt x="0" y="5682"/>
                  </a:lnTo>
                  <a:lnTo>
                    <a:pt x="0" y="449"/>
                  </a:lnTo>
                  <a:lnTo>
                    <a:pt x="0" y="406"/>
                  </a:lnTo>
                  <a:lnTo>
                    <a:pt x="2" y="363"/>
                  </a:lnTo>
                  <a:lnTo>
                    <a:pt x="4" y="321"/>
                  </a:lnTo>
                  <a:lnTo>
                    <a:pt x="10" y="281"/>
                  </a:lnTo>
                  <a:lnTo>
                    <a:pt x="13" y="261"/>
                  </a:lnTo>
                  <a:lnTo>
                    <a:pt x="17" y="242"/>
                  </a:lnTo>
                  <a:lnTo>
                    <a:pt x="22" y="223"/>
                  </a:lnTo>
                  <a:lnTo>
                    <a:pt x="27" y="204"/>
                  </a:lnTo>
                  <a:lnTo>
                    <a:pt x="34" y="186"/>
                  </a:lnTo>
                  <a:lnTo>
                    <a:pt x="41" y="169"/>
                  </a:lnTo>
                  <a:lnTo>
                    <a:pt x="49" y="153"/>
                  </a:lnTo>
                  <a:lnTo>
                    <a:pt x="59" y="137"/>
                  </a:lnTo>
                  <a:lnTo>
                    <a:pt x="69" y="121"/>
                  </a:lnTo>
                  <a:lnTo>
                    <a:pt x="81" y="107"/>
                  </a:lnTo>
                  <a:lnTo>
                    <a:pt x="93" y="93"/>
                  </a:lnTo>
                  <a:lnTo>
                    <a:pt x="108" y="80"/>
                  </a:lnTo>
                  <a:lnTo>
                    <a:pt x="122" y="68"/>
                  </a:lnTo>
                  <a:lnTo>
                    <a:pt x="139" y="56"/>
                  </a:lnTo>
                  <a:lnTo>
                    <a:pt x="158" y="46"/>
                  </a:lnTo>
                  <a:lnTo>
                    <a:pt x="178" y="36"/>
                  </a:lnTo>
                  <a:lnTo>
                    <a:pt x="199" y="28"/>
                  </a:lnTo>
                  <a:lnTo>
                    <a:pt x="223" y="21"/>
                  </a:lnTo>
                  <a:lnTo>
                    <a:pt x="247" y="14"/>
                  </a:lnTo>
                  <a:lnTo>
                    <a:pt x="274" y="9"/>
                  </a:lnTo>
                  <a:lnTo>
                    <a:pt x="302" y="5"/>
                  </a:lnTo>
                  <a:lnTo>
                    <a:pt x="332" y="2"/>
                  </a:lnTo>
                  <a:lnTo>
                    <a:pt x="365" y="0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B5B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0264775" y="6181725"/>
              <a:ext cx="430213" cy="431800"/>
            </a:xfrm>
            <a:custGeom>
              <a:avLst/>
              <a:gdLst>
                <a:gd name="T0" fmla="*/ 3787 w 3796"/>
                <a:gd name="T1" fmla="*/ 2101 h 3811"/>
                <a:gd name="T2" fmla="*/ 3736 w 3796"/>
                <a:gd name="T3" fmla="*/ 2381 h 3811"/>
                <a:gd name="T4" fmla="*/ 3648 w 3796"/>
                <a:gd name="T5" fmla="*/ 2647 h 3811"/>
                <a:gd name="T6" fmla="*/ 3521 w 3796"/>
                <a:gd name="T7" fmla="*/ 2894 h 3811"/>
                <a:gd name="T8" fmla="*/ 3364 w 3796"/>
                <a:gd name="T9" fmla="*/ 3118 h 3811"/>
                <a:gd name="T10" fmla="*/ 3175 w 3796"/>
                <a:gd name="T11" fmla="*/ 3316 h 3811"/>
                <a:gd name="T12" fmla="*/ 2960 w 3796"/>
                <a:gd name="T13" fmla="*/ 3485 h 3811"/>
                <a:gd name="T14" fmla="*/ 2722 w 3796"/>
                <a:gd name="T15" fmla="*/ 3623 h 3811"/>
                <a:gd name="T16" fmla="*/ 2464 w 3796"/>
                <a:gd name="T17" fmla="*/ 3725 h 3811"/>
                <a:gd name="T18" fmla="*/ 2188 w 3796"/>
                <a:gd name="T19" fmla="*/ 3789 h 3811"/>
                <a:gd name="T20" fmla="*/ 1899 w 3796"/>
                <a:gd name="T21" fmla="*/ 3811 h 3811"/>
                <a:gd name="T22" fmla="*/ 1610 w 3796"/>
                <a:gd name="T23" fmla="*/ 3789 h 3811"/>
                <a:gd name="T24" fmla="*/ 1334 w 3796"/>
                <a:gd name="T25" fmla="*/ 3726 h 3811"/>
                <a:gd name="T26" fmla="*/ 1077 w 3796"/>
                <a:gd name="T27" fmla="*/ 3624 h 3811"/>
                <a:gd name="T28" fmla="*/ 838 w 3796"/>
                <a:gd name="T29" fmla="*/ 3486 h 3811"/>
                <a:gd name="T30" fmla="*/ 623 w 3796"/>
                <a:gd name="T31" fmla="*/ 3317 h 3811"/>
                <a:gd name="T32" fmla="*/ 435 w 3796"/>
                <a:gd name="T33" fmla="*/ 3119 h 3811"/>
                <a:gd name="T34" fmla="*/ 276 w 3796"/>
                <a:gd name="T35" fmla="*/ 2896 h 3811"/>
                <a:gd name="T36" fmla="*/ 150 w 3796"/>
                <a:gd name="T37" fmla="*/ 2649 h 3811"/>
                <a:gd name="T38" fmla="*/ 60 w 3796"/>
                <a:gd name="T39" fmla="*/ 2384 h 3811"/>
                <a:gd name="T40" fmla="*/ 10 w 3796"/>
                <a:gd name="T41" fmla="*/ 2103 h 3811"/>
                <a:gd name="T42" fmla="*/ 0 w 3796"/>
                <a:gd name="T43" fmla="*/ 1907 h 3811"/>
                <a:gd name="T44" fmla="*/ 10 w 3796"/>
                <a:gd name="T45" fmla="*/ 1711 h 3811"/>
                <a:gd name="T46" fmla="*/ 60 w 3796"/>
                <a:gd name="T47" fmla="*/ 1430 h 3811"/>
                <a:gd name="T48" fmla="*/ 149 w 3796"/>
                <a:gd name="T49" fmla="*/ 1164 h 3811"/>
                <a:gd name="T50" fmla="*/ 275 w 3796"/>
                <a:gd name="T51" fmla="*/ 918 h 3811"/>
                <a:gd name="T52" fmla="*/ 433 w 3796"/>
                <a:gd name="T53" fmla="*/ 694 h 3811"/>
                <a:gd name="T54" fmla="*/ 622 w 3796"/>
                <a:gd name="T55" fmla="*/ 496 h 3811"/>
                <a:gd name="T56" fmla="*/ 837 w 3796"/>
                <a:gd name="T57" fmla="*/ 326 h 3811"/>
                <a:gd name="T58" fmla="*/ 1075 w 3796"/>
                <a:gd name="T59" fmla="*/ 189 h 3811"/>
                <a:gd name="T60" fmla="*/ 1332 w 3796"/>
                <a:gd name="T61" fmla="*/ 86 h 3811"/>
                <a:gd name="T62" fmla="*/ 1608 w 3796"/>
                <a:gd name="T63" fmla="*/ 22 h 3811"/>
                <a:gd name="T64" fmla="*/ 1897 w 3796"/>
                <a:gd name="T65" fmla="*/ 0 h 3811"/>
                <a:gd name="T66" fmla="*/ 2186 w 3796"/>
                <a:gd name="T67" fmla="*/ 22 h 3811"/>
                <a:gd name="T68" fmla="*/ 2462 w 3796"/>
                <a:gd name="T69" fmla="*/ 86 h 3811"/>
                <a:gd name="T70" fmla="*/ 2720 w 3796"/>
                <a:gd name="T71" fmla="*/ 188 h 3811"/>
                <a:gd name="T72" fmla="*/ 2959 w 3796"/>
                <a:gd name="T73" fmla="*/ 325 h 3811"/>
                <a:gd name="T74" fmla="*/ 3174 w 3796"/>
                <a:gd name="T75" fmla="*/ 495 h 3811"/>
                <a:gd name="T76" fmla="*/ 3362 w 3796"/>
                <a:gd name="T77" fmla="*/ 693 h 3811"/>
                <a:gd name="T78" fmla="*/ 3520 w 3796"/>
                <a:gd name="T79" fmla="*/ 916 h 3811"/>
                <a:gd name="T80" fmla="*/ 3647 w 3796"/>
                <a:gd name="T81" fmla="*/ 1162 h 3811"/>
                <a:gd name="T82" fmla="*/ 3735 w 3796"/>
                <a:gd name="T83" fmla="*/ 1428 h 3811"/>
                <a:gd name="T84" fmla="*/ 3786 w 3796"/>
                <a:gd name="T85" fmla="*/ 1709 h 3811"/>
                <a:gd name="T86" fmla="*/ 3796 w 3796"/>
                <a:gd name="T87" fmla="*/ 1905 h 3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96" h="3811">
                  <a:moveTo>
                    <a:pt x="3796" y="1906"/>
                  </a:moveTo>
                  <a:lnTo>
                    <a:pt x="3794" y="2004"/>
                  </a:lnTo>
                  <a:lnTo>
                    <a:pt x="3787" y="2101"/>
                  </a:lnTo>
                  <a:lnTo>
                    <a:pt x="3774" y="2196"/>
                  </a:lnTo>
                  <a:lnTo>
                    <a:pt x="3757" y="2289"/>
                  </a:lnTo>
                  <a:lnTo>
                    <a:pt x="3736" y="2381"/>
                  </a:lnTo>
                  <a:lnTo>
                    <a:pt x="3711" y="2472"/>
                  </a:lnTo>
                  <a:lnTo>
                    <a:pt x="3681" y="2560"/>
                  </a:lnTo>
                  <a:lnTo>
                    <a:pt x="3648" y="2647"/>
                  </a:lnTo>
                  <a:lnTo>
                    <a:pt x="3609" y="2731"/>
                  </a:lnTo>
                  <a:lnTo>
                    <a:pt x="3567" y="2814"/>
                  </a:lnTo>
                  <a:lnTo>
                    <a:pt x="3521" y="2894"/>
                  </a:lnTo>
                  <a:lnTo>
                    <a:pt x="3472" y="2971"/>
                  </a:lnTo>
                  <a:lnTo>
                    <a:pt x="3419" y="3045"/>
                  </a:lnTo>
                  <a:lnTo>
                    <a:pt x="3364" y="3118"/>
                  </a:lnTo>
                  <a:lnTo>
                    <a:pt x="3303" y="3187"/>
                  </a:lnTo>
                  <a:lnTo>
                    <a:pt x="3241" y="3253"/>
                  </a:lnTo>
                  <a:lnTo>
                    <a:pt x="3175" y="3316"/>
                  </a:lnTo>
                  <a:lnTo>
                    <a:pt x="3106" y="3375"/>
                  </a:lnTo>
                  <a:lnTo>
                    <a:pt x="3035" y="3432"/>
                  </a:lnTo>
                  <a:lnTo>
                    <a:pt x="2960" y="3485"/>
                  </a:lnTo>
                  <a:lnTo>
                    <a:pt x="2884" y="3535"/>
                  </a:lnTo>
                  <a:lnTo>
                    <a:pt x="2804" y="3581"/>
                  </a:lnTo>
                  <a:lnTo>
                    <a:pt x="2722" y="3623"/>
                  </a:lnTo>
                  <a:lnTo>
                    <a:pt x="2638" y="3661"/>
                  </a:lnTo>
                  <a:lnTo>
                    <a:pt x="2552" y="3695"/>
                  </a:lnTo>
                  <a:lnTo>
                    <a:pt x="2464" y="3725"/>
                  </a:lnTo>
                  <a:lnTo>
                    <a:pt x="2373" y="3750"/>
                  </a:lnTo>
                  <a:lnTo>
                    <a:pt x="2281" y="3772"/>
                  </a:lnTo>
                  <a:lnTo>
                    <a:pt x="2188" y="3789"/>
                  </a:lnTo>
                  <a:lnTo>
                    <a:pt x="2093" y="3801"/>
                  </a:lnTo>
                  <a:lnTo>
                    <a:pt x="1997" y="3809"/>
                  </a:lnTo>
                  <a:lnTo>
                    <a:pt x="1899" y="3811"/>
                  </a:lnTo>
                  <a:lnTo>
                    <a:pt x="1802" y="3809"/>
                  </a:lnTo>
                  <a:lnTo>
                    <a:pt x="1705" y="3802"/>
                  </a:lnTo>
                  <a:lnTo>
                    <a:pt x="1610" y="3789"/>
                  </a:lnTo>
                  <a:lnTo>
                    <a:pt x="1517" y="3772"/>
                  </a:lnTo>
                  <a:lnTo>
                    <a:pt x="1425" y="3751"/>
                  </a:lnTo>
                  <a:lnTo>
                    <a:pt x="1334" y="3726"/>
                  </a:lnTo>
                  <a:lnTo>
                    <a:pt x="1247" y="3696"/>
                  </a:lnTo>
                  <a:lnTo>
                    <a:pt x="1160" y="3662"/>
                  </a:lnTo>
                  <a:lnTo>
                    <a:pt x="1077" y="3624"/>
                  </a:lnTo>
                  <a:lnTo>
                    <a:pt x="994" y="3582"/>
                  </a:lnTo>
                  <a:lnTo>
                    <a:pt x="915" y="3536"/>
                  </a:lnTo>
                  <a:lnTo>
                    <a:pt x="838" y="3486"/>
                  </a:lnTo>
                  <a:lnTo>
                    <a:pt x="763" y="3433"/>
                  </a:lnTo>
                  <a:lnTo>
                    <a:pt x="691" y="3377"/>
                  </a:lnTo>
                  <a:lnTo>
                    <a:pt x="623" y="3317"/>
                  </a:lnTo>
                  <a:lnTo>
                    <a:pt x="557" y="3254"/>
                  </a:lnTo>
                  <a:lnTo>
                    <a:pt x="494" y="3188"/>
                  </a:lnTo>
                  <a:lnTo>
                    <a:pt x="435" y="3119"/>
                  </a:lnTo>
                  <a:lnTo>
                    <a:pt x="378" y="3048"/>
                  </a:lnTo>
                  <a:lnTo>
                    <a:pt x="325" y="2972"/>
                  </a:lnTo>
                  <a:lnTo>
                    <a:pt x="276" y="2896"/>
                  </a:lnTo>
                  <a:lnTo>
                    <a:pt x="230" y="2816"/>
                  </a:lnTo>
                  <a:lnTo>
                    <a:pt x="188" y="2733"/>
                  </a:lnTo>
                  <a:lnTo>
                    <a:pt x="150" y="2649"/>
                  </a:lnTo>
                  <a:lnTo>
                    <a:pt x="116" y="2563"/>
                  </a:lnTo>
                  <a:lnTo>
                    <a:pt x="86" y="2475"/>
                  </a:lnTo>
                  <a:lnTo>
                    <a:pt x="60" y="2384"/>
                  </a:lnTo>
                  <a:lnTo>
                    <a:pt x="39" y="2292"/>
                  </a:lnTo>
                  <a:lnTo>
                    <a:pt x="22" y="2198"/>
                  </a:lnTo>
                  <a:lnTo>
                    <a:pt x="10" y="2103"/>
                  </a:lnTo>
                  <a:lnTo>
                    <a:pt x="3" y="2006"/>
                  </a:lnTo>
                  <a:lnTo>
                    <a:pt x="0" y="1908"/>
                  </a:lnTo>
                  <a:lnTo>
                    <a:pt x="0" y="1907"/>
                  </a:lnTo>
                  <a:lnTo>
                    <a:pt x="0" y="1906"/>
                  </a:lnTo>
                  <a:lnTo>
                    <a:pt x="3" y="1807"/>
                  </a:lnTo>
                  <a:lnTo>
                    <a:pt x="10" y="1711"/>
                  </a:lnTo>
                  <a:lnTo>
                    <a:pt x="22" y="1616"/>
                  </a:lnTo>
                  <a:lnTo>
                    <a:pt x="39" y="1522"/>
                  </a:lnTo>
                  <a:lnTo>
                    <a:pt x="60" y="1430"/>
                  </a:lnTo>
                  <a:lnTo>
                    <a:pt x="85" y="1339"/>
                  </a:lnTo>
                  <a:lnTo>
                    <a:pt x="115" y="1251"/>
                  </a:lnTo>
                  <a:lnTo>
                    <a:pt x="149" y="1164"/>
                  </a:lnTo>
                  <a:lnTo>
                    <a:pt x="187" y="1080"/>
                  </a:lnTo>
                  <a:lnTo>
                    <a:pt x="229" y="998"/>
                  </a:lnTo>
                  <a:lnTo>
                    <a:pt x="275" y="918"/>
                  </a:lnTo>
                  <a:lnTo>
                    <a:pt x="324" y="840"/>
                  </a:lnTo>
                  <a:lnTo>
                    <a:pt x="377" y="766"/>
                  </a:lnTo>
                  <a:lnTo>
                    <a:pt x="433" y="694"/>
                  </a:lnTo>
                  <a:lnTo>
                    <a:pt x="493" y="625"/>
                  </a:lnTo>
                  <a:lnTo>
                    <a:pt x="556" y="559"/>
                  </a:lnTo>
                  <a:lnTo>
                    <a:pt x="622" y="496"/>
                  </a:lnTo>
                  <a:lnTo>
                    <a:pt x="690" y="436"/>
                  </a:lnTo>
                  <a:lnTo>
                    <a:pt x="761" y="380"/>
                  </a:lnTo>
                  <a:lnTo>
                    <a:pt x="837" y="326"/>
                  </a:lnTo>
                  <a:lnTo>
                    <a:pt x="913" y="277"/>
                  </a:lnTo>
                  <a:lnTo>
                    <a:pt x="993" y="231"/>
                  </a:lnTo>
                  <a:lnTo>
                    <a:pt x="1075" y="189"/>
                  </a:lnTo>
                  <a:lnTo>
                    <a:pt x="1158" y="150"/>
                  </a:lnTo>
                  <a:lnTo>
                    <a:pt x="1245" y="117"/>
                  </a:lnTo>
                  <a:lnTo>
                    <a:pt x="1332" y="86"/>
                  </a:lnTo>
                  <a:lnTo>
                    <a:pt x="1423" y="61"/>
                  </a:lnTo>
                  <a:lnTo>
                    <a:pt x="1515" y="39"/>
                  </a:lnTo>
                  <a:lnTo>
                    <a:pt x="1608" y="22"/>
                  </a:lnTo>
                  <a:lnTo>
                    <a:pt x="1703" y="11"/>
                  </a:lnTo>
                  <a:lnTo>
                    <a:pt x="1799" y="3"/>
                  </a:lnTo>
                  <a:lnTo>
                    <a:pt x="1897" y="0"/>
                  </a:lnTo>
                  <a:lnTo>
                    <a:pt x="1994" y="2"/>
                  </a:lnTo>
                  <a:lnTo>
                    <a:pt x="2091" y="10"/>
                  </a:lnTo>
                  <a:lnTo>
                    <a:pt x="2186" y="22"/>
                  </a:lnTo>
                  <a:lnTo>
                    <a:pt x="2279" y="39"/>
                  </a:lnTo>
                  <a:lnTo>
                    <a:pt x="2371" y="60"/>
                  </a:lnTo>
                  <a:lnTo>
                    <a:pt x="2462" y="86"/>
                  </a:lnTo>
                  <a:lnTo>
                    <a:pt x="2550" y="116"/>
                  </a:lnTo>
                  <a:lnTo>
                    <a:pt x="2636" y="150"/>
                  </a:lnTo>
                  <a:lnTo>
                    <a:pt x="2720" y="188"/>
                  </a:lnTo>
                  <a:lnTo>
                    <a:pt x="2802" y="230"/>
                  </a:lnTo>
                  <a:lnTo>
                    <a:pt x="2882" y="276"/>
                  </a:lnTo>
                  <a:lnTo>
                    <a:pt x="2959" y="325"/>
                  </a:lnTo>
                  <a:lnTo>
                    <a:pt x="3033" y="378"/>
                  </a:lnTo>
                  <a:lnTo>
                    <a:pt x="3105" y="435"/>
                  </a:lnTo>
                  <a:lnTo>
                    <a:pt x="3174" y="495"/>
                  </a:lnTo>
                  <a:lnTo>
                    <a:pt x="3240" y="558"/>
                  </a:lnTo>
                  <a:lnTo>
                    <a:pt x="3302" y="624"/>
                  </a:lnTo>
                  <a:lnTo>
                    <a:pt x="3362" y="693"/>
                  </a:lnTo>
                  <a:lnTo>
                    <a:pt x="3418" y="764"/>
                  </a:lnTo>
                  <a:lnTo>
                    <a:pt x="3471" y="839"/>
                  </a:lnTo>
                  <a:lnTo>
                    <a:pt x="3520" y="916"/>
                  </a:lnTo>
                  <a:lnTo>
                    <a:pt x="3566" y="997"/>
                  </a:lnTo>
                  <a:lnTo>
                    <a:pt x="3608" y="1078"/>
                  </a:lnTo>
                  <a:lnTo>
                    <a:pt x="3647" y="1162"/>
                  </a:lnTo>
                  <a:lnTo>
                    <a:pt x="3680" y="1249"/>
                  </a:lnTo>
                  <a:lnTo>
                    <a:pt x="3710" y="1337"/>
                  </a:lnTo>
                  <a:lnTo>
                    <a:pt x="3735" y="1428"/>
                  </a:lnTo>
                  <a:lnTo>
                    <a:pt x="3757" y="1520"/>
                  </a:lnTo>
                  <a:lnTo>
                    <a:pt x="3774" y="1613"/>
                  </a:lnTo>
                  <a:lnTo>
                    <a:pt x="3786" y="1709"/>
                  </a:lnTo>
                  <a:lnTo>
                    <a:pt x="3794" y="1805"/>
                  </a:lnTo>
                  <a:lnTo>
                    <a:pt x="3796" y="1904"/>
                  </a:lnTo>
                  <a:lnTo>
                    <a:pt x="3796" y="1905"/>
                  </a:lnTo>
                  <a:lnTo>
                    <a:pt x="3796" y="190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0233025" y="6149975"/>
              <a:ext cx="493713" cy="495300"/>
            </a:xfrm>
            <a:custGeom>
              <a:avLst/>
              <a:gdLst>
                <a:gd name="T0" fmla="*/ 4170 w 4349"/>
                <a:gd name="T1" fmla="*/ 1289 h 4369"/>
                <a:gd name="T2" fmla="*/ 4348 w 4349"/>
                <a:gd name="T3" fmla="*/ 2127 h 4369"/>
                <a:gd name="T4" fmla="*/ 4212 w 4349"/>
                <a:gd name="T5" fmla="*/ 2978 h 4369"/>
                <a:gd name="T6" fmla="*/ 3766 w 4349"/>
                <a:gd name="T7" fmla="*/ 3680 h 4369"/>
                <a:gd name="T8" fmla="*/ 3058 w 4349"/>
                <a:gd name="T9" fmla="*/ 4186 h 4369"/>
                <a:gd name="T10" fmla="*/ 2227 w 4349"/>
                <a:gd name="T11" fmla="*/ 4368 h 4369"/>
                <a:gd name="T12" fmla="*/ 1393 w 4349"/>
                <a:gd name="T13" fmla="*/ 4226 h 4369"/>
                <a:gd name="T14" fmla="*/ 682 w 4349"/>
                <a:gd name="T15" fmla="*/ 3763 h 4369"/>
                <a:gd name="T16" fmla="*/ 181 w 4349"/>
                <a:gd name="T17" fmla="*/ 3065 h 4369"/>
                <a:gd name="T18" fmla="*/ 1 w 4349"/>
                <a:gd name="T19" fmla="*/ 2239 h 4369"/>
                <a:gd name="T20" fmla="*/ 141 w 4349"/>
                <a:gd name="T21" fmla="*/ 1397 h 4369"/>
                <a:gd name="T22" fmla="*/ 603 w 4349"/>
                <a:gd name="T23" fmla="*/ 674 h 4369"/>
                <a:gd name="T24" fmla="*/ 1290 w 4349"/>
                <a:gd name="T25" fmla="*/ 178 h 4369"/>
                <a:gd name="T26" fmla="*/ 2116 w 4349"/>
                <a:gd name="T27" fmla="*/ 0 h 4369"/>
                <a:gd name="T28" fmla="*/ 2966 w 4349"/>
                <a:gd name="T29" fmla="*/ 138 h 4369"/>
                <a:gd name="T30" fmla="*/ 3677 w 4349"/>
                <a:gd name="T31" fmla="*/ 594 h 4369"/>
                <a:gd name="T32" fmla="*/ 560 w 4349"/>
                <a:gd name="T33" fmla="*/ 1425 h 4369"/>
                <a:gd name="T34" fmla="*/ 394 w 4349"/>
                <a:gd name="T35" fmla="*/ 2095 h 4369"/>
                <a:gd name="T36" fmla="*/ 494 w 4349"/>
                <a:gd name="T37" fmla="*/ 2783 h 4369"/>
                <a:gd name="T38" fmla="*/ 856 w 4349"/>
                <a:gd name="T39" fmla="*/ 3374 h 4369"/>
                <a:gd name="T40" fmla="*/ 1421 w 4349"/>
                <a:gd name="T41" fmla="*/ 3803 h 4369"/>
                <a:gd name="T42" fmla="*/ 2088 w 4349"/>
                <a:gd name="T43" fmla="*/ 3969 h 4369"/>
                <a:gd name="T44" fmla="*/ 2780 w 4349"/>
                <a:gd name="T45" fmla="*/ 3868 h 4369"/>
                <a:gd name="T46" fmla="*/ 3379 w 4349"/>
                <a:gd name="T47" fmla="*/ 3500 h 4369"/>
                <a:gd name="T48" fmla="*/ 3796 w 4349"/>
                <a:gd name="T49" fmla="*/ 2952 h 4369"/>
                <a:gd name="T50" fmla="*/ 3956 w 4349"/>
                <a:gd name="T51" fmla="*/ 2278 h 4369"/>
                <a:gd name="T52" fmla="*/ 3859 w 4349"/>
                <a:gd name="T53" fmla="*/ 1573 h 4369"/>
                <a:gd name="T54" fmla="*/ 3501 w 4349"/>
                <a:gd name="T55" fmla="*/ 980 h 4369"/>
                <a:gd name="T56" fmla="*/ 2941 w 4349"/>
                <a:gd name="T57" fmla="*/ 558 h 4369"/>
                <a:gd name="T58" fmla="*/ 2269 w 4349"/>
                <a:gd name="T59" fmla="*/ 395 h 4369"/>
                <a:gd name="T60" fmla="*/ 1574 w 4349"/>
                <a:gd name="T61" fmla="*/ 493 h 4369"/>
                <a:gd name="T62" fmla="*/ 990 w 4349"/>
                <a:gd name="T63" fmla="*/ 853 h 4369"/>
                <a:gd name="T64" fmla="*/ 1676 w 4349"/>
                <a:gd name="T65" fmla="*/ 1799 h 4369"/>
                <a:gd name="T66" fmla="*/ 1431 w 4349"/>
                <a:gd name="T67" fmla="*/ 1857 h 4369"/>
                <a:gd name="T68" fmla="*/ 1333 w 4349"/>
                <a:gd name="T69" fmla="*/ 2113 h 4369"/>
                <a:gd name="T70" fmla="*/ 1378 w 4349"/>
                <a:gd name="T71" fmla="*/ 2433 h 4369"/>
                <a:gd name="T72" fmla="*/ 1567 w 4349"/>
                <a:gd name="T73" fmla="*/ 2567 h 4369"/>
                <a:gd name="T74" fmla="*/ 1855 w 4349"/>
                <a:gd name="T75" fmla="*/ 2446 h 4369"/>
                <a:gd name="T76" fmla="*/ 1985 w 4349"/>
                <a:gd name="T77" fmla="*/ 2729 h 4369"/>
                <a:gd name="T78" fmla="*/ 1676 w 4349"/>
                <a:gd name="T79" fmla="*/ 2856 h 4369"/>
                <a:gd name="T80" fmla="*/ 1210 w 4349"/>
                <a:gd name="T81" fmla="*/ 2761 h 4369"/>
                <a:gd name="T82" fmla="*/ 949 w 4349"/>
                <a:gd name="T83" fmla="*/ 2334 h 4369"/>
                <a:gd name="T84" fmla="*/ 1041 w 4349"/>
                <a:gd name="T85" fmla="*/ 1789 h 4369"/>
                <a:gd name="T86" fmla="*/ 1443 w 4349"/>
                <a:gd name="T87" fmla="*/ 1518 h 4369"/>
                <a:gd name="T88" fmla="*/ 1843 w 4349"/>
                <a:gd name="T89" fmla="*/ 1550 h 4369"/>
                <a:gd name="T90" fmla="*/ 2103 w 4349"/>
                <a:gd name="T91" fmla="*/ 1749 h 4369"/>
                <a:gd name="T92" fmla="*/ 2981 w 4349"/>
                <a:gd name="T93" fmla="*/ 1818 h 4369"/>
                <a:gd name="T94" fmla="*/ 2719 w 4349"/>
                <a:gd name="T95" fmla="*/ 1831 h 4369"/>
                <a:gd name="T96" fmla="*/ 2591 w 4349"/>
                <a:gd name="T97" fmla="*/ 2050 h 4369"/>
                <a:gd name="T98" fmla="*/ 2608 w 4349"/>
                <a:gd name="T99" fmla="*/ 2387 h 4369"/>
                <a:gd name="T100" fmla="*/ 2774 w 4349"/>
                <a:gd name="T101" fmla="*/ 2557 h 4369"/>
                <a:gd name="T102" fmla="*/ 3067 w 4349"/>
                <a:gd name="T103" fmla="*/ 2496 h 4369"/>
                <a:gd name="T104" fmla="*/ 3290 w 4349"/>
                <a:gd name="T105" fmla="*/ 2687 h 4369"/>
                <a:gd name="T106" fmla="*/ 3000 w 4349"/>
                <a:gd name="T107" fmla="*/ 2846 h 4369"/>
                <a:gd name="T108" fmla="*/ 2550 w 4349"/>
                <a:gd name="T109" fmla="*/ 2805 h 4369"/>
                <a:gd name="T110" fmla="*/ 2231 w 4349"/>
                <a:gd name="T111" fmla="*/ 2435 h 4369"/>
                <a:gd name="T112" fmla="*/ 2254 w 4349"/>
                <a:gd name="T113" fmla="*/ 1874 h 4369"/>
                <a:gd name="T114" fmla="*/ 2608 w 4349"/>
                <a:gd name="T115" fmla="*/ 1541 h 4369"/>
                <a:gd name="T116" fmla="*/ 3040 w 4349"/>
                <a:gd name="T117" fmla="*/ 1531 h 4369"/>
                <a:gd name="T118" fmla="*/ 3320 w 4349"/>
                <a:gd name="T119" fmla="*/ 1700 h 4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49" h="4369">
                  <a:moveTo>
                    <a:pt x="3717" y="632"/>
                  </a:moveTo>
                  <a:lnTo>
                    <a:pt x="3756" y="672"/>
                  </a:lnTo>
                  <a:lnTo>
                    <a:pt x="3793" y="713"/>
                  </a:lnTo>
                  <a:lnTo>
                    <a:pt x="3830" y="754"/>
                  </a:lnTo>
                  <a:lnTo>
                    <a:pt x="3865" y="796"/>
                  </a:lnTo>
                  <a:lnTo>
                    <a:pt x="3899" y="838"/>
                  </a:lnTo>
                  <a:lnTo>
                    <a:pt x="3931" y="881"/>
                  </a:lnTo>
                  <a:lnTo>
                    <a:pt x="3962" y="924"/>
                  </a:lnTo>
                  <a:lnTo>
                    <a:pt x="3993" y="968"/>
                  </a:lnTo>
                  <a:lnTo>
                    <a:pt x="4022" y="1012"/>
                  </a:lnTo>
                  <a:lnTo>
                    <a:pt x="4050" y="1057"/>
                  </a:lnTo>
                  <a:lnTo>
                    <a:pt x="4076" y="1102"/>
                  </a:lnTo>
                  <a:lnTo>
                    <a:pt x="4101" y="1148"/>
                  </a:lnTo>
                  <a:lnTo>
                    <a:pt x="4125" y="1194"/>
                  </a:lnTo>
                  <a:lnTo>
                    <a:pt x="4148" y="1241"/>
                  </a:lnTo>
                  <a:lnTo>
                    <a:pt x="4170" y="1289"/>
                  </a:lnTo>
                  <a:lnTo>
                    <a:pt x="4190" y="1337"/>
                  </a:lnTo>
                  <a:lnTo>
                    <a:pt x="4210" y="1386"/>
                  </a:lnTo>
                  <a:lnTo>
                    <a:pt x="4227" y="1436"/>
                  </a:lnTo>
                  <a:lnTo>
                    <a:pt x="4244" y="1485"/>
                  </a:lnTo>
                  <a:lnTo>
                    <a:pt x="4260" y="1535"/>
                  </a:lnTo>
                  <a:lnTo>
                    <a:pt x="4273" y="1587"/>
                  </a:lnTo>
                  <a:lnTo>
                    <a:pt x="4287" y="1638"/>
                  </a:lnTo>
                  <a:lnTo>
                    <a:pt x="4298" y="1690"/>
                  </a:lnTo>
                  <a:lnTo>
                    <a:pt x="4309" y="1743"/>
                  </a:lnTo>
                  <a:lnTo>
                    <a:pt x="4318" y="1796"/>
                  </a:lnTo>
                  <a:lnTo>
                    <a:pt x="4326" y="1850"/>
                  </a:lnTo>
                  <a:lnTo>
                    <a:pt x="4333" y="1904"/>
                  </a:lnTo>
                  <a:lnTo>
                    <a:pt x="4338" y="1959"/>
                  </a:lnTo>
                  <a:lnTo>
                    <a:pt x="4342" y="2014"/>
                  </a:lnTo>
                  <a:lnTo>
                    <a:pt x="4345" y="2071"/>
                  </a:lnTo>
                  <a:lnTo>
                    <a:pt x="4348" y="2127"/>
                  </a:lnTo>
                  <a:lnTo>
                    <a:pt x="4349" y="2184"/>
                  </a:lnTo>
                  <a:lnTo>
                    <a:pt x="4348" y="2241"/>
                  </a:lnTo>
                  <a:lnTo>
                    <a:pt x="4345" y="2297"/>
                  </a:lnTo>
                  <a:lnTo>
                    <a:pt x="4342" y="2353"/>
                  </a:lnTo>
                  <a:lnTo>
                    <a:pt x="4338" y="2409"/>
                  </a:lnTo>
                  <a:lnTo>
                    <a:pt x="4333" y="2463"/>
                  </a:lnTo>
                  <a:lnTo>
                    <a:pt x="4327" y="2517"/>
                  </a:lnTo>
                  <a:lnTo>
                    <a:pt x="4318" y="2571"/>
                  </a:lnTo>
                  <a:lnTo>
                    <a:pt x="4309" y="2624"/>
                  </a:lnTo>
                  <a:lnTo>
                    <a:pt x="4300" y="2676"/>
                  </a:lnTo>
                  <a:lnTo>
                    <a:pt x="4288" y="2728"/>
                  </a:lnTo>
                  <a:lnTo>
                    <a:pt x="4274" y="2779"/>
                  </a:lnTo>
                  <a:lnTo>
                    <a:pt x="4261" y="2830"/>
                  </a:lnTo>
                  <a:lnTo>
                    <a:pt x="4245" y="2879"/>
                  </a:lnTo>
                  <a:lnTo>
                    <a:pt x="4230" y="2930"/>
                  </a:lnTo>
                  <a:lnTo>
                    <a:pt x="4212" y="2978"/>
                  </a:lnTo>
                  <a:lnTo>
                    <a:pt x="4193" y="3026"/>
                  </a:lnTo>
                  <a:lnTo>
                    <a:pt x="4173" y="3074"/>
                  </a:lnTo>
                  <a:lnTo>
                    <a:pt x="4152" y="3121"/>
                  </a:lnTo>
                  <a:lnTo>
                    <a:pt x="4129" y="3167"/>
                  </a:lnTo>
                  <a:lnTo>
                    <a:pt x="4105" y="3213"/>
                  </a:lnTo>
                  <a:lnTo>
                    <a:pt x="4081" y="3258"/>
                  </a:lnTo>
                  <a:lnTo>
                    <a:pt x="4055" y="3304"/>
                  </a:lnTo>
                  <a:lnTo>
                    <a:pt x="4028" y="3348"/>
                  </a:lnTo>
                  <a:lnTo>
                    <a:pt x="3999" y="3392"/>
                  </a:lnTo>
                  <a:lnTo>
                    <a:pt x="3970" y="3434"/>
                  </a:lnTo>
                  <a:lnTo>
                    <a:pt x="3938" y="3476"/>
                  </a:lnTo>
                  <a:lnTo>
                    <a:pt x="3906" y="3518"/>
                  </a:lnTo>
                  <a:lnTo>
                    <a:pt x="3874" y="3559"/>
                  </a:lnTo>
                  <a:lnTo>
                    <a:pt x="3838" y="3600"/>
                  </a:lnTo>
                  <a:lnTo>
                    <a:pt x="3803" y="3640"/>
                  </a:lnTo>
                  <a:lnTo>
                    <a:pt x="3766" y="3680"/>
                  </a:lnTo>
                  <a:lnTo>
                    <a:pt x="3727" y="3718"/>
                  </a:lnTo>
                  <a:lnTo>
                    <a:pt x="3687" y="3758"/>
                  </a:lnTo>
                  <a:lnTo>
                    <a:pt x="3645" y="3797"/>
                  </a:lnTo>
                  <a:lnTo>
                    <a:pt x="3602" y="3835"/>
                  </a:lnTo>
                  <a:lnTo>
                    <a:pt x="3559" y="3871"/>
                  </a:lnTo>
                  <a:lnTo>
                    <a:pt x="3517" y="3906"/>
                  </a:lnTo>
                  <a:lnTo>
                    <a:pt x="3473" y="3939"/>
                  </a:lnTo>
                  <a:lnTo>
                    <a:pt x="3428" y="3972"/>
                  </a:lnTo>
                  <a:lnTo>
                    <a:pt x="3384" y="4003"/>
                  </a:lnTo>
                  <a:lnTo>
                    <a:pt x="3338" y="4033"/>
                  </a:lnTo>
                  <a:lnTo>
                    <a:pt x="3293" y="4061"/>
                  </a:lnTo>
                  <a:lnTo>
                    <a:pt x="3247" y="4088"/>
                  </a:lnTo>
                  <a:lnTo>
                    <a:pt x="3200" y="4114"/>
                  </a:lnTo>
                  <a:lnTo>
                    <a:pt x="3153" y="4139"/>
                  </a:lnTo>
                  <a:lnTo>
                    <a:pt x="3105" y="4162"/>
                  </a:lnTo>
                  <a:lnTo>
                    <a:pt x="3058" y="4186"/>
                  </a:lnTo>
                  <a:lnTo>
                    <a:pt x="3009" y="4206"/>
                  </a:lnTo>
                  <a:lnTo>
                    <a:pt x="2960" y="4225"/>
                  </a:lnTo>
                  <a:lnTo>
                    <a:pt x="2911" y="4244"/>
                  </a:lnTo>
                  <a:lnTo>
                    <a:pt x="2861" y="4261"/>
                  </a:lnTo>
                  <a:lnTo>
                    <a:pt x="2811" y="4277"/>
                  </a:lnTo>
                  <a:lnTo>
                    <a:pt x="2761" y="4291"/>
                  </a:lnTo>
                  <a:lnTo>
                    <a:pt x="2710" y="4305"/>
                  </a:lnTo>
                  <a:lnTo>
                    <a:pt x="2658" y="4317"/>
                  </a:lnTo>
                  <a:lnTo>
                    <a:pt x="2605" y="4328"/>
                  </a:lnTo>
                  <a:lnTo>
                    <a:pt x="2553" y="4337"/>
                  </a:lnTo>
                  <a:lnTo>
                    <a:pt x="2500" y="4346"/>
                  </a:lnTo>
                  <a:lnTo>
                    <a:pt x="2447" y="4352"/>
                  </a:lnTo>
                  <a:lnTo>
                    <a:pt x="2392" y="4358"/>
                  </a:lnTo>
                  <a:lnTo>
                    <a:pt x="2338" y="4363"/>
                  </a:lnTo>
                  <a:lnTo>
                    <a:pt x="2283" y="4366"/>
                  </a:lnTo>
                  <a:lnTo>
                    <a:pt x="2227" y="4368"/>
                  </a:lnTo>
                  <a:lnTo>
                    <a:pt x="2171" y="4369"/>
                  </a:lnTo>
                  <a:lnTo>
                    <a:pt x="2117" y="4368"/>
                  </a:lnTo>
                  <a:lnTo>
                    <a:pt x="2061" y="4366"/>
                  </a:lnTo>
                  <a:lnTo>
                    <a:pt x="2007" y="4363"/>
                  </a:lnTo>
                  <a:lnTo>
                    <a:pt x="1954" y="4358"/>
                  </a:lnTo>
                  <a:lnTo>
                    <a:pt x="1901" y="4353"/>
                  </a:lnTo>
                  <a:lnTo>
                    <a:pt x="1847" y="4346"/>
                  </a:lnTo>
                  <a:lnTo>
                    <a:pt x="1795" y="4337"/>
                  </a:lnTo>
                  <a:lnTo>
                    <a:pt x="1743" y="4328"/>
                  </a:lnTo>
                  <a:lnTo>
                    <a:pt x="1692" y="4317"/>
                  </a:lnTo>
                  <a:lnTo>
                    <a:pt x="1641" y="4306"/>
                  </a:lnTo>
                  <a:lnTo>
                    <a:pt x="1591" y="4292"/>
                  </a:lnTo>
                  <a:lnTo>
                    <a:pt x="1541" y="4278"/>
                  </a:lnTo>
                  <a:lnTo>
                    <a:pt x="1491" y="4262"/>
                  </a:lnTo>
                  <a:lnTo>
                    <a:pt x="1442" y="4245"/>
                  </a:lnTo>
                  <a:lnTo>
                    <a:pt x="1393" y="4226"/>
                  </a:lnTo>
                  <a:lnTo>
                    <a:pt x="1345" y="4208"/>
                  </a:lnTo>
                  <a:lnTo>
                    <a:pt x="1298" y="4187"/>
                  </a:lnTo>
                  <a:lnTo>
                    <a:pt x="1251" y="4165"/>
                  </a:lnTo>
                  <a:lnTo>
                    <a:pt x="1204" y="4142"/>
                  </a:lnTo>
                  <a:lnTo>
                    <a:pt x="1159" y="4116"/>
                  </a:lnTo>
                  <a:lnTo>
                    <a:pt x="1113" y="4091"/>
                  </a:lnTo>
                  <a:lnTo>
                    <a:pt x="1068" y="4064"/>
                  </a:lnTo>
                  <a:lnTo>
                    <a:pt x="1023" y="4036"/>
                  </a:lnTo>
                  <a:lnTo>
                    <a:pt x="979" y="4005"/>
                  </a:lnTo>
                  <a:lnTo>
                    <a:pt x="935" y="3975"/>
                  </a:lnTo>
                  <a:lnTo>
                    <a:pt x="891" y="3942"/>
                  </a:lnTo>
                  <a:lnTo>
                    <a:pt x="848" y="3910"/>
                  </a:lnTo>
                  <a:lnTo>
                    <a:pt x="807" y="3874"/>
                  </a:lnTo>
                  <a:lnTo>
                    <a:pt x="765" y="3839"/>
                  </a:lnTo>
                  <a:lnTo>
                    <a:pt x="723" y="3802"/>
                  </a:lnTo>
                  <a:lnTo>
                    <a:pt x="682" y="3763"/>
                  </a:lnTo>
                  <a:lnTo>
                    <a:pt x="642" y="3724"/>
                  </a:lnTo>
                  <a:lnTo>
                    <a:pt x="603" y="3684"/>
                  </a:lnTo>
                  <a:lnTo>
                    <a:pt x="565" y="3642"/>
                  </a:lnTo>
                  <a:lnTo>
                    <a:pt x="528" y="3601"/>
                  </a:lnTo>
                  <a:lnTo>
                    <a:pt x="491" y="3559"/>
                  </a:lnTo>
                  <a:lnTo>
                    <a:pt x="457" y="3516"/>
                  </a:lnTo>
                  <a:lnTo>
                    <a:pt x="424" y="3473"/>
                  </a:lnTo>
                  <a:lnTo>
                    <a:pt x="392" y="3430"/>
                  </a:lnTo>
                  <a:lnTo>
                    <a:pt x="361" y="3386"/>
                  </a:lnTo>
                  <a:lnTo>
                    <a:pt x="332" y="3341"/>
                  </a:lnTo>
                  <a:lnTo>
                    <a:pt x="304" y="3296"/>
                  </a:lnTo>
                  <a:lnTo>
                    <a:pt x="276" y="3251"/>
                  </a:lnTo>
                  <a:lnTo>
                    <a:pt x="251" y="3205"/>
                  </a:lnTo>
                  <a:lnTo>
                    <a:pt x="226" y="3159"/>
                  </a:lnTo>
                  <a:lnTo>
                    <a:pt x="203" y="3112"/>
                  </a:lnTo>
                  <a:lnTo>
                    <a:pt x="181" y="3065"/>
                  </a:lnTo>
                  <a:lnTo>
                    <a:pt x="161" y="3017"/>
                  </a:lnTo>
                  <a:lnTo>
                    <a:pt x="141" y="2968"/>
                  </a:lnTo>
                  <a:lnTo>
                    <a:pt x="123" y="2919"/>
                  </a:lnTo>
                  <a:lnTo>
                    <a:pt x="106" y="2870"/>
                  </a:lnTo>
                  <a:lnTo>
                    <a:pt x="91" y="2821"/>
                  </a:lnTo>
                  <a:lnTo>
                    <a:pt x="76" y="2770"/>
                  </a:lnTo>
                  <a:lnTo>
                    <a:pt x="62" y="2719"/>
                  </a:lnTo>
                  <a:lnTo>
                    <a:pt x="51" y="2668"/>
                  </a:lnTo>
                  <a:lnTo>
                    <a:pt x="41" y="2616"/>
                  </a:lnTo>
                  <a:lnTo>
                    <a:pt x="31" y="2564"/>
                  </a:lnTo>
                  <a:lnTo>
                    <a:pt x="23" y="2511"/>
                  </a:lnTo>
                  <a:lnTo>
                    <a:pt x="15" y="2457"/>
                  </a:lnTo>
                  <a:lnTo>
                    <a:pt x="10" y="2404"/>
                  </a:lnTo>
                  <a:lnTo>
                    <a:pt x="6" y="2349"/>
                  </a:lnTo>
                  <a:lnTo>
                    <a:pt x="3" y="2295"/>
                  </a:lnTo>
                  <a:lnTo>
                    <a:pt x="1" y="2239"/>
                  </a:lnTo>
                  <a:lnTo>
                    <a:pt x="0" y="2184"/>
                  </a:lnTo>
                  <a:lnTo>
                    <a:pt x="1" y="2128"/>
                  </a:lnTo>
                  <a:lnTo>
                    <a:pt x="3" y="2073"/>
                  </a:lnTo>
                  <a:lnTo>
                    <a:pt x="6" y="2018"/>
                  </a:lnTo>
                  <a:lnTo>
                    <a:pt x="10" y="1964"/>
                  </a:lnTo>
                  <a:lnTo>
                    <a:pt x="15" y="1909"/>
                  </a:lnTo>
                  <a:lnTo>
                    <a:pt x="23" y="1856"/>
                  </a:lnTo>
                  <a:lnTo>
                    <a:pt x="31" y="1803"/>
                  </a:lnTo>
                  <a:lnTo>
                    <a:pt x="41" y="1751"/>
                  </a:lnTo>
                  <a:lnTo>
                    <a:pt x="51" y="1699"/>
                  </a:lnTo>
                  <a:lnTo>
                    <a:pt x="62" y="1647"/>
                  </a:lnTo>
                  <a:lnTo>
                    <a:pt x="76" y="1596"/>
                  </a:lnTo>
                  <a:lnTo>
                    <a:pt x="91" y="1546"/>
                  </a:lnTo>
                  <a:lnTo>
                    <a:pt x="106" y="1496"/>
                  </a:lnTo>
                  <a:lnTo>
                    <a:pt x="123" y="1446"/>
                  </a:lnTo>
                  <a:lnTo>
                    <a:pt x="141" y="1397"/>
                  </a:lnTo>
                  <a:lnTo>
                    <a:pt x="161" y="1348"/>
                  </a:lnTo>
                  <a:lnTo>
                    <a:pt x="181" y="1300"/>
                  </a:lnTo>
                  <a:lnTo>
                    <a:pt x="203" y="1253"/>
                  </a:lnTo>
                  <a:lnTo>
                    <a:pt x="226" y="1205"/>
                  </a:lnTo>
                  <a:lnTo>
                    <a:pt x="251" y="1158"/>
                  </a:lnTo>
                  <a:lnTo>
                    <a:pt x="276" y="1112"/>
                  </a:lnTo>
                  <a:lnTo>
                    <a:pt x="304" y="1066"/>
                  </a:lnTo>
                  <a:lnTo>
                    <a:pt x="332" y="1020"/>
                  </a:lnTo>
                  <a:lnTo>
                    <a:pt x="361" y="976"/>
                  </a:lnTo>
                  <a:lnTo>
                    <a:pt x="392" y="931"/>
                  </a:lnTo>
                  <a:lnTo>
                    <a:pt x="424" y="887"/>
                  </a:lnTo>
                  <a:lnTo>
                    <a:pt x="457" y="844"/>
                  </a:lnTo>
                  <a:lnTo>
                    <a:pt x="491" y="800"/>
                  </a:lnTo>
                  <a:lnTo>
                    <a:pt x="528" y="758"/>
                  </a:lnTo>
                  <a:lnTo>
                    <a:pt x="565" y="715"/>
                  </a:lnTo>
                  <a:lnTo>
                    <a:pt x="603" y="674"/>
                  </a:lnTo>
                  <a:lnTo>
                    <a:pt x="642" y="632"/>
                  </a:lnTo>
                  <a:lnTo>
                    <a:pt x="681" y="594"/>
                  </a:lnTo>
                  <a:lnTo>
                    <a:pt x="721" y="556"/>
                  </a:lnTo>
                  <a:lnTo>
                    <a:pt x="762" y="519"/>
                  </a:lnTo>
                  <a:lnTo>
                    <a:pt x="804" y="485"/>
                  </a:lnTo>
                  <a:lnTo>
                    <a:pt x="844" y="450"/>
                  </a:lnTo>
                  <a:lnTo>
                    <a:pt x="887" y="418"/>
                  </a:lnTo>
                  <a:lnTo>
                    <a:pt x="929" y="386"/>
                  </a:lnTo>
                  <a:lnTo>
                    <a:pt x="973" y="356"/>
                  </a:lnTo>
                  <a:lnTo>
                    <a:pt x="1017" y="327"/>
                  </a:lnTo>
                  <a:lnTo>
                    <a:pt x="1060" y="298"/>
                  </a:lnTo>
                  <a:lnTo>
                    <a:pt x="1105" y="272"/>
                  </a:lnTo>
                  <a:lnTo>
                    <a:pt x="1151" y="247"/>
                  </a:lnTo>
                  <a:lnTo>
                    <a:pt x="1196" y="223"/>
                  </a:lnTo>
                  <a:lnTo>
                    <a:pt x="1243" y="200"/>
                  </a:lnTo>
                  <a:lnTo>
                    <a:pt x="1290" y="178"/>
                  </a:lnTo>
                  <a:lnTo>
                    <a:pt x="1337" y="158"/>
                  </a:lnTo>
                  <a:lnTo>
                    <a:pt x="1386" y="138"/>
                  </a:lnTo>
                  <a:lnTo>
                    <a:pt x="1434" y="120"/>
                  </a:lnTo>
                  <a:lnTo>
                    <a:pt x="1483" y="103"/>
                  </a:lnTo>
                  <a:lnTo>
                    <a:pt x="1533" y="89"/>
                  </a:lnTo>
                  <a:lnTo>
                    <a:pt x="1583" y="74"/>
                  </a:lnTo>
                  <a:lnTo>
                    <a:pt x="1635" y="62"/>
                  </a:lnTo>
                  <a:lnTo>
                    <a:pt x="1686" y="49"/>
                  </a:lnTo>
                  <a:lnTo>
                    <a:pt x="1737" y="38"/>
                  </a:lnTo>
                  <a:lnTo>
                    <a:pt x="1790" y="29"/>
                  </a:lnTo>
                  <a:lnTo>
                    <a:pt x="1842" y="22"/>
                  </a:lnTo>
                  <a:lnTo>
                    <a:pt x="1897" y="14"/>
                  </a:lnTo>
                  <a:lnTo>
                    <a:pt x="1950" y="9"/>
                  </a:lnTo>
                  <a:lnTo>
                    <a:pt x="2005" y="5"/>
                  </a:lnTo>
                  <a:lnTo>
                    <a:pt x="2059" y="2"/>
                  </a:lnTo>
                  <a:lnTo>
                    <a:pt x="2116" y="0"/>
                  </a:lnTo>
                  <a:lnTo>
                    <a:pt x="2171" y="0"/>
                  </a:lnTo>
                  <a:lnTo>
                    <a:pt x="2228" y="0"/>
                  </a:lnTo>
                  <a:lnTo>
                    <a:pt x="2285" y="2"/>
                  </a:lnTo>
                  <a:lnTo>
                    <a:pt x="2340" y="5"/>
                  </a:lnTo>
                  <a:lnTo>
                    <a:pt x="2395" y="9"/>
                  </a:lnTo>
                  <a:lnTo>
                    <a:pt x="2451" y="14"/>
                  </a:lnTo>
                  <a:lnTo>
                    <a:pt x="2504" y="22"/>
                  </a:lnTo>
                  <a:lnTo>
                    <a:pt x="2558" y="29"/>
                  </a:lnTo>
                  <a:lnTo>
                    <a:pt x="2611" y="38"/>
                  </a:lnTo>
                  <a:lnTo>
                    <a:pt x="2664" y="49"/>
                  </a:lnTo>
                  <a:lnTo>
                    <a:pt x="2715" y="62"/>
                  </a:lnTo>
                  <a:lnTo>
                    <a:pt x="2767" y="74"/>
                  </a:lnTo>
                  <a:lnTo>
                    <a:pt x="2817" y="89"/>
                  </a:lnTo>
                  <a:lnTo>
                    <a:pt x="2867" y="103"/>
                  </a:lnTo>
                  <a:lnTo>
                    <a:pt x="2917" y="120"/>
                  </a:lnTo>
                  <a:lnTo>
                    <a:pt x="2966" y="138"/>
                  </a:lnTo>
                  <a:lnTo>
                    <a:pt x="3015" y="158"/>
                  </a:lnTo>
                  <a:lnTo>
                    <a:pt x="3063" y="178"/>
                  </a:lnTo>
                  <a:lnTo>
                    <a:pt x="3111" y="200"/>
                  </a:lnTo>
                  <a:lnTo>
                    <a:pt x="3158" y="223"/>
                  </a:lnTo>
                  <a:lnTo>
                    <a:pt x="3203" y="247"/>
                  </a:lnTo>
                  <a:lnTo>
                    <a:pt x="3249" y="272"/>
                  </a:lnTo>
                  <a:lnTo>
                    <a:pt x="3294" y="298"/>
                  </a:lnTo>
                  <a:lnTo>
                    <a:pt x="3339" y="327"/>
                  </a:lnTo>
                  <a:lnTo>
                    <a:pt x="3384" y="356"/>
                  </a:lnTo>
                  <a:lnTo>
                    <a:pt x="3427" y="386"/>
                  </a:lnTo>
                  <a:lnTo>
                    <a:pt x="3471" y="418"/>
                  </a:lnTo>
                  <a:lnTo>
                    <a:pt x="3512" y="450"/>
                  </a:lnTo>
                  <a:lnTo>
                    <a:pt x="3554" y="485"/>
                  </a:lnTo>
                  <a:lnTo>
                    <a:pt x="3596" y="519"/>
                  </a:lnTo>
                  <a:lnTo>
                    <a:pt x="3637" y="556"/>
                  </a:lnTo>
                  <a:lnTo>
                    <a:pt x="3677" y="594"/>
                  </a:lnTo>
                  <a:lnTo>
                    <a:pt x="3717" y="632"/>
                  </a:lnTo>
                  <a:close/>
                  <a:moveTo>
                    <a:pt x="926" y="917"/>
                  </a:moveTo>
                  <a:lnTo>
                    <a:pt x="892" y="951"/>
                  </a:lnTo>
                  <a:lnTo>
                    <a:pt x="861" y="985"/>
                  </a:lnTo>
                  <a:lnTo>
                    <a:pt x="831" y="1020"/>
                  </a:lnTo>
                  <a:lnTo>
                    <a:pt x="800" y="1055"/>
                  </a:lnTo>
                  <a:lnTo>
                    <a:pt x="772" y="1090"/>
                  </a:lnTo>
                  <a:lnTo>
                    <a:pt x="744" y="1126"/>
                  </a:lnTo>
                  <a:lnTo>
                    <a:pt x="718" y="1162"/>
                  </a:lnTo>
                  <a:lnTo>
                    <a:pt x="692" y="1199"/>
                  </a:lnTo>
                  <a:lnTo>
                    <a:pt x="668" y="1236"/>
                  </a:lnTo>
                  <a:lnTo>
                    <a:pt x="644" y="1273"/>
                  </a:lnTo>
                  <a:lnTo>
                    <a:pt x="622" y="1310"/>
                  </a:lnTo>
                  <a:lnTo>
                    <a:pt x="600" y="1349"/>
                  </a:lnTo>
                  <a:lnTo>
                    <a:pt x="580" y="1387"/>
                  </a:lnTo>
                  <a:lnTo>
                    <a:pt x="560" y="1425"/>
                  </a:lnTo>
                  <a:lnTo>
                    <a:pt x="543" y="1465"/>
                  </a:lnTo>
                  <a:lnTo>
                    <a:pt x="525" y="1504"/>
                  </a:lnTo>
                  <a:lnTo>
                    <a:pt x="509" y="1544"/>
                  </a:lnTo>
                  <a:lnTo>
                    <a:pt x="495" y="1585"/>
                  </a:lnTo>
                  <a:lnTo>
                    <a:pt x="480" y="1624"/>
                  </a:lnTo>
                  <a:lnTo>
                    <a:pt x="467" y="1665"/>
                  </a:lnTo>
                  <a:lnTo>
                    <a:pt x="455" y="1707"/>
                  </a:lnTo>
                  <a:lnTo>
                    <a:pt x="444" y="1748"/>
                  </a:lnTo>
                  <a:lnTo>
                    <a:pt x="434" y="1790"/>
                  </a:lnTo>
                  <a:lnTo>
                    <a:pt x="426" y="1833"/>
                  </a:lnTo>
                  <a:lnTo>
                    <a:pt x="417" y="1876"/>
                  </a:lnTo>
                  <a:lnTo>
                    <a:pt x="411" y="1919"/>
                  </a:lnTo>
                  <a:lnTo>
                    <a:pt x="405" y="1962"/>
                  </a:lnTo>
                  <a:lnTo>
                    <a:pt x="401" y="2006"/>
                  </a:lnTo>
                  <a:lnTo>
                    <a:pt x="396" y="2050"/>
                  </a:lnTo>
                  <a:lnTo>
                    <a:pt x="394" y="2095"/>
                  </a:lnTo>
                  <a:lnTo>
                    <a:pt x="392" y="2139"/>
                  </a:lnTo>
                  <a:lnTo>
                    <a:pt x="392" y="2185"/>
                  </a:lnTo>
                  <a:lnTo>
                    <a:pt x="392" y="2230"/>
                  </a:lnTo>
                  <a:lnTo>
                    <a:pt x="394" y="2275"/>
                  </a:lnTo>
                  <a:lnTo>
                    <a:pt x="396" y="2319"/>
                  </a:lnTo>
                  <a:lnTo>
                    <a:pt x="401" y="2363"/>
                  </a:lnTo>
                  <a:lnTo>
                    <a:pt x="405" y="2407"/>
                  </a:lnTo>
                  <a:lnTo>
                    <a:pt x="410" y="2450"/>
                  </a:lnTo>
                  <a:lnTo>
                    <a:pt x="417" y="2493"/>
                  </a:lnTo>
                  <a:lnTo>
                    <a:pt x="425" y="2536"/>
                  </a:lnTo>
                  <a:lnTo>
                    <a:pt x="434" y="2578"/>
                  </a:lnTo>
                  <a:lnTo>
                    <a:pt x="443" y="2619"/>
                  </a:lnTo>
                  <a:lnTo>
                    <a:pt x="454" y="2660"/>
                  </a:lnTo>
                  <a:lnTo>
                    <a:pt x="466" y="2701"/>
                  </a:lnTo>
                  <a:lnTo>
                    <a:pt x="479" y="2742"/>
                  </a:lnTo>
                  <a:lnTo>
                    <a:pt x="494" y="2783"/>
                  </a:lnTo>
                  <a:lnTo>
                    <a:pt x="508" y="2823"/>
                  </a:lnTo>
                  <a:lnTo>
                    <a:pt x="524" y="2861"/>
                  </a:lnTo>
                  <a:lnTo>
                    <a:pt x="541" y="2901"/>
                  </a:lnTo>
                  <a:lnTo>
                    <a:pt x="559" y="2939"/>
                  </a:lnTo>
                  <a:lnTo>
                    <a:pt x="578" y="2978"/>
                  </a:lnTo>
                  <a:lnTo>
                    <a:pt x="598" y="3015"/>
                  </a:lnTo>
                  <a:lnTo>
                    <a:pt x="620" y="3053"/>
                  </a:lnTo>
                  <a:lnTo>
                    <a:pt x="642" y="3091"/>
                  </a:lnTo>
                  <a:lnTo>
                    <a:pt x="665" y="3128"/>
                  </a:lnTo>
                  <a:lnTo>
                    <a:pt x="689" y="3163"/>
                  </a:lnTo>
                  <a:lnTo>
                    <a:pt x="715" y="3200"/>
                  </a:lnTo>
                  <a:lnTo>
                    <a:pt x="741" y="3235"/>
                  </a:lnTo>
                  <a:lnTo>
                    <a:pt x="768" y="3270"/>
                  </a:lnTo>
                  <a:lnTo>
                    <a:pt x="796" y="3306"/>
                  </a:lnTo>
                  <a:lnTo>
                    <a:pt x="826" y="3340"/>
                  </a:lnTo>
                  <a:lnTo>
                    <a:pt x="856" y="3374"/>
                  </a:lnTo>
                  <a:lnTo>
                    <a:pt x="888" y="3407"/>
                  </a:lnTo>
                  <a:lnTo>
                    <a:pt x="920" y="3441"/>
                  </a:lnTo>
                  <a:lnTo>
                    <a:pt x="953" y="3473"/>
                  </a:lnTo>
                  <a:lnTo>
                    <a:pt x="987" y="3505"/>
                  </a:lnTo>
                  <a:lnTo>
                    <a:pt x="1021" y="3535"/>
                  </a:lnTo>
                  <a:lnTo>
                    <a:pt x="1055" y="3565"/>
                  </a:lnTo>
                  <a:lnTo>
                    <a:pt x="1090" y="3594"/>
                  </a:lnTo>
                  <a:lnTo>
                    <a:pt x="1125" y="3621"/>
                  </a:lnTo>
                  <a:lnTo>
                    <a:pt x="1161" y="3647"/>
                  </a:lnTo>
                  <a:lnTo>
                    <a:pt x="1197" y="3672"/>
                  </a:lnTo>
                  <a:lnTo>
                    <a:pt x="1234" y="3697"/>
                  </a:lnTo>
                  <a:lnTo>
                    <a:pt x="1270" y="3720"/>
                  </a:lnTo>
                  <a:lnTo>
                    <a:pt x="1307" y="3742"/>
                  </a:lnTo>
                  <a:lnTo>
                    <a:pt x="1344" y="3763"/>
                  </a:lnTo>
                  <a:lnTo>
                    <a:pt x="1383" y="3784"/>
                  </a:lnTo>
                  <a:lnTo>
                    <a:pt x="1421" y="3803"/>
                  </a:lnTo>
                  <a:lnTo>
                    <a:pt x="1459" y="3821"/>
                  </a:lnTo>
                  <a:lnTo>
                    <a:pt x="1499" y="3838"/>
                  </a:lnTo>
                  <a:lnTo>
                    <a:pt x="1538" y="3855"/>
                  </a:lnTo>
                  <a:lnTo>
                    <a:pt x="1578" y="3869"/>
                  </a:lnTo>
                  <a:lnTo>
                    <a:pt x="1619" y="3883"/>
                  </a:lnTo>
                  <a:lnTo>
                    <a:pt x="1660" y="3896"/>
                  </a:lnTo>
                  <a:lnTo>
                    <a:pt x="1700" y="3908"/>
                  </a:lnTo>
                  <a:lnTo>
                    <a:pt x="1742" y="3919"/>
                  </a:lnTo>
                  <a:lnTo>
                    <a:pt x="1784" y="3929"/>
                  </a:lnTo>
                  <a:lnTo>
                    <a:pt x="1826" y="3937"/>
                  </a:lnTo>
                  <a:lnTo>
                    <a:pt x="1868" y="3946"/>
                  </a:lnTo>
                  <a:lnTo>
                    <a:pt x="1911" y="3952"/>
                  </a:lnTo>
                  <a:lnTo>
                    <a:pt x="1955" y="3958"/>
                  </a:lnTo>
                  <a:lnTo>
                    <a:pt x="1999" y="3962"/>
                  </a:lnTo>
                  <a:lnTo>
                    <a:pt x="2043" y="3966"/>
                  </a:lnTo>
                  <a:lnTo>
                    <a:pt x="2088" y="3969"/>
                  </a:lnTo>
                  <a:lnTo>
                    <a:pt x="2132" y="3970"/>
                  </a:lnTo>
                  <a:lnTo>
                    <a:pt x="2178" y="3971"/>
                  </a:lnTo>
                  <a:lnTo>
                    <a:pt x="2223" y="3970"/>
                  </a:lnTo>
                  <a:lnTo>
                    <a:pt x="2268" y="3969"/>
                  </a:lnTo>
                  <a:lnTo>
                    <a:pt x="2313" y="3966"/>
                  </a:lnTo>
                  <a:lnTo>
                    <a:pt x="2357" y="3962"/>
                  </a:lnTo>
                  <a:lnTo>
                    <a:pt x="2402" y="3957"/>
                  </a:lnTo>
                  <a:lnTo>
                    <a:pt x="2445" y="3952"/>
                  </a:lnTo>
                  <a:lnTo>
                    <a:pt x="2488" y="3945"/>
                  </a:lnTo>
                  <a:lnTo>
                    <a:pt x="2531" y="3937"/>
                  </a:lnTo>
                  <a:lnTo>
                    <a:pt x="2573" y="3929"/>
                  </a:lnTo>
                  <a:lnTo>
                    <a:pt x="2616" y="3918"/>
                  </a:lnTo>
                  <a:lnTo>
                    <a:pt x="2656" y="3908"/>
                  </a:lnTo>
                  <a:lnTo>
                    <a:pt x="2698" y="3895"/>
                  </a:lnTo>
                  <a:lnTo>
                    <a:pt x="2739" y="3883"/>
                  </a:lnTo>
                  <a:lnTo>
                    <a:pt x="2780" y="3868"/>
                  </a:lnTo>
                  <a:lnTo>
                    <a:pt x="2820" y="3853"/>
                  </a:lnTo>
                  <a:lnTo>
                    <a:pt x="2860" y="3837"/>
                  </a:lnTo>
                  <a:lnTo>
                    <a:pt x="2900" y="3820"/>
                  </a:lnTo>
                  <a:lnTo>
                    <a:pt x="2938" y="3801"/>
                  </a:lnTo>
                  <a:lnTo>
                    <a:pt x="2977" y="3782"/>
                  </a:lnTo>
                  <a:lnTo>
                    <a:pt x="3016" y="3761"/>
                  </a:lnTo>
                  <a:lnTo>
                    <a:pt x="3053" y="3740"/>
                  </a:lnTo>
                  <a:lnTo>
                    <a:pt x="3091" y="3717"/>
                  </a:lnTo>
                  <a:lnTo>
                    <a:pt x="3128" y="3694"/>
                  </a:lnTo>
                  <a:lnTo>
                    <a:pt x="3165" y="3669"/>
                  </a:lnTo>
                  <a:lnTo>
                    <a:pt x="3201" y="3644"/>
                  </a:lnTo>
                  <a:lnTo>
                    <a:pt x="3238" y="3618"/>
                  </a:lnTo>
                  <a:lnTo>
                    <a:pt x="3273" y="3589"/>
                  </a:lnTo>
                  <a:lnTo>
                    <a:pt x="3309" y="3561"/>
                  </a:lnTo>
                  <a:lnTo>
                    <a:pt x="3343" y="3531"/>
                  </a:lnTo>
                  <a:lnTo>
                    <a:pt x="3379" y="3500"/>
                  </a:lnTo>
                  <a:lnTo>
                    <a:pt x="3412" y="3468"/>
                  </a:lnTo>
                  <a:lnTo>
                    <a:pt x="3447" y="3436"/>
                  </a:lnTo>
                  <a:lnTo>
                    <a:pt x="3478" y="3404"/>
                  </a:lnTo>
                  <a:lnTo>
                    <a:pt x="3508" y="3373"/>
                  </a:lnTo>
                  <a:lnTo>
                    <a:pt x="3537" y="3340"/>
                  </a:lnTo>
                  <a:lnTo>
                    <a:pt x="3567" y="3307"/>
                  </a:lnTo>
                  <a:lnTo>
                    <a:pt x="3594" y="3274"/>
                  </a:lnTo>
                  <a:lnTo>
                    <a:pt x="3620" y="3240"/>
                  </a:lnTo>
                  <a:lnTo>
                    <a:pt x="3646" y="3205"/>
                  </a:lnTo>
                  <a:lnTo>
                    <a:pt x="3670" y="3170"/>
                  </a:lnTo>
                  <a:lnTo>
                    <a:pt x="3694" y="3136"/>
                  </a:lnTo>
                  <a:lnTo>
                    <a:pt x="3716" y="3099"/>
                  </a:lnTo>
                  <a:lnTo>
                    <a:pt x="3738" y="3064"/>
                  </a:lnTo>
                  <a:lnTo>
                    <a:pt x="3759" y="3026"/>
                  </a:lnTo>
                  <a:lnTo>
                    <a:pt x="3778" y="2989"/>
                  </a:lnTo>
                  <a:lnTo>
                    <a:pt x="3796" y="2952"/>
                  </a:lnTo>
                  <a:lnTo>
                    <a:pt x="3814" y="2913"/>
                  </a:lnTo>
                  <a:lnTo>
                    <a:pt x="3831" y="2874"/>
                  </a:lnTo>
                  <a:lnTo>
                    <a:pt x="3845" y="2834"/>
                  </a:lnTo>
                  <a:lnTo>
                    <a:pt x="3860" y="2794"/>
                  </a:lnTo>
                  <a:lnTo>
                    <a:pt x="3874" y="2755"/>
                  </a:lnTo>
                  <a:lnTo>
                    <a:pt x="3886" y="2714"/>
                  </a:lnTo>
                  <a:lnTo>
                    <a:pt x="3898" y="2672"/>
                  </a:lnTo>
                  <a:lnTo>
                    <a:pt x="3908" y="2630"/>
                  </a:lnTo>
                  <a:lnTo>
                    <a:pt x="3917" y="2588"/>
                  </a:lnTo>
                  <a:lnTo>
                    <a:pt x="3927" y="2545"/>
                  </a:lnTo>
                  <a:lnTo>
                    <a:pt x="3934" y="2502"/>
                  </a:lnTo>
                  <a:lnTo>
                    <a:pt x="3940" y="2458"/>
                  </a:lnTo>
                  <a:lnTo>
                    <a:pt x="3946" y="2413"/>
                  </a:lnTo>
                  <a:lnTo>
                    <a:pt x="3951" y="2369"/>
                  </a:lnTo>
                  <a:lnTo>
                    <a:pt x="3954" y="2323"/>
                  </a:lnTo>
                  <a:lnTo>
                    <a:pt x="3956" y="2278"/>
                  </a:lnTo>
                  <a:lnTo>
                    <a:pt x="3958" y="2231"/>
                  </a:lnTo>
                  <a:lnTo>
                    <a:pt x="3958" y="2185"/>
                  </a:lnTo>
                  <a:lnTo>
                    <a:pt x="3958" y="2138"/>
                  </a:lnTo>
                  <a:lnTo>
                    <a:pt x="3956" y="2092"/>
                  </a:lnTo>
                  <a:lnTo>
                    <a:pt x="3954" y="2047"/>
                  </a:lnTo>
                  <a:lnTo>
                    <a:pt x="3950" y="2000"/>
                  </a:lnTo>
                  <a:lnTo>
                    <a:pt x="3946" y="1956"/>
                  </a:lnTo>
                  <a:lnTo>
                    <a:pt x="3940" y="1911"/>
                  </a:lnTo>
                  <a:lnTo>
                    <a:pt x="3933" y="1867"/>
                  </a:lnTo>
                  <a:lnTo>
                    <a:pt x="3926" y="1824"/>
                  </a:lnTo>
                  <a:lnTo>
                    <a:pt x="3917" y="1781"/>
                  </a:lnTo>
                  <a:lnTo>
                    <a:pt x="3908" y="1739"/>
                  </a:lnTo>
                  <a:lnTo>
                    <a:pt x="3897" y="1697"/>
                  </a:lnTo>
                  <a:lnTo>
                    <a:pt x="3885" y="1655"/>
                  </a:lnTo>
                  <a:lnTo>
                    <a:pt x="3873" y="1614"/>
                  </a:lnTo>
                  <a:lnTo>
                    <a:pt x="3859" y="1573"/>
                  </a:lnTo>
                  <a:lnTo>
                    <a:pt x="3844" y="1532"/>
                  </a:lnTo>
                  <a:lnTo>
                    <a:pt x="3829" y="1492"/>
                  </a:lnTo>
                  <a:lnTo>
                    <a:pt x="3812" y="1454"/>
                  </a:lnTo>
                  <a:lnTo>
                    <a:pt x="3794" y="1414"/>
                  </a:lnTo>
                  <a:lnTo>
                    <a:pt x="3774" y="1375"/>
                  </a:lnTo>
                  <a:lnTo>
                    <a:pt x="3756" y="1337"/>
                  </a:lnTo>
                  <a:lnTo>
                    <a:pt x="3735" y="1300"/>
                  </a:lnTo>
                  <a:lnTo>
                    <a:pt x="3713" y="1262"/>
                  </a:lnTo>
                  <a:lnTo>
                    <a:pt x="3690" y="1225"/>
                  </a:lnTo>
                  <a:lnTo>
                    <a:pt x="3666" y="1190"/>
                  </a:lnTo>
                  <a:lnTo>
                    <a:pt x="3641" y="1153"/>
                  </a:lnTo>
                  <a:lnTo>
                    <a:pt x="3615" y="1117"/>
                  </a:lnTo>
                  <a:lnTo>
                    <a:pt x="3588" y="1083"/>
                  </a:lnTo>
                  <a:lnTo>
                    <a:pt x="3560" y="1048"/>
                  </a:lnTo>
                  <a:lnTo>
                    <a:pt x="3531" y="1014"/>
                  </a:lnTo>
                  <a:lnTo>
                    <a:pt x="3501" y="980"/>
                  </a:lnTo>
                  <a:lnTo>
                    <a:pt x="3471" y="947"/>
                  </a:lnTo>
                  <a:lnTo>
                    <a:pt x="3438" y="914"/>
                  </a:lnTo>
                  <a:lnTo>
                    <a:pt x="3406" y="882"/>
                  </a:lnTo>
                  <a:lnTo>
                    <a:pt x="3373" y="851"/>
                  </a:lnTo>
                  <a:lnTo>
                    <a:pt x="3339" y="821"/>
                  </a:lnTo>
                  <a:lnTo>
                    <a:pt x="3305" y="792"/>
                  </a:lnTo>
                  <a:lnTo>
                    <a:pt x="3270" y="764"/>
                  </a:lnTo>
                  <a:lnTo>
                    <a:pt x="3236" y="737"/>
                  </a:lnTo>
                  <a:lnTo>
                    <a:pt x="3200" y="711"/>
                  </a:lnTo>
                  <a:lnTo>
                    <a:pt x="3165" y="686"/>
                  </a:lnTo>
                  <a:lnTo>
                    <a:pt x="3128" y="662"/>
                  </a:lnTo>
                  <a:lnTo>
                    <a:pt x="3092" y="639"/>
                  </a:lnTo>
                  <a:lnTo>
                    <a:pt x="3055" y="617"/>
                  </a:lnTo>
                  <a:lnTo>
                    <a:pt x="3018" y="597"/>
                  </a:lnTo>
                  <a:lnTo>
                    <a:pt x="2979" y="577"/>
                  </a:lnTo>
                  <a:lnTo>
                    <a:pt x="2941" y="558"/>
                  </a:lnTo>
                  <a:lnTo>
                    <a:pt x="2903" y="540"/>
                  </a:lnTo>
                  <a:lnTo>
                    <a:pt x="2863" y="523"/>
                  </a:lnTo>
                  <a:lnTo>
                    <a:pt x="2823" y="507"/>
                  </a:lnTo>
                  <a:lnTo>
                    <a:pt x="2784" y="492"/>
                  </a:lnTo>
                  <a:lnTo>
                    <a:pt x="2743" y="478"/>
                  </a:lnTo>
                  <a:lnTo>
                    <a:pt x="2702" y="466"/>
                  </a:lnTo>
                  <a:lnTo>
                    <a:pt x="2661" y="454"/>
                  </a:lnTo>
                  <a:lnTo>
                    <a:pt x="2619" y="444"/>
                  </a:lnTo>
                  <a:lnTo>
                    <a:pt x="2577" y="433"/>
                  </a:lnTo>
                  <a:lnTo>
                    <a:pt x="2534" y="425"/>
                  </a:lnTo>
                  <a:lnTo>
                    <a:pt x="2492" y="418"/>
                  </a:lnTo>
                  <a:lnTo>
                    <a:pt x="2448" y="410"/>
                  </a:lnTo>
                  <a:lnTo>
                    <a:pt x="2404" y="405"/>
                  </a:lnTo>
                  <a:lnTo>
                    <a:pt x="2360" y="401"/>
                  </a:lnTo>
                  <a:lnTo>
                    <a:pt x="2315" y="397"/>
                  </a:lnTo>
                  <a:lnTo>
                    <a:pt x="2269" y="395"/>
                  </a:lnTo>
                  <a:lnTo>
                    <a:pt x="2224" y="393"/>
                  </a:lnTo>
                  <a:lnTo>
                    <a:pt x="2178" y="393"/>
                  </a:lnTo>
                  <a:lnTo>
                    <a:pt x="2131" y="393"/>
                  </a:lnTo>
                  <a:lnTo>
                    <a:pt x="2087" y="395"/>
                  </a:lnTo>
                  <a:lnTo>
                    <a:pt x="2041" y="397"/>
                  </a:lnTo>
                  <a:lnTo>
                    <a:pt x="1997" y="401"/>
                  </a:lnTo>
                  <a:lnTo>
                    <a:pt x="1952" y="405"/>
                  </a:lnTo>
                  <a:lnTo>
                    <a:pt x="1908" y="411"/>
                  </a:lnTo>
                  <a:lnTo>
                    <a:pt x="1865" y="418"/>
                  </a:lnTo>
                  <a:lnTo>
                    <a:pt x="1822" y="425"/>
                  </a:lnTo>
                  <a:lnTo>
                    <a:pt x="1780" y="434"/>
                  </a:lnTo>
                  <a:lnTo>
                    <a:pt x="1738" y="444"/>
                  </a:lnTo>
                  <a:lnTo>
                    <a:pt x="1696" y="454"/>
                  </a:lnTo>
                  <a:lnTo>
                    <a:pt x="1654" y="466"/>
                  </a:lnTo>
                  <a:lnTo>
                    <a:pt x="1614" y="479"/>
                  </a:lnTo>
                  <a:lnTo>
                    <a:pt x="1574" y="493"/>
                  </a:lnTo>
                  <a:lnTo>
                    <a:pt x="1534" y="508"/>
                  </a:lnTo>
                  <a:lnTo>
                    <a:pt x="1495" y="523"/>
                  </a:lnTo>
                  <a:lnTo>
                    <a:pt x="1456" y="540"/>
                  </a:lnTo>
                  <a:lnTo>
                    <a:pt x="1417" y="558"/>
                  </a:lnTo>
                  <a:lnTo>
                    <a:pt x="1379" y="577"/>
                  </a:lnTo>
                  <a:lnTo>
                    <a:pt x="1341" y="598"/>
                  </a:lnTo>
                  <a:lnTo>
                    <a:pt x="1305" y="619"/>
                  </a:lnTo>
                  <a:lnTo>
                    <a:pt x="1268" y="641"/>
                  </a:lnTo>
                  <a:lnTo>
                    <a:pt x="1232" y="664"/>
                  </a:lnTo>
                  <a:lnTo>
                    <a:pt x="1196" y="688"/>
                  </a:lnTo>
                  <a:lnTo>
                    <a:pt x="1161" y="713"/>
                  </a:lnTo>
                  <a:lnTo>
                    <a:pt x="1125" y="738"/>
                  </a:lnTo>
                  <a:lnTo>
                    <a:pt x="1091" y="765"/>
                  </a:lnTo>
                  <a:lnTo>
                    <a:pt x="1057" y="794"/>
                  </a:lnTo>
                  <a:lnTo>
                    <a:pt x="1024" y="823"/>
                  </a:lnTo>
                  <a:lnTo>
                    <a:pt x="990" y="853"/>
                  </a:lnTo>
                  <a:lnTo>
                    <a:pt x="958" y="885"/>
                  </a:lnTo>
                  <a:lnTo>
                    <a:pt x="926" y="917"/>
                  </a:lnTo>
                  <a:close/>
                  <a:moveTo>
                    <a:pt x="1862" y="1971"/>
                  </a:moveTo>
                  <a:lnTo>
                    <a:pt x="1852" y="1950"/>
                  </a:lnTo>
                  <a:lnTo>
                    <a:pt x="1840" y="1929"/>
                  </a:lnTo>
                  <a:lnTo>
                    <a:pt x="1829" y="1910"/>
                  </a:lnTo>
                  <a:lnTo>
                    <a:pt x="1816" y="1894"/>
                  </a:lnTo>
                  <a:lnTo>
                    <a:pt x="1803" y="1877"/>
                  </a:lnTo>
                  <a:lnTo>
                    <a:pt x="1789" y="1862"/>
                  </a:lnTo>
                  <a:lnTo>
                    <a:pt x="1775" y="1850"/>
                  </a:lnTo>
                  <a:lnTo>
                    <a:pt x="1760" y="1837"/>
                  </a:lnTo>
                  <a:lnTo>
                    <a:pt x="1744" y="1827"/>
                  </a:lnTo>
                  <a:lnTo>
                    <a:pt x="1728" y="1818"/>
                  </a:lnTo>
                  <a:lnTo>
                    <a:pt x="1712" y="1810"/>
                  </a:lnTo>
                  <a:lnTo>
                    <a:pt x="1694" y="1803"/>
                  </a:lnTo>
                  <a:lnTo>
                    <a:pt x="1676" y="1799"/>
                  </a:lnTo>
                  <a:lnTo>
                    <a:pt x="1657" y="1795"/>
                  </a:lnTo>
                  <a:lnTo>
                    <a:pt x="1638" y="1793"/>
                  </a:lnTo>
                  <a:lnTo>
                    <a:pt x="1618" y="1793"/>
                  </a:lnTo>
                  <a:lnTo>
                    <a:pt x="1600" y="1793"/>
                  </a:lnTo>
                  <a:lnTo>
                    <a:pt x="1582" y="1794"/>
                  </a:lnTo>
                  <a:lnTo>
                    <a:pt x="1567" y="1796"/>
                  </a:lnTo>
                  <a:lnTo>
                    <a:pt x="1550" y="1799"/>
                  </a:lnTo>
                  <a:lnTo>
                    <a:pt x="1534" y="1802"/>
                  </a:lnTo>
                  <a:lnTo>
                    <a:pt x="1520" y="1807"/>
                  </a:lnTo>
                  <a:lnTo>
                    <a:pt x="1505" y="1812"/>
                  </a:lnTo>
                  <a:lnTo>
                    <a:pt x="1491" y="1817"/>
                  </a:lnTo>
                  <a:lnTo>
                    <a:pt x="1479" y="1823"/>
                  </a:lnTo>
                  <a:lnTo>
                    <a:pt x="1465" y="1831"/>
                  </a:lnTo>
                  <a:lnTo>
                    <a:pt x="1454" y="1839"/>
                  </a:lnTo>
                  <a:lnTo>
                    <a:pt x="1442" y="1847"/>
                  </a:lnTo>
                  <a:lnTo>
                    <a:pt x="1431" y="1857"/>
                  </a:lnTo>
                  <a:lnTo>
                    <a:pt x="1421" y="1867"/>
                  </a:lnTo>
                  <a:lnTo>
                    <a:pt x="1411" y="1878"/>
                  </a:lnTo>
                  <a:lnTo>
                    <a:pt x="1402" y="1890"/>
                  </a:lnTo>
                  <a:lnTo>
                    <a:pt x="1393" y="1903"/>
                  </a:lnTo>
                  <a:lnTo>
                    <a:pt x="1385" y="1916"/>
                  </a:lnTo>
                  <a:lnTo>
                    <a:pt x="1378" y="1930"/>
                  </a:lnTo>
                  <a:lnTo>
                    <a:pt x="1370" y="1945"/>
                  </a:lnTo>
                  <a:lnTo>
                    <a:pt x="1364" y="1961"/>
                  </a:lnTo>
                  <a:lnTo>
                    <a:pt x="1358" y="1976"/>
                  </a:lnTo>
                  <a:lnTo>
                    <a:pt x="1353" y="1994"/>
                  </a:lnTo>
                  <a:lnTo>
                    <a:pt x="1347" y="2012"/>
                  </a:lnTo>
                  <a:lnTo>
                    <a:pt x="1343" y="2030"/>
                  </a:lnTo>
                  <a:lnTo>
                    <a:pt x="1340" y="2050"/>
                  </a:lnTo>
                  <a:lnTo>
                    <a:pt x="1337" y="2070"/>
                  </a:lnTo>
                  <a:lnTo>
                    <a:pt x="1334" y="2091"/>
                  </a:lnTo>
                  <a:lnTo>
                    <a:pt x="1333" y="2113"/>
                  </a:lnTo>
                  <a:lnTo>
                    <a:pt x="1331" y="2135"/>
                  </a:lnTo>
                  <a:lnTo>
                    <a:pt x="1330" y="2158"/>
                  </a:lnTo>
                  <a:lnTo>
                    <a:pt x="1330" y="2182"/>
                  </a:lnTo>
                  <a:lnTo>
                    <a:pt x="1330" y="2206"/>
                  </a:lnTo>
                  <a:lnTo>
                    <a:pt x="1331" y="2229"/>
                  </a:lnTo>
                  <a:lnTo>
                    <a:pt x="1333" y="2251"/>
                  </a:lnTo>
                  <a:lnTo>
                    <a:pt x="1334" y="2273"/>
                  </a:lnTo>
                  <a:lnTo>
                    <a:pt x="1337" y="2294"/>
                  </a:lnTo>
                  <a:lnTo>
                    <a:pt x="1340" y="2314"/>
                  </a:lnTo>
                  <a:lnTo>
                    <a:pt x="1343" y="2334"/>
                  </a:lnTo>
                  <a:lnTo>
                    <a:pt x="1347" y="2351"/>
                  </a:lnTo>
                  <a:lnTo>
                    <a:pt x="1353" y="2369"/>
                  </a:lnTo>
                  <a:lnTo>
                    <a:pt x="1358" y="2387"/>
                  </a:lnTo>
                  <a:lnTo>
                    <a:pt x="1364" y="2403"/>
                  </a:lnTo>
                  <a:lnTo>
                    <a:pt x="1370" y="2418"/>
                  </a:lnTo>
                  <a:lnTo>
                    <a:pt x="1378" y="2433"/>
                  </a:lnTo>
                  <a:lnTo>
                    <a:pt x="1385" y="2448"/>
                  </a:lnTo>
                  <a:lnTo>
                    <a:pt x="1393" y="2460"/>
                  </a:lnTo>
                  <a:lnTo>
                    <a:pt x="1402" y="2473"/>
                  </a:lnTo>
                  <a:lnTo>
                    <a:pt x="1411" y="2485"/>
                  </a:lnTo>
                  <a:lnTo>
                    <a:pt x="1421" y="2496"/>
                  </a:lnTo>
                  <a:lnTo>
                    <a:pt x="1431" y="2506"/>
                  </a:lnTo>
                  <a:lnTo>
                    <a:pt x="1442" y="2516"/>
                  </a:lnTo>
                  <a:lnTo>
                    <a:pt x="1454" y="2524"/>
                  </a:lnTo>
                  <a:lnTo>
                    <a:pt x="1465" y="2533"/>
                  </a:lnTo>
                  <a:lnTo>
                    <a:pt x="1479" y="2540"/>
                  </a:lnTo>
                  <a:lnTo>
                    <a:pt x="1491" y="2546"/>
                  </a:lnTo>
                  <a:lnTo>
                    <a:pt x="1505" y="2551"/>
                  </a:lnTo>
                  <a:lnTo>
                    <a:pt x="1520" y="2557"/>
                  </a:lnTo>
                  <a:lnTo>
                    <a:pt x="1534" y="2561"/>
                  </a:lnTo>
                  <a:lnTo>
                    <a:pt x="1550" y="2564"/>
                  </a:lnTo>
                  <a:lnTo>
                    <a:pt x="1567" y="2567"/>
                  </a:lnTo>
                  <a:lnTo>
                    <a:pt x="1582" y="2569"/>
                  </a:lnTo>
                  <a:lnTo>
                    <a:pt x="1600" y="2570"/>
                  </a:lnTo>
                  <a:lnTo>
                    <a:pt x="1618" y="2570"/>
                  </a:lnTo>
                  <a:lnTo>
                    <a:pt x="1641" y="2569"/>
                  </a:lnTo>
                  <a:lnTo>
                    <a:pt x="1664" y="2567"/>
                  </a:lnTo>
                  <a:lnTo>
                    <a:pt x="1685" y="2564"/>
                  </a:lnTo>
                  <a:lnTo>
                    <a:pt x="1705" y="2559"/>
                  </a:lnTo>
                  <a:lnTo>
                    <a:pt x="1725" y="2551"/>
                  </a:lnTo>
                  <a:lnTo>
                    <a:pt x="1745" y="2544"/>
                  </a:lnTo>
                  <a:lnTo>
                    <a:pt x="1763" y="2534"/>
                  </a:lnTo>
                  <a:lnTo>
                    <a:pt x="1781" y="2523"/>
                  </a:lnTo>
                  <a:lnTo>
                    <a:pt x="1797" y="2511"/>
                  </a:lnTo>
                  <a:lnTo>
                    <a:pt x="1813" y="2496"/>
                  </a:lnTo>
                  <a:lnTo>
                    <a:pt x="1828" y="2481"/>
                  </a:lnTo>
                  <a:lnTo>
                    <a:pt x="1841" y="2463"/>
                  </a:lnTo>
                  <a:lnTo>
                    <a:pt x="1855" y="2446"/>
                  </a:lnTo>
                  <a:lnTo>
                    <a:pt x="1867" y="2426"/>
                  </a:lnTo>
                  <a:lnTo>
                    <a:pt x="1879" y="2404"/>
                  </a:lnTo>
                  <a:lnTo>
                    <a:pt x="1889" y="2381"/>
                  </a:lnTo>
                  <a:lnTo>
                    <a:pt x="2155" y="2523"/>
                  </a:lnTo>
                  <a:lnTo>
                    <a:pt x="2143" y="2544"/>
                  </a:lnTo>
                  <a:lnTo>
                    <a:pt x="2130" y="2564"/>
                  </a:lnTo>
                  <a:lnTo>
                    <a:pt x="2118" y="2584"/>
                  </a:lnTo>
                  <a:lnTo>
                    <a:pt x="2104" y="2603"/>
                  </a:lnTo>
                  <a:lnTo>
                    <a:pt x="2091" y="2621"/>
                  </a:lnTo>
                  <a:lnTo>
                    <a:pt x="2077" y="2638"/>
                  </a:lnTo>
                  <a:lnTo>
                    <a:pt x="2062" y="2655"/>
                  </a:lnTo>
                  <a:lnTo>
                    <a:pt x="2048" y="2671"/>
                  </a:lnTo>
                  <a:lnTo>
                    <a:pt x="2033" y="2687"/>
                  </a:lnTo>
                  <a:lnTo>
                    <a:pt x="2018" y="2701"/>
                  </a:lnTo>
                  <a:lnTo>
                    <a:pt x="2002" y="2716"/>
                  </a:lnTo>
                  <a:lnTo>
                    <a:pt x="1985" y="2729"/>
                  </a:lnTo>
                  <a:lnTo>
                    <a:pt x="1970" y="2742"/>
                  </a:lnTo>
                  <a:lnTo>
                    <a:pt x="1952" y="2755"/>
                  </a:lnTo>
                  <a:lnTo>
                    <a:pt x="1935" y="2766"/>
                  </a:lnTo>
                  <a:lnTo>
                    <a:pt x="1917" y="2778"/>
                  </a:lnTo>
                  <a:lnTo>
                    <a:pt x="1900" y="2787"/>
                  </a:lnTo>
                  <a:lnTo>
                    <a:pt x="1881" y="2797"/>
                  </a:lnTo>
                  <a:lnTo>
                    <a:pt x="1862" y="2806"/>
                  </a:lnTo>
                  <a:lnTo>
                    <a:pt x="1843" y="2814"/>
                  </a:lnTo>
                  <a:lnTo>
                    <a:pt x="1823" y="2822"/>
                  </a:lnTo>
                  <a:lnTo>
                    <a:pt x="1804" y="2829"/>
                  </a:lnTo>
                  <a:lnTo>
                    <a:pt x="1784" y="2835"/>
                  </a:lnTo>
                  <a:lnTo>
                    <a:pt x="1763" y="2841"/>
                  </a:lnTo>
                  <a:lnTo>
                    <a:pt x="1742" y="2846"/>
                  </a:lnTo>
                  <a:lnTo>
                    <a:pt x="1720" y="2850"/>
                  </a:lnTo>
                  <a:lnTo>
                    <a:pt x="1699" y="2854"/>
                  </a:lnTo>
                  <a:lnTo>
                    <a:pt x="1676" y="2856"/>
                  </a:lnTo>
                  <a:lnTo>
                    <a:pt x="1654" y="2859"/>
                  </a:lnTo>
                  <a:lnTo>
                    <a:pt x="1631" y="2860"/>
                  </a:lnTo>
                  <a:lnTo>
                    <a:pt x="1608" y="2861"/>
                  </a:lnTo>
                  <a:lnTo>
                    <a:pt x="1584" y="2861"/>
                  </a:lnTo>
                  <a:lnTo>
                    <a:pt x="1548" y="2861"/>
                  </a:lnTo>
                  <a:lnTo>
                    <a:pt x="1513" y="2859"/>
                  </a:lnTo>
                  <a:lnTo>
                    <a:pt x="1479" y="2855"/>
                  </a:lnTo>
                  <a:lnTo>
                    <a:pt x="1446" y="2851"/>
                  </a:lnTo>
                  <a:lnTo>
                    <a:pt x="1412" y="2845"/>
                  </a:lnTo>
                  <a:lnTo>
                    <a:pt x="1381" y="2836"/>
                  </a:lnTo>
                  <a:lnTo>
                    <a:pt x="1351" y="2827"/>
                  </a:lnTo>
                  <a:lnTo>
                    <a:pt x="1320" y="2816"/>
                  </a:lnTo>
                  <a:lnTo>
                    <a:pt x="1291" y="2805"/>
                  </a:lnTo>
                  <a:lnTo>
                    <a:pt x="1264" y="2791"/>
                  </a:lnTo>
                  <a:lnTo>
                    <a:pt x="1237" y="2777"/>
                  </a:lnTo>
                  <a:lnTo>
                    <a:pt x="1210" y="2761"/>
                  </a:lnTo>
                  <a:lnTo>
                    <a:pt x="1185" y="2743"/>
                  </a:lnTo>
                  <a:lnTo>
                    <a:pt x="1161" y="2724"/>
                  </a:lnTo>
                  <a:lnTo>
                    <a:pt x="1138" y="2703"/>
                  </a:lnTo>
                  <a:lnTo>
                    <a:pt x="1115" y="2681"/>
                  </a:lnTo>
                  <a:lnTo>
                    <a:pt x="1093" y="2658"/>
                  </a:lnTo>
                  <a:lnTo>
                    <a:pt x="1073" y="2634"/>
                  </a:lnTo>
                  <a:lnTo>
                    <a:pt x="1054" y="2609"/>
                  </a:lnTo>
                  <a:lnTo>
                    <a:pt x="1037" y="2583"/>
                  </a:lnTo>
                  <a:lnTo>
                    <a:pt x="1022" y="2556"/>
                  </a:lnTo>
                  <a:lnTo>
                    <a:pt x="1007" y="2527"/>
                  </a:lnTo>
                  <a:lnTo>
                    <a:pt x="994" y="2497"/>
                  </a:lnTo>
                  <a:lnTo>
                    <a:pt x="982" y="2467"/>
                  </a:lnTo>
                  <a:lnTo>
                    <a:pt x="972" y="2435"/>
                  </a:lnTo>
                  <a:lnTo>
                    <a:pt x="963" y="2403"/>
                  </a:lnTo>
                  <a:lnTo>
                    <a:pt x="955" y="2369"/>
                  </a:lnTo>
                  <a:lnTo>
                    <a:pt x="949" y="2334"/>
                  </a:lnTo>
                  <a:lnTo>
                    <a:pt x="945" y="2298"/>
                  </a:lnTo>
                  <a:lnTo>
                    <a:pt x="940" y="2261"/>
                  </a:lnTo>
                  <a:lnTo>
                    <a:pt x="938" y="2222"/>
                  </a:lnTo>
                  <a:lnTo>
                    <a:pt x="938" y="2184"/>
                  </a:lnTo>
                  <a:lnTo>
                    <a:pt x="938" y="2145"/>
                  </a:lnTo>
                  <a:lnTo>
                    <a:pt x="940" y="2108"/>
                  </a:lnTo>
                  <a:lnTo>
                    <a:pt x="945" y="2072"/>
                  </a:lnTo>
                  <a:lnTo>
                    <a:pt x="950" y="2036"/>
                  </a:lnTo>
                  <a:lnTo>
                    <a:pt x="956" y="2001"/>
                  </a:lnTo>
                  <a:lnTo>
                    <a:pt x="963" y="1968"/>
                  </a:lnTo>
                  <a:lnTo>
                    <a:pt x="973" y="1935"/>
                  </a:lnTo>
                  <a:lnTo>
                    <a:pt x="983" y="1904"/>
                  </a:lnTo>
                  <a:lnTo>
                    <a:pt x="996" y="1874"/>
                  </a:lnTo>
                  <a:lnTo>
                    <a:pt x="1009" y="1844"/>
                  </a:lnTo>
                  <a:lnTo>
                    <a:pt x="1024" y="1816"/>
                  </a:lnTo>
                  <a:lnTo>
                    <a:pt x="1041" y="1789"/>
                  </a:lnTo>
                  <a:lnTo>
                    <a:pt x="1058" y="1762"/>
                  </a:lnTo>
                  <a:lnTo>
                    <a:pt x="1077" y="1736"/>
                  </a:lnTo>
                  <a:lnTo>
                    <a:pt x="1098" y="1712"/>
                  </a:lnTo>
                  <a:lnTo>
                    <a:pt x="1120" y="1689"/>
                  </a:lnTo>
                  <a:lnTo>
                    <a:pt x="1143" y="1666"/>
                  </a:lnTo>
                  <a:lnTo>
                    <a:pt x="1167" y="1646"/>
                  </a:lnTo>
                  <a:lnTo>
                    <a:pt x="1192" y="1626"/>
                  </a:lnTo>
                  <a:lnTo>
                    <a:pt x="1217" y="1609"/>
                  </a:lnTo>
                  <a:lnTo>
                    <a:pt x="1242" y="1592"/>
                  </a:lnTo>
                  <a:lnTo>
                    <a:pt x="1269" y="1577"/>
                  </a:lnTo>
                  <a:lnTo>
                    <a:pt x="1296" y="1564"/>
                  </a:lnTo>
                  <a:lnTo>
                    <a:pt x="1324" y="1551"/>
                  </a:lnTo>
                  <a:lnTo>
                    <a:pt x="1353" y="1541"/>
                  </a:lnTo>
                  <a:lnTo>
                    <a:pt x="1383" y="1531"/>
                  </a:lnTo>
                  <a:lnTo>
                    <a:pt x="1412" y="1524"/>
                  </a:lnTo>
                  <a:lnTo>
                    <a:pt x="1443" y="1518"/>
                  </a:lnTo>
                  <a:lnTo>
                    <a:pt x="1475" y="1512"/>
                  </a:lnTo>
                  <a:lnTo>
                    <a:pt x="1507" y="1508"/>
                  </a:lnTo>
                  <a:lnTo>
                    <a:pt x="1541" y="1506"/>
                  </a:lnTo>
                  <a:lnTo>
                    <a:pt x="1574" y="1506"/>
                  </a:lnTo>
                  <a:lnTo>
                    <a:pt x="1599" y="1506"/>
                  </a:lnTo>
                  <a:lnTo>
                    <a:pt x="1623" y="1507"/>
                  </a:lnTo>
                  <a:lnTo>
                    <a:pt x="1647" y="1508"/>
                  </a:lnTo>
                  <a:lnTo>
                    <a:pt x="1671" y="1510"/>
                  </a:lnTo>
                  <a:lnTo>
                    <a:pt x="1694" y="1513"/>
                  </a:lnTo>
                  <a:lnTo>
                    <a:pt x="1716" y="1516"/>
                  </a:lnTo>
                  <a:lnTo>
                    <a:pt x="1739" y="1521"/>
                  </a:lnTo>
                  <a:lnTo>
                    <a:pt x="1761" y="1526"/>
                  </a:lnTo>
                  <a:lnTo>
                    <a:pt x="1782" y="1531"/>
                  </a:lnTo>
                  <a:lnTo>
                    <a:pt x="1803" y="1536"/>
                  </a:lnTo>
                  <a:lnTo>
                    <a:pt x="1823" y="1543"/>
                  </a:lnTo>
                  <a:lnTo>
                    <a:pt x="1843" y="1550"/>
                  </a:lnTo>
                  <a:lnTo>
                    <a:pt x="1863" y="1558"/>
                  </a:lnTo>
                  <a:lnTo>
                    <a:pt x="1882" y="1567"/>
                  </a:lnTo>
                  <a:lnTo>
                    <a:pt x="1901" y="1575"/>
                  </a:lnTo>
                  <a:lnTo>
                    <a:pt x="1918" y="1585"/>
                  </a:lnTo>
                  <a:lnTo>
                    <a:pt x="1936" y="1595"/>
                  </a:lnTo>
                  <a:lnTo>
                    <a:pt x="1954" y="1607"/>
                  </a:lnTo>
                  <a:lnTo>
                    <a:pt x="1971" y="1618"/>
                  </a:lnTo>
                  <a:lnTo>
                    <a:pt x="1987" y="1630"/>
                  </a:lnTo>
                  <a:lnTo>
                    <a:pt x="2003" y="1642"/>
                  </a:lnTo>
                  <a:lnTo>
                    <a:pt x="2019" y="1656"/>
                  </a:lnTo>
                  <a:lnTo>
                    <a:pt x="2034" y="1669"/>
                  </a:lnTo>
                  <a:lnTo>
                    <a:pt x="2049" y="1684"/>
                  </a:lnTo>
                  <a:lnTo>
                    <a:pt x="2062" y="1700"/>
                  </a:lnTo>
                  <a:lnTo>
                    <a:pt x="2076" y="1716"/>
                  </a:lnTo>
                  <a:lnTo>
                    <a:pt x="2090" y="1732"/>
                  </a:lnTo>
                  <a:lnTo>
                    <a:pt x="2103" y="1749"/>
                  </a:lnTo>
                  <a:lnTo>
                    <a:pt x="2115" y="1767"/>
                  </a:lnTo>
                  <a:lnTo>
                    <a:pt x="2127" y="1785"/>
                  </a:lnTo>
                  <a:lnTo>
                    <a:pt x="2139" y="1803"/>
                  </a:lnTo>
                  <a:lnTo>
                    <a:pt x="2150" y="1823"/>
                  </a:lnTo>
                  <a:lnTo>
                    <a:pt x="1862" y="1971"/>
                  </a:lnTo>
                  <a:close/>
                  <a:moveTo>
                    <a:pt x="3114" y="1971"/>
                  </a:moveTo>
                  <a:lnTo>
                    <a:pt x="3102" y="1950"/>
                  </a:lnTo>
                  <a:lnTo>
                    <a:pt x="3092" y="1929"/>
                  </a:lnTo>
                  <a:lnTo>
                    <a:pt x="3080" y="1910"/>
                  </a:lnTo>
                  <a:lnTo>
                    <a:pt x="3068" y="1894"/>
                  </a:lnTo>
                  <a:lnTo>
                    <a:pt x="3055" y="1877"/>
                  </a:lnTo>
                  <a:lnTo>
                    <a:pt x="3042" y="1862"/>
                  </a:lnTo>
                  <a:lnTo>
                    <a:pt x="3027" y="1850"/>
                  </a:lnTo>
                  <a:lnTo>
                    <a:pt x="3012" y="1837"/>
                  </a:lnTo>
                  <a:lnTo>
                    <a:pt x="2997" y="1827"/>
                  </a:lnTo>
                  <a:lnTo>
                    <a:pt x="2981" y="1818"/>
                  </a:lnTo>
                  <a:lnTo>
                    <a:pt x="2965" y="1810"/>
                  </a:lnTo>
                  <a:lnTo>
                    <a:pt x="2948" y="1803"/>
                  </a:lnTo>
                  <a:lnTo>
                    <a:pt x="2930" y="1799"/>
                  </a:lnTo>
                  <a:lnTo>
                    <a:pt x="2912" y="1795"/>
                  </a:lnTo>
                  <a:lnTo>
                    <a:pt x="2893" y="1793"/>
                  </a:lnTo>
                  <a:lnTo>
                    <a:pt x="2874" y="1793"/>
                  </a:lnTo>
                  <a:lnTo>
                    <a:pt x="2856" y="1793"/>
                  </a:lnTo>
                  <a:lnTo>
                    <a:pt x="2838" y="1794"/>
                  </a:lnTo>
                  <a:lnTo>
                    <a:pt x="2821" y="1796"/>
                  </a:lnTo>
                  <a:lnTo>
                    <a:pt x="2805" y="1799"/>
                  </a:lnTo>
                  <a:lnTo>
                    <a:pt x="2789" y="1802"/>
                  </a:lnTo>
                  <a:lnTo>
                    <a:pt x="2774" y="1807"/>
                  </a:lnTo>
                  <a:lnTo>
                    <a:pt x="2760" y="1812"/>
                  </a:lnTo>
                  <a:lnTo>
                    <a:pt x="2745" y="1817"/>
                  </a:lnTo>
                  <a:lnTo>
                    <a:pt x="2732" y="1823"/>
                  </a:lnTo>
                  <a:lnTo>
                    <a:pt x="2719" y="1831"/>
                  </a:lnTo>
                  <a:lnTo>
                    <a:pt x="2707" y="1839"/>
                  </a:lnTo>
                  <a:lnTo>
                    <a:pt x="2695" y="1847"/>
                  </a:lnTo>
                  <a:lnTo>
                    <a:pt x="2684" y="1857"/>
                  </a:lnTo>
                  <a:lnTo>
                    <a:pt x="2673" y="1867"/>
                  </a:lnTo>
                  <a:lnTo>
                    <a:pt x="2663" y="1878"/>
                  </a:lnTo>
                  <a:lnTo>
                    <a:pt x="2653" y="1890"/>
                  </a:lnTo>
                  <a:lnTo>
                    <a:pt x="2645" y="1903"/>
                  </a:lnTo>
                  <a:lnTo>
                    <a:pt x="2637" y="1916"/>
                  </a:lnTo>
                  <a:lnTo>
                    <a:pt x="2628" y="1930"/>
                  </a:lnTo>
                  <a:lnTo>
                    <a:pt x="2621" y="1945"/>
                  </a:lnTo>
                  <a:lnTo>
                    <a:pt x="2615" y="1961"/>
                  </a:lnTo>
                  <a:lnTo>
                    <a:pt x="2608" y="1976"/>
                  </a:lnTo>
                  <a:lnTo>
                    <a:pt x="2603" y="1994"/>
                  </a:lnTo>
                  <a:lnTo>
                    <a:pt x="2599" y="2012"/>
                  </a:lnTo>
                  <a:lnTo>
                    <a:pt x="2594" y="2030"/>
                  </a:lnTo>
                  <a:lnTo>
                    <a:pt x="2591" y="2050"/>
                  </a:lnTo>
                  <a:lnTo>
                    <a:pt x="2588" y="2070"/>
                  </a:lnTo>
                  <a:lnTo>
                    <a:pt x="2584" y="2091"/>
                  </a:lnTo>
                  <a:lnTo>
                    <a:pt x="2582" y="2113"/>
                  </a:lnTo>
                  <a:lnTo>
                    <a:pt x="2581" y="2135"/>
                  </a:lnTo>
                  <a:lnTo>
                    <a:pt x="2580" y="2158"/>
                  </a:lnTo>
                  <a:lnTo>
                    <a:pt x="2580" y="2182"/>
                  </a:lnTo>
                  <a:lnTo>
                    <a:pt x="2580" y="2206"/>
                  </a:lnTo>
                  <a:lnTo>
                    <a:pt x="2581" y="2229"/>
                  </a:lnTo>
                  <a:lnTo>
                    <a:pt x="2582" y="2251"/>
                  </a:lnTo>
                  <a:lnTo>
                    <a:pt x="2584" y="2273"/>
                  </a:lnTo>
                  <a:lnTo>
                    <a:pt x="2588" y="2294"/>
                  </a:lnTo>
                  <a:lnTo>
                    <a:pt x="2591" y="2314"/>
                  </a:lnTo>
                  <a:lnTo>
                    <a:pt x="2594" y="2334"/>
                  </a:lnTo>
                  <a:lnTo>
                    <a:pt x="2599" y="2351"/>
                  </a:lnTo>
                  <a:lnTo>
                    <a:pt x="2603" y="2369"/>
                  </a:lnTo>
                  <a:lnTo>
                    <a:pt x="2608" y="2387"/>
                  </a:lnTo>
                  <a:lnTo>
                    <a:pt x="2615" y="2403"/>
                  </a:lnTo>
                  <a:lnTo>
                    <a:pt x="2621" y="2418"/>
                  </a:lnTo>
                  <a:lnTo>
                    <a:pt x="2628" y="2433"/>
                  </a:lnTo>
                  <a:lnTo>
                    <a:pt x="2637" y="2448"/>
                  </a:lnTo>
                  <a:lnTo>
                    <a:pt x="2645" y="2460"/>
                  </a:lnTo>
                  <a:lnTo>
                    <a:pt x="2653" y="2473"/>
                  </a:lnTo>
                  <a:lnTo>
                    <a:pt x="2663" y="2485"/>
                  </a:lnTo>
                  <a:lnTo>
                    <a:pt x="2673" y="2496"/>
                  </a:lnTo>
                  <a:lnTo>
                    <a:pt x="2684" y="2506"/>
                  </a:lnTo>
                  <a:lnTo>
                    <a:pt x="2695" y="2516"/>
                  </a:lnTo>
                  <a:lnTo>
                    <a:pt x="2707" y="2524"/>
                  </a:lnTo>
                  <a:lnTo>
                    <a:pt x="2719" y="2533"/>
                  </a:lnTo>
                  <a:lnTo>
                    <a:pt x="2732" y="2540"/>
                  </a:lnTo>
                  <a:lnTo>
                    <a:pt x="2745" y="2546"/>
                  </a:lnTo>
                  <a:lnTo>
                    <a:pt x="2760" y="2551"/>
                  </a:lnTo>
                  <a:lnTo>
                    <a:pt x="2774" y="2557"/>
                  </a:lnTo>
                  <a:lnTo>
                    <a:pt x="2789" y="2561"/>
                  </a:lnTo>
                  <a:lnTo>
                    <a:pt x="2805" y="2564"/>
                  </a:lnTo>
                  <a:lnTo>
                    <a:pt x="2821" y="2567"/>
                  </a:lnTo>
                  <a:lnTo>
                    <a:pt x="2838" y="2569"/>
                  </a:lnTo>
                  <a:lnTo>
                    <a:pt x="2856" y="2570"/>
                  </a:lnTo>
                  <a:lnTo>
                    <a:pt x="2874" y="2570"/>
                  </a:lnTo>
                  <a:lnTo>
                    <a:pt x="2898" y="2569"/>
                  </a:lnTo>
                  <a:lnTo>
                    <a:pt x="2920" y="2567"/>
                  </a:lnTo>
                  <a:lnTo>
                    <a:pt x="2941" y="2564"/>
                  </a:lnTo>
                  <a:lnTo>
                    <a:pt x="2962" y="2559"/>
                  </a:lnTo>
                  <a:lnTo>
                    <a:pt x="2982" y="2551"/>
                  </a:lnTo>
                  <a:lnTo>
                    <a:pt x="3001" y="2544"/>
                  </a:lnTo>
                  <a:lnTo>
                    <a:pt x="3019" y="2534"/>
                  </a:lnTo>
                  <a:lnTo>
                    <a:pt x="3035" y="2523"/>
                  </a:lnTo>
                  <a:lnTo>
                    <a:pt x="3052" y="2511"/>
                  </a:lnTo>
                  <a:lnTo>
                    <a:pt x="3067" y="2496"/>
                  </a:lnTo>
                  <a:lnTo>
                    <a:pt x="3081" y="2481"/>
                  </a:lnTo>
                  <a:lnTo>
                    <a:pt x="3095" y="2463"/>
                  </a:lnTo>
                  <a:lnTo>
                    <a:pt x="3107" y="2446"/>
                  </a:lnTo>
                  <a:lnTo>
                    <a:pt x="3120" y="2426"/>
                  </a:lnTo>
                  <a:lnTo>
                    <a:pt x="3130" y="2404"/>
                  </a:lnTo>
                  <a:lnTo>
                    <a:pt x="3140" y="2381"/>
                  </a:lnTo>
                  <a:lnTo>
                    <a:pt x="3412" y="2523"/>
                  </a:lnTo>
                  <a:lnTo>
                    <a:pt x="3400" y="2544"/>
                  </a:lnTo>
                  <a:lnTo>
                    <a:pt x="3388" y="2564"/>
                  </a:lnTo>
                  <a:lnTo>
                    <a:pt x="3375" y="2584"/>
                  </a:lnTo>
                  <a:lnTo>
                    <a:pt x="3362" y="2603"/>
                  </a:lnTo>
                  <a:lnTo>
                    <a:pt x="3349" y="2621"/>
                  </a:lnTo>
                  <a:lnTo>
                    <a:pt x="3334" y="2638"/>
                  </a:lnTo>
                  <a:lnTo>
                    <a:pt x="3320" y="2655"/>
                  </a:lnTo>
                  <a:lnTo>
                    <a:pt x="3306" y="2671"/>
                  </a:lnTo>
                  <a:lnTo>
                    <a:pt x="3290" y="2687"/>
                  </a:lnTo>
                  <a:lnTo>
                    <a:pt x="3275" y="2701"/>
                  </a:lnTo>
                  <a:lnTo>
                    <a:pt x="3259" y="2716"/>
                  </a:lnTo>
                  <a:lnTo>
                    <a:pt x="3243" y="2729"/>
                  </a:lnTo>
                  <a:lnTo>
                    <a:pt x="3226" y="2742"/>
                  </a:lnTo>
                  <a:lnTo>
                    <a:pt x="3210" y="2755"/>
                  </a:lnTo>
                  <a:lnTo>
                    <a:pt x="3192" y="2766"/>
                  </a:lnTo>
                  <a:lnTo>
                    <a:pt x="3175" y="2778"/>
                  </a:lnTo>
                  <a:lnTo>
                    <a:pt x="3156" y="2787"/>
                  </a:lnTo>
                  <a:lnTo>
                    <a:pt x="3139" y="2797"/>
                  </a:lnTo>
                  <a:lnTo>
                    <a:pt x="3120" y="2806"/>
                  </a:lnTo>
                  <a:lnTo>
                    <a:pt x="3101" y="2814"/>
                  </a:lnTo>
                  <a:lnTo>
                    <a:pt x="3081" y="2822"/>
                  </a:lnTo>
                  <a:lnTo>
                    <a:pt x="3061" y="2829"/>
                  </a:lnTo>
                  <a:lnTo>
                    <a:pt x="3042" y="2835"/>
                  </a:lnTo>
                  <a:lnTo>
                    <a:pt x="3021" y="2841"/>
                  </a:lnTo>
                  <a:lnTo>
                    <a:pt x="3000" y="2846"/>
                  </a:lnTo>
                  <a:lnTo>
                    <a:pt x="2978" y="2850"/>
                  </a:lnTo>
                  <a:lnTo>
                    <a:pt x="2957" y="2854"/>
                  </a:lnTo>
                  <a:lnTo>
                    <a:pt x="2934" y="2856"/>
                  </a:lnTo>
                  <a:lnTo>
                    <a:pt x="2912" y="2859"/>
                  </a:lnTo>
                  <a:lnTo>
                    <a:pt x="2889" y="2860"/>
                  </a:lnTo>
                  <a:lnTo>
                    <a:pt x="2866" y="2861"/>
                  </a:lnTo>
                  <a:lnTo>
                    <a:pt x="2842" y="2861"/>
                  </a:lnTo>
                  <a:lnTo>
                    <a:pt x="2807" y="2861"/>
                  </a:lnTo>
                  <a:lnTo>
                    <a:pt x="2771" y="2859"/>
                  </a:lnTo>
                  <a:lnTo>
                    <a:pt x="2737" y="2855"/>
                  </a:lnTo>
                  <a:lnTo>
                    <a:pt x="2703" y="2851"/>
                  </a:lnTo>
                  <a:lnTo>
                    <a:pt x="2671" y="2845"/>
                  </a:lnTo>
                  <a:lnTo>
                    <a:pt x="2640" y="2836"/>
                  </a:lnTo>
                  <a:lnTo>
                    <a:pt x="2608" y="2827"/>
                  </a:lnTo>
                  <a:lnTo>
                    <a:pt x="2579" y="2816"/>
                  </a:lnTo>
                  <a:lnTo>
                    <a:pt x="2550" y="2805"/>
                  </a:lnTo>
                  <a:lnTo>
                    <a:pt x="2522" y="2791"/>
                  </a:lnTo>
                  <a:lnTo>
                    <a:pt x="2495" y="2777"/>
                  </a:lnTo>
                  <a:lnTo>
                    <a:pt x="2469" y="2761"/>
                  </a:lnTo>
                  <a:lnTo>
                    <a:pt x="2444" y="2743"/>
                  </a:lnTo>
                  <a:lnTo>
                    <a:pt x="2420" y="2724"/>
                  </a:lnTo>
                  <a:lnTo>
                    <a:pt x="2395" y="2703"/>
                  </a:lnTo>
                  <a:lnTo>
                    <a:pt x="2374" y="2681"/>
                  </a:lnTo>
                  <a:lnTo>
                    <a:pt x="2352" y="2658"/>
                  </a:lnTo>
                  <a:lnTo>
                    <a:pt x="2332" y="2634"/>
                  </a:lnTo>
                  <a:lnTo>
                    <a:pt x="2313" y="2609"/>
                  </a:lnTo>
                  <a:lnTo>
                    <a:pt x="2296" y="2583"/>
                  </a:lnTo>
                  <a:lnTo>
                    <a:pt x="2281" y="2556"/>
                  </a:lnTo>
                  <a:lnTo>
                    <a:pt x="2266" y="2527"/>
                  </a:lnTo>
                  <a:lnTo>
                    <a:pt x="2252" y="2497"/>
                  </a:lnTo>
                  <a:lnTo>
                    <a:pt x="2241" y="2467"/>
                  </a:lnTo>
                  <a:lnTo>
                    <a:pt x="2231" y="2435"/>
                  </a:lnTo>
                  <a:lnTo>
                    <a:pt x="2222" y="2403"/>
                  </a:lnTo>
                  <a:lnTo>
                    <a:pt x="2214" y="2369"/>
                  </a:lnTo>
                  <a:lnTo>
                    <a:pt x="2209" y="2334"/>
                  </a:lnTo>
                  <a:lnTo>
                    <a:pt x="2203" y="2298"/>
                  </a:lnTo>
                  <a:lnTo>
                    <a:pt x="2200" y="2261"/>
                  </a:lnTo>
                  <a:lnTo>
                    <a:pt x="2198" y="2222"/>
                  </a:lnTo>
                  <a:lnTo>
                    <a:pt x="2197" y="2184"/>
                  </a:lnTo>
                  <a:lnTo>
                    <a:pt x="2198" y="2145"/>
                  </a:lnTo>
                  <a:lnTo>
                    <a:pt x="2200" y="2108"/>
                  </a:lnTo>
                  <a:lnTo>
                    <a:pt x="2203" y="2072"/>
                  </a:lnTo>
                  <a:lnTo>
                    <a:pt x="2209" y="2036"/>
                  </a:lnTo>
                  <a:lnTo>
                    <a:pt x="2215" y="2001"/>
                  </a:lnTo>
                  <a:lnTo>
                    <a:pt x="2222" y="1968"/>
                  </a:lnTo>
                  <a:lnTo>
                    <a:pt x="2232" y="1935"/>
                  </a:lnTo>
                  <a:lnTo>
                    <a:pt x="2242" y="1904"/>
                  </a:lnTo>
                  <a:lnTo>
                    <a:pt x="2254" y="1874"/>
                  </a:lnTo>
                  <a:lnTo>
                    <a:pt x="2267" y="1844"/>
                  </a:lnTo>
                  <a:lnTo>
                    <a:pt x="2282" y="1816"/>
                  </a:lnTo>
                  <a:lnTo>
                    <a:pt x="2298" y="1789"/>
                  </a:lnTo>
                  <a:lnTo>
                    <a:pt x="2315" y="1762"/>
                  </a:lnTo>
                  <a:lnTo>
                    <a:pt x="2334" y="1736"/>
                  </a:lnTo>
                  <a:lnTo>
                    <a:pt x="2355" y="1712"/>
                  </a:lnTo>
                  <a:lnTo>
                    <a:pt x="2377" y="1689"/>
                  </a:lnTo>
                  <a:lnTo>
                    <a:pt x="2399" y="1666"/>
                  </a:lnTo>
                  <a:lnTo>
                    <a:pt x="2423" y="1646"/>
                  </a:lnTo>
                  <a:lnTo>
                    <a:pt x="2447" y="1626"/>
                  </a:lnTo>
                  <a:lnTo>
                    <a:pt x="2472" y="1609"/>
                  </a:lnTo>
                  <a:lnTo>
                    <a:pt x="2498" y="1592"/>
                  </a:lnTo>
                  <a:lnTo>
                    <a:pt x="2524" y="1577"/>
                  </a:lnTo>
                  <a:lnTo>
                    <a:pt x="2551" y="1564"/>
                  </a:lnTo>
                  <a:lnTo>
                    <a:pt x="2579" y="1551"/>
                  </a:lnTo>
                  <a:lnTo>
                    <a:pt x="2608" y="1541"/>
                  </a:lnTo>
                  <a:lnTo>
                    <a:pt x="2638" y="1531"/>
                  </a:lnTo>
                  <a:lnTo>
                    <a:pt x="2668" y="1524"/>
                  </a:lnTo>
                  <a:lnTo>
                    <a:pt x="2699" y="1518"/>
                  </a:lnTo>
                  <a:lnTo>
                    <a:pt x="2732" y="1512"/>
                  </a:lnTo>
                  <a:lnTo>
                    <a:pt x="2764" y="1508"/>
                  </a:lnTo>
                  <a:lnTo>
                    <a:pt x="2797" y="1506"/>
                  </a:lnTo>
                  <a:lnTo>
                    <a:pt x="2832" y="1506"/>
                  </a:lnTo>
                  <a:lnTo>
                    <a:pt x="2857" y="1506"/>
                  </a:lnTo>
                  <a:lnTo>
                    <a:pt x="2881" y="1507"/>
                  </a:lnTo>
                  <a:lnTo>
                    <a:pt x="2905" y="1508"/>
                  </a:lnTo>
                  <a:lnTo>
                    <a:pt x="2929" y="1510"/>
                  </a:lnTo>
                  <a:lnTo>
                    <a:pt x="2952" y="1513"/>
                  </a:lnTo>
                  <a:lnTo>
                    <a:pt x="2975" y="1516"/>
                  </a:lnTo>
                  <a:lnTo>
                    <a:pt x="2997" y="1521"/>
                  </a:lnTo>
                  <a:lnTo>
                    <a:pt x="3019" y="1526"/>
                  </a:lnTo>
                  <a:lnTo>
                    <a:pt x="3040" y="1531"/>
                  </a:lnTo>
                  <a:lnTo>
                    <a:pt x="3060" y="1536"/>
                  </a:lnTo>
                  <a:lnTo>
                    <a:pt x="3081" y="1543"/>
                  </a:lnTo>
                  <a:lnTo>
                    <a:pt x="3101" y="1550"/>
                  </a:lnTo>
                  <a:lnTo>
                    <a:pt x="3120" y="1558"/>
                  </a:lnTo>
                  <a:lnTo>
                    <a:pt x="3140" y="1567"/>
                  </a:lnTo>
                  <a:lnTo>
                    <a:pt x="3159" y="1575"/>
                  </a:lnTo>
                  <a:lnTo>
                    <a:pt x="3176" y="1585"/>
                  </a:lnTo>
                  <a:lnTo>
                    <a:pt x="3194" y="1595"/>
                  </a:lnTo>
                  <a:lnTo>
                    <a:pt x="3211" y="1607"/>
                  </a:lnTo>
                  <a:lnTo>
                    <a:pt x="3229" y="1618"/>
                  </a:lnTo>
                  <a:lnTo>
                    <a:pt x="3244" y="1630"/>
                  </a:lnTo>
                  <a:lnTo>
                    <a:pt x="3261" y="1642"/>
                  </a:lnTo>
                  <a:lnTo>
                    <a:pt x="3277" y="1656"/>
                  </a:lnTo>
                  <a:lnTo>
                    <a:pt x="3291" y="1669"/>
                  </a:lnTo>
                  <a:lnTo>
                    <a:pt x="3306" y="1684"/>
                  </a:lnTo>
                  <a:lnTo>
                    <a:pt x="3320" y="1700"/>
                  </a:lnTo>
                  <a:lnTo>
                    <a:pt x="3334" y="1716"/>
                  </a:lnTo>
                  <a:lnTo>
                    <a:pt x="3346" y="1732"/>
                  </a:lnTo>
                  <a:lnTo>
                    <a:pt x="3360" y="1749"/>
                  </a:lnTo>
                  <a:lnTo>
                    <a:pt x="3373" y="1767"/>
                  </a:lnTo>
                  <a:lnTo>
                    <a:pt x="3384" y="1785"/>
                  </a:lnTo>
                  <a:lnTo>
                    <a:pt x="3396" y="1803"/>
                  </a:lnTo>
                  <a:lnTo>
                    <a:pt x="3407" y="1823"/>
                  </a:lnTo>
                  <a:lnTo>
                    <a:pt x="3114" y="1971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0150475" y="6088063"/>
              <a:ext cx="1893888" cy="665162"/>
            </a:xfrm>
            <a:custGeom>
              <a:avLst/>
              <a:gdLst>
                <a:gd name="T0" fmla="*/ 281 w 16702"/>
                <a:gd name="T1" fmla="*/ 2 h 5866"/>
                <a:gd name="T2" fmla="*/ 220 w 16702"/>
                <a:gd name="T3" fmla="*/ 14 h 5866"/>
                <a:gd name="T4" fmla="*/ 164 w 16702"/>
                <a:gd name="T5" fmla="*/ 38 h 5866"/>
                <a:gd name="T6" fmla="*/ 114 w 16702"/>
                <a:gd name="T7" fmla="*/ 71 h 5866"/>
                <a:gd name="T8" fmla="*/ 72 w 16702"/>
                <a:gd name="T9" fmla="*/ 114 h 5866"/>
                <a:gd name="T10" fmla="*/ 38 w 16702"/>
                <a:gd name="T11" fmla="*/ 164 h 5866"/>
                <a:gd name="T12" fmla="*/ 14 w 16702"/>
                <a:gd name="T13" fmla="*/ 221 h 5866"/>
                <a:gd name="T14" fmla="*/ 2 w 16702"/>
                <a:gd name="T15" fmla="*/ 282 h 5866"/>
                <a:gd name="T16" fmla="*/ 0 w 16702"/>
                <a:gd name="T17" fmla="*/ 5802 h 5866"/>
                <a:gd name="T18" fmla="*/ 8 w 16702"/>
                <a:gd name="T19" fmla="*/ 5829 h 5866"/>
                <a:gd name="T20" fmla="*/ 26 w 16702"/>
                <a:gd name="T21" fmla="*/ 5850 h 5866"/>
                <a:gd name="T22" fmla="*/ 50 w 16702"/>
                <a:gd name="T23" fmla="*/ 5863 h 5866"/>
                <a:gd name="T24" fmla="*/ 16631 w 16702"/>
                <a:gd name="T25" fmla="*/ 5866 h 5866"/>
                <a:gd name="T26" fmla="*/ 16659 w 16702"/>
                <a:gd name="T27" fmla="*/ 5861 h 5866"/>
                <a:gd name="T28" fmla="*/ 16681 w 16702"/>
                <a:gd name="T29" fmla="*/ 5845 h 5866"/>
                <a:gd name="T30" fmla="*/ 16697 w 16702"/>
                <a:gd name="T31" fmla="*/ 5823 h 5866"/>
                <a:gd name="T32" fmla="*/ 16702 w 16702"/>
                <a:gd name="T33" fmla="*/ 5795 h 5866"/>
                <a:gd name="T34" fmla="*/ 16699 w 16702"/>
                <a:gd name="T35" fmla="*/ 266 h 5866"/>
                <a:gd name="T36" fmla="*/ 16683 w 16702"/>
                <a:gd name="T37" fmla="*/ 206 h 5866"/>
                <a:gd name="T38" fmla="*/ 16657 w 16702"/>
                <a:gd name="T39" fmla="*/ 151 h 5866"/>
                <a:gd name="T40" fmla="*/ 16621 w 16702"/>
                <a:gd name="T41" fmla="*/ 103 h 5866"/>
                <a:gd name="T42" fmla="*/ 16577 w 16702"/>
                <a:gd name="T43" fmla="*/ 63 h 5866"/>
                <a:gd name="T44" fmla="*/ 16525 w 16702"/>
                <a:gd name="T45" fmla="*/ 31 h 5866"/>
                <a:gd name="T46" fmla="*/ 16467 w 16702"/>
                <a:gd name="T47" fmla="*/ 9 h 5866"/>
                <a:gd name="T48" fmla="*/ 16406 w 16702"/>
                <a:gd name="T49" fmla="*/ 0 h 5866"/>
                <a:gd name="T50" fmla="*/ 16407 w 16702"/>
                <a:gd name="T51" fmla="*/ 142 h 5866"/>
                <a:gd name="T52" fmla="*/ 16471 w 16702"/>
                <a:gd name="T53" fmla="*/ 162 h 5866"/>
                <a:gd name="T54" fmla="*/ 16521 w 16702"/>
                <a:gd name="T55" fmla="*/ 204 h 5866"/>
                <a:gd name="T56" fmla="*/ 16553 w 16702"/>
                <a:gd name="T57" fmla="*/ 263 h 5866"/>
                <a:gd name="T58" fmla="*/ 16561 w 16702"/>
                <a:gd name="T59" fmla="*/ 338 h 5866"/>
                <a:gd name="T60" fmla="*/ 16561 w 16702"/>
                <a:gd name="T61" fmla="*/ 874 h 5866"/>
                <a:gd name="T62" fmla="*/ 16561 w 16702"/>
                <a:gd name="T63" fmla="*/ 1905 h 5866"/>
                <a:gd name="T64" fmla="*/ 16561 w 16702"/>
                <a:gd name="T65" fmla="*/ 3171 h 5866"/>
                <a:gd name="T66" fmla="*/ 5070 w 16702"/>
                <a:gd name="T67" fmla="*/ 4114 h 5866"/>
                <a:gd name="T68" fmla="*/ 4895 w 16702"/>
                <a:gd name="T69" fmla="*/ 4388 h 5866"/>
                <a:gd name="T70" fmla="*/ 4685 w 16702"/>
                <a:gd name="T71" fmla="*/ 4636 h 5866"/>
                <a:gd name="T72" fmla="*/ 4446 w 16702"/>
                <a:gd name="T73" fmla="*/ 4855 h 5866"/>
                <a:gd name="T74" fmla="*/ 4180 w 16702"/>
                <a:gd name="T75" fmla="*/ 5042 h 5866"/>
                <a:gd name="T76" fmla="*/ 3889 w 16702"/>
                <a:gd name="T77" fmla="*/ 5192 h 5866"/>
                <a:gd name="T78" fmla="*/ 3578 w 16702"/>
                <a:gd name="T79" fmla="*/ 5303 h 5866"/>
                <a:gd name="T80" fmla="*/ 3250 w 16702"/>
                <a:gd name="T81" fmla="*/ 5373 h 5866"/>
                <a:gd name="T82" fmla="*/ 2906 w 16702"/>
                <a:gd name="T83" fmla="*/ 5397 h 5866"/>
                <a:gd name="T84" fmla="*/ 2563 w 16702"/>
                <a:gd name="T85" fmla="*/ 5373 h 5866"/>
                <a:gd name="T86" fmla="*/ 2235 w 16702"/>
                <a:gd name="T87" fmla="*/ 5303 h 5866"/>
                <a:gd name="T88" fmla="*/ 1923 w 16702"/>
                <a:gd name="T89" fmla="*/ 5192 h 5866"/>
                <a:gd name="T90" fmla="*/ 1633 w 16702"/>
                <a:gd name="T91" fmla="*/ 5042 h 5866"/>
                <a:gd name="T92" fmla="*/ 1366 w 16702"/>
                <a:gd name="T93" fmla="*/ 4856 h 5866"/>
                <a:gd name="T94" fmla="*/ 1127 w 16702"/>
                <a:gd name="T95" fmla="*/ 4637 h 5866"/>
                <a:gd name="T96" fmla="*/ 919 w 16702"/>
                <a:gd name="T97" fmla="*/ 4388 h 5866"/>
                <a:gd name="T98" fmla="*/ 742 w 16702"/>
                <a:gd name="T99" fmla="*/ 4114 h 5866"/>
                <a:gd name="T100" fmla="*/ 141 w 16702"/>
                <a:gd name="T101" fmla="*/ 3171 h 5866"/>
                <a:gd name="T102" fmla="*/ 141 w 16702"/>
                <a:gd name="T103" fmla="*/ 1905 h 5866"/>
                <a:gd name="T104" fmla="*/ 141 w 16702"/>
                <a:gd name="T105" fmla="*/ 874 h 5866"/>
                <a:gd name="T106" fmla="*/ 141 w 16702"/>
                <a:gd name="T107" fmla="*/ 338 h 5866"/>
                <a:gd name="T108" fmla="*/ 149 w 16702"/>
                <a:gd name="T109" fmla="*/ 263 h 5866"/>
                <a:gd name="T110" fmla="*/ 181 w 16702"/>
                <a:gd name="T111" fmla="*/ 204 h 5866"/>
                <a:gd name="T112" fmla="*/ 231 w 16702"/>
                <a:gd name="T113" fmla="*/ 162 h 5866"/>
                <a:gd name="T114" fmla="*/ 295 w 16702"/>
                <a:gd name="T115" fmla="*/ 142 h 5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702" h="5866">
                  <a:moveTo>
                    <a:pt x="16390" y="0"/>
                  </a:moveTo>
                  <a:lnTo>
                    <a:pt x="313" y="0"/>
                  </a:lnTo>
                  <a:lnTo>
                    <a:pt x="296" y="0"/>
                  </a:lnTo>
                  <a:lnTo>
                    <a:pt x="281" y="2"/>
                  </a:lnTo>
                  <a:lnTo>
                    <a:pt x="265" y="3"/>
                  </a:lnTo>
                  <a:lnTo>
                    <a:pt x="249" y="6"/>
                  </a:lnTo>
                  <a:lnTo>
                    <a:pt x="235" y="9"/>
                  </a:lnTo>
                  <a:lnTo>
                    <a:pt x="220" y="14"/>
                  </a:lnTo>
                  <a:lnTo>
                    <a:pt x="206" y="19"/>
                  </a:lnTo>
                  <a:lnTo>
                    <a:pt x="191" y="25"/>
                  </a:lnTo>
                  <a:lnTo>
                    <a:pt x="177" y="31"/>
                  </a:lnTo>
                  <a:lnTo>
                    <a:pt x="164" y="38"/>
                  </a:lnTo>
                  <a:lnTo>
                    <a:pt x="150" y="45"/>
                  </a:lnTo>
                  <a:lnTo>
                    <a:pt x="138" y="53"/>
                  </a:lnTo>
                  <a:lnTo>
                    <a:pt x="125" y="63"/>
                  </a:lnTo>
                  <a:lnTo>
                    <a:pt x="114" y="71"/>
                  </a:lnTo>
                  <a:lnTo>
                    <a:pt x="102" y="82"/>
                  </a:lnTo>
                  <a:lnTo>
                    <a:pt x="92" y="92"/>
                  </a:lnTo>
                  <a:lnTo>
                    <a:pt x="81" y="103"/>
                  </a:lnTo>
                  <a:lnTo>
                    <a:pt x="72" y="114"/>
                  </a:lnTo>
                  <a:lnTo>
                    <a:pt x="63" y="126"/>
                  </a:lnTo>
                  <a:lnTo>
                    <a:pt x="53" y="138"/>
                  </a:lnTo>
                  <a:lnTo>
                    <a:pt x="45" y="151"/>
                  </a:lnTo>
                  <a:lnTo>
                    <a:pt x="38" y="164"/>
                  </a:lnTo>
                  <a:lnTo>
                    <a:pt x="31" y="178"/>
                  </a:lnTo>
                  <a:lnTo>
                    <a:pt x="25" y="192"/>
                  </a:lnTo>
                  <a:lnTo>
                    <a:pt x="19" y="206"/>
                  </a:lnTo>
                  <a:lnTo>
                    <a:pt x="14" y="221"/>
                  </a:lnTo>
                  <a:lnTo>
                    <a:pt x="9" y="236"/>
                  </a:lnTo>
                  <a:lnTo>
                    <a:pt x="6" y="250"/>
                  </a:lnTo>
                  <a:lnTo>
                    <a:pt x="3" y="266"/>
                  </a:lnTo>
                  <a:lnTo>
                    <a:pt x="2" y="282"/>
                  </a:lnTo>
                  <a:lnTo>
                    <a:pt x="0" y="297"/>
                  </a:lnTo>
                  <a:lnTo>
                    <a:pt x="0" y="313"/>
                  </a:lnTo>
                  <a:lnTo>
                    <a:pt x="0" y="5795"/>
                  </a:lnTo>
                  <a:lnTo>
                    <a:pt x="0" y="5802"/>
                  </a:lnTo>
                  <a:lnTo>
                    <a:pt x="1" y="5809"/>
                  </a:lnTo>
                  <a:lnTo>
                    <a:pt x="3" y="5817"/>
                  </a:lnTo>
                  <a:lnTo>
                    <a:pt x="5" y="5823"/>
                  </a:lnTo>
                  <a:lnTo>
                    <a:pt x="8" y="5829"/>
                  </a:lnTo>
                  <a:lnTo>
                    <a:pt x="13" y="5835"/>
                  </a:lnTo>
                  <a:lnTo>
                    <a:pt x="16" y="5840"/>
                  </a:lnTo>
                  <a:lnTo>
                    <a:pt x="21" y="5845"/>
                  </a:lnTo>
                  <a:lnTo>
                    <a:pt x="26" y="5850"/>
                  </a:lnTo>
                  <a:lnTo>
                    <a:pt x="31" y="5853"/>
                  </a:lnTo>
                  <a:lnTo>
                    <a:pt x="37" y="5858"/>
                  </a:lnTo>
                  <a:lnTo>
                    <a:pt x="43" y="5861"/>
                  </a:lnTo>
                  <a:lnTo>
                    <a:pt x="50" y="5863"/>
                  </a:lnTo>
                  <a:lnTo>
                    <a:pt x="56" y="5865"/>
                  </a:lnTo>
                  <a:lnTo>
                    <a:pt x="64" y="5866"/>
                  </a:lnTo>
                  <a:lnTo>
                    <a:pt x="71" y="5866"/>
                  </a:lnTo>
                  <a:lnTo>
                    <a:pt x="16631" y="5866"/>
                  </a:lnTo>
                  <a:lnTo>
                    <a:pt x="16638" y="5866"/>
                  </a:lnTo>
                  <a:lnTo>
                    <a:pt x="16646" y="5865"/>
                  </a:lnTo>
                  <a:lnTo>
                    <a:pt x="16652" y="5863"/>
                  </a:lnTo>
                  <a:lnTo>
                    <a:pt x="16659" y="5861"/>
                  </a:lnTo>
                  <a:lnTo>
                    <a:pt x="16665" y="5858"/>
                  </a:lnTo>
                  <a:lnTo>
                    <a:pt x="16671" y="5853"/>
                  </a:lnTo>
                  <a:lnTo>
                    <a:pt x="16676" y="5850"/>
                  </a:lnTo>
                  <a:lnTo>
                    <a:pt x="16681" y="5845"/>
                  </a:lnTo>
                  <a:lnTo>
                    <a:pt x="16686" y="5840"/>
                  </a:lnTo>
                  <a:lnTo>
                    <a:pt x="16689" y="5835"/>
                  </a:lnTo>
                  <a:lnTo>
                    <a:pt x="16694" y="5829"/>
                  </a:lnTo>
                  <a:lnTo>
                    <a:pt x="16697" y="5823"/>
                  </a:lnTo>
                  <a:lnTo>
                    <a:pt x="16699" y="5817"/>
                  </a:lnTo>
                  <a:lnTo>
                    <a:pt x="16701" y="5809"/>
                  </a:lnTo>
                  <a:lnTo>
                    <a:pt x="16702" y="5802"/>
                  </a:lnTo>
                  <a:lnTo>
                    <a:pt x="16702" y="5795"/>
                  </a:lnTo>
                  <a:lnTo>
                    <a:pt x="16702" y="313"/>
                  </a:lnTo>
                  <a:lnTo>
                    <a:pt x="16702" y="297"/>
                  </a:lnTo>
                  <a:lnTo>
                    <a:pt x="16700" y="282"/>
                  </a:lnTo>
                  <a:lnTo>
                    <a:pt x="16699" y="266"/>
                  </a:lnTo>
                  <a:lnTo>
                    <a:pt x="16696" y="250"/>
                  </a:lnTo>
                  <a:lnTo>
                    <a:pt x="16693" y="236"/>
                  </a:lnTo>
                  <a:lnTo>
                    <a:pt x="16688" y="221"/>
                  </a:lnTo>
                  <a:lnTo>
                    <a:pt x="16683" y="206"/>
                  </a:lnTo>
                  <a:lnTo>
                    <a:pt x="16677" y="192"/>
                  </a:lnTo>
                  <a:lnTo>
                    <a:pt x="16671" y="178"/>
                  </a:lnTo>
                  <a:lnTo>
                    <a:pt x="16664" y="164"/>
                  </a:lnTo>
                  <a:lnTo>
                    <a:pt x="16657" y="151"/>
                  </a:lnTo>
                  <a:lnTo>
                    <a:pt x="16649" y="138"/>
                  </a:lnTo>
                  <a:lnTo>
                    <a:pt x="16639" y="126"/>
                  </a:lnTo>
                  <a:lnTo>
                    <a:pt x="16631" y="114"/>
                  </a:lnTo>
                  <a:lnTo>
                    <a:pt x="16621" y="103"/>
                  </a:lnTo>
                  <a:lnTo>
                    <a:pt x="16610" y="92"/>
                  </a:lnTo>
                  <a:lnTo>
                    <a:pt x="16600" y="82"/>
                  </a:lnTo>
                  <a:lnTo>
                    <a:pt x="16588" y="71"/>
                  </a:lnTo>
                  <a:lnTo>
                    <a:pt x="16577" y="63"/>
                  </a:lnTo>
                  <a:lnTo>
                    <a:pt x="16564" y="53"/>
                  </a:lnTo>
                  <a:lnTo>
                    <a:pt x="16552" y="45"/>
                  </a:lnTo>
                  <a:lnTo>
                    <a:pt x="16538" y="38"/>
                  </a:lnTo>
                  <a:lnTo>
                    <a:pt x="16525" y="31"/>
                  </a:lnTo>
                  <a:lnTo>
                    <a:pt x="16511" y="25"/>
                  </a:lnTo>
                  <a:lnTo>
                    <a:pt x="16496" y="19"/>
                  </a:lnTo>
                  <a:lnTo>
                    <a:pt x="16482" y="14"/>
                  </a:lnTo>
                  <a:lnTo>
                    <a:pt x="16467" y="9"/>
                  </a:lnTo>
                  <a:lnTo>
                    <a:pt x="16453" y="6"/>
                  </a:lnTo>
                  <a:lnTo>
                    <a:pt x="16437" y="3"/>
                  </a:lnTo>
                  <a:lnTo>
                    <a:pt x="16421" y="2"/>
                  </a:lnTo>
                  <a:lnTo>
                    <a:pt x="16406" y="0"/>
                  </a:lnTo>
                  <a:lnTo>
                    <a:pt x="16390" y="0"/>
                  </a:lnTo>
                  <a:close/>
                  <a:moveTo>
                    <a:pt x="313" y="141"/>
                  </a:moveTo>
                  <a:lnTo>
                    <a:pt x="16390" y="141"/>
                  </a:lnTo>
                  <a:lnTo>
                    <a:pt x="16407" y="142"/>
                  </a:lnTo>
                  <a:lnTo>
                    <a:pt x="16424" y="146"/>
                  </a:lnTo>
                  <a:lnTo>
                    <a:pt x="16440" y="150"/>
                  </a:lnTo>
                  <a:lnTo>
                    <a:pt x="16456" y="155"/>
                  </a:lnTo>
                  <a:lnTo>
                    <a:pt x="16471" y="162"/>
                  </a:lnTo>
                  <a:lnTo>
                    <a:pt x="16485" y="171"/>
                  </a:lnTo>
                  <a:lnTo>
                    <a:pt x="16498" y="181"/>
                  </a:lnTo>
                  <a:lnTo>
                    <a:pt x="16510" y="192"/>
                  </a:lnTo>
                  <a:lnTo>
                    <a:pt x="16521" y="204"/>
                  </a:lnTo>
                  <a:lnTo>
                    <a:pt x="16531" y="218"/>
                  </a:lnTo>
                  <a:lnTo>
                    <a:pt x="16540" y="231"/>
                  </a:lnTo>
                  <a:lnTo>
                    <a:pt x="16548" y="247"/>
                  </a:lnTo>
                  <a:lnTo>
                    <a:pt x="16553" y="263"/>
                  </a:lnTo>
                  <a:lnTo>
                    <a:pt x="16557" y="279"/>
                  </a:lnTo>
                  <a:lnTo>
                    <a:pt x="16560" y="296"/>
                  </a:lnTo>
                  <a:lnTo>
                    <a:pt x="16561" y="313"/>
                  </a:lnTo>
                  <a:lnTo>
                    <a:pt x="16561" y="338"/>
                  </a:lnTo>
                  <a:lnTo>
                    <a:pt x="16561" y="412"/>
                  </a:lnTo>
                  <a:lnTo>
                    <a:pt x="16561" y="528"/>
                  </a:lnTo>
                  <a:lnTo>
                    <a:pt x="16561" y="683"/>
                  </a:lnTo>
                  <a:lnTo>
                    <a:pt x="16561" y="874"/>
                  </a:lnTo>
                  <a:lnTo>
                    <a:pt x="16561" y="1096"/>
                  </a:lnTo>
                  <a:lnTo>
                    <a:pt x="16561" y="1344"/>
                  </a:lnTo>
                  <a:lnTo>
                    <a:pt x="16561" y="1615"/>
                  </a:lnTo>
                  <a:lnTo>
                    <a:pt x="16561" y="1905"/>
                  </a:lnTo>
                  <a:lnTo>
                    <a:pt x="16561" y="2210"/>
                  </a:lnTo>
                  <a:lnTo>
                    <a:pt x="16561" y="2526"/>
                  </a:lnTo>
                  <a:lnTo>
                    <a:pt x="16561" y="2847"/>
                  </a:lnTo>
                  <a:lnTo>
                    <a:pt x="16561" y="3171"/>
                  </a:lnTo>
                  <a:lnTo>
                    <a:pt x="16561" y="3492"/>
                  </a:lnTo>
                  <a:lnTo>
                    <a:pt x="16561" y="3809"/>
                  </a:lnTo>
                  <a:lnTo>
                    <a:pt x="16561" y="4114"/>
                  </a:lnTo>
                  <a:lnTo>
                    <a:pt x="5070" y="4114"/>
                  </a:lnTo>
                  <a:lnTo>
                    <a:pt x="5029" y="4185"/>
                  </a:lnTo>
                  <a:lnTo>
                    <a:pt x="4987" y="4254"/>
                  </a:lnTo>
                  <a:lnTo>
                    <a:pt x="4942" y="4322"/>
                  </a:lnTo>
                  <a:lnTo>
                    <a:pt x="4895" y="4388"/>
                  </a:lnTo>
                  <a:lnTo>
                    <a:pt x="4846" y="4453"/>
                  </a:lnTo>
                  <a:lnTo>
                    <a:pt x="4793" y="4516"/>
                  </a:lnTo>
                  <a:lnTo>
                    <a:pt x="4740" y="4578"/>
                  </a:lnTo>
                  <a:lnTo>
                    <a:pt x="4685" y="4636"/>
                  </a:lnTo>
                  <a:lnTo>
                    <a:pt x="4629" y="4694"/>
                  </a:lnTo>
                  <a:lnTo>
                    <a:pt x="4569" y="4750"/>
                  </a:lnTo>
                  <a:lnTo>
                    <a:pt x="4508" y="4804"/>
                  </a:lnTo>
                  <a:lnTo>
                    <a:pt x="4446" y="4855"/>
                  </a:lnTo>
                  <a:lnTo>
                    <a:pt x="4382" y="4905"/>
                  </a:lnTo>
                  <a:lnTo>
                    <a:pt x="4316" y="4953"/>
                  </a:lnTo>
                  <a:lnTo>
                    <a:pt x="4249" y="4999"/>
                  </a:lnTo>
                  <a:lnTo>
                    <a:pt x="4180" y="5042"/>
                  </a:lnTo>
                  <a:lnTo>
                    <a:pt x="4109" y="5082"/>
                  </a:lnTo>
                  <a:lnTo>
                    <a:pt x="4037" y="5122"/>
                  </a:lnTo>
                  <a:lnTo>
                    <a:pt x="3964" y="5158"/>
                  </a:lnTo>
                  <a:lnTo>
                    <a:pt x="3889" y="5192"/>
                  </a:lnTo>
                  <a:lnTo>
                    <a:pt x="3813" y="5224"/>
                  </a:lnTo>
                  <a:lnTo>
                    <a:pt x="3736" y="5253"/>
                  </a:lnTo>
                  <a:lnTo>
                    <a:pt x="3658" y="5279"/>
                  </a:lnTo>
                  <a:lnTo>
                    <a:pt x="3578" y="5303"/>
                  </a:lnTo>
                  <a:lnTo>
                    <a:pt x="3497" y="5325"/>
                  </a:lnTo>
                  <a:lnTo>
                    <a:pt x="3416" y="5344"/>
                  </a:lnTo>
                  <a:lnTo>
                    <a:pt x="3333" y="5360"/>
                  </a:lnTo>
                  <a:lnTo>
                    <a:pt x="3250" y="5373"/>
                  </a:lnTo>
                  <a:lnTo>
                    <a:pt x="3165" y="5383"/>
                  </a:lnTo>
                  <a:lnTo>
                    <a:pt x="3079" y="5390"/>
                  </a:lnTo>
                  <a:lnTo>
                    <a:pt x="2993" y="5396"/>
                  </a:lnTo>
                  <a:lnTo>
                    <a:pt x="2906" y="5397"/>
                  </a:lnTo>
                  <a:lnTo>
                    <a:pt x="2820" y="5396"/>
                  </a:lnTo>
                  <a:lnTo>
                    <a:pt x="2733" y="5390"/>
                  </a:lnTo>
                  <a:lnTo>
                    <a:pt x="2647" y="5383"/>
                  </a:lnTo>
                  <a:lnTo>
                    <a:pt x="2563" y="5373"/>
                  </a:lnTo>
                  <a:lnTo>
                    <a:pt x="2479" y="5360"/>
                  </a:lnTo>
                  <a:lnTo>
                    <a:pt x="2397" y="5344"/>
                  </a:lnTo>
                  <a:lnTo>
                    <a:pt x="2315" y="5325"/>
                  </a:lnTo>
                  <a:lnTo>
                    <a:pt x="2235" y="5303"/>
                  </a:lnTo>
                  <a:lnTo>
                    <a:pt x="2155" y="5279"/>
                  </a:lnTo>
                  <a:lnTo>
                    <a:pt x="2076" y="5253"/>
                  </a:lnTo>
                  <a:lnTo>
                    <a:pt x="1999" y="5224"/>
                  </a:lnTo>
                  <a:lnTo>
                    <a:pt x="1923" y="5192"/>
                  </a:lnTo>
                  <a:lnTo>
                    <a:pt x="1849" y="5158"/>
                  </a:lnTo>
                  <a:lnTo>
                    <a:pt x="1776" y="5122"/>
                  </a:lnTo>
                  <a:lnTo>
                    <a:pt x="1704" y="5084"/>
                  </a:lnTo>
                  <a:lnTo>
                    <a:pt x="1633" y="5042"/>
                  </a:lnTo>
                  <a:lnTo>
                    <a:pt x="1564" y="4999"/>
                  </a:lnTo>
                  <a:lnTo>
                    <a:pt x="1497" y="4954"/>
                  </a:lnTo>
                  <a:lnTo>
                    <a:pt x="1431" y="4905"/>
                  </a:lnTo>
                  <a:lnTo>
                    <a:pt x="1366" y="4856"/>
                  </a:lnTo>
                  <a:lnTo>
                    <a:pt x="1304" y="4804"/>
                  </a:lnTo>
                  <a:lnTo>
                    <a:pt x="1243" y="4750"/>
                  </a:lnTo>
                  <a:lnTo>
                    <a:pt x="1185" y="4695"/>
                  </a:lnTo>
                  <a:lnTo>
                    <a:pt x="1127" y="4637"/>
                  </a:lnTo>
                  <a:lnTo>
                    <a:pt x="1072" y="4578"/>
                  </a:lnTo>
                  <a:lnTo>
                    <a:pt x="1019" y="4516"/>
                  </a:lnTo>
                  <a:lnTo>
                    <a:pt x="968" y="4453"/>
                  </a:lnTo>
                  <a:lnTo>
                    <a:pt x="919" y="4388"/>
                  </a:lnTo>
                  <a:lnTo>
                    <a:pt x="871" y="4322"/>
                  </a:lnTo>
                  <a:lnTo>
                    <a:pt x="826" y="4254"/>
                  </a:lnTo>
                  <a:lnTo>
                    <a:pt x="783" y="4185"/>
                  </a:lnTo>
                  <a:lnTo>
                    <a:pt x="742" y="4114"/>
                  </a:lnTo>
                  <a:lnTo>
                    <a:pt x="141" y="4114"/>
                  </a:lnTo>
                  <a:lnTo>
                    <a:pt x="141" y="3809"/>
                  </a:lnTo>
                  <a:lnTo>
                    <a:pt x="141" y="3492"/>
                  </a:lnTo>
                  <a:lnTo>
                    <a:pt x="141" y="3171"/>
                  </a:lnTo>
                  <a:lnTo>
                    <a:pt x="141" y="2847"/>
                  </a:lnTo>
                  <a:lnTo>
                    <a:pt x="141" y="2526"/>
                  </a:lnTo>
                  <a:lnTo>
                    <a:pt x="141" y="2210"/>
                  </a:lnTo>
                  <a:lnTo>
                    <a:pt x="141" y="1905"/>
                  </a:lnTo>
                  <a:lnTo>
                    <a:pt x="141" y="1615"/>
                  </a:lnTo>
                  <a:lnTo>
                    <a:pt x="141" y="1344"/>
                  </a:lnTo>
                  <a:lnTo>
                    <a:pt x="141" y="1096"/>
                  </a:lnTo>
                  <a:lnTo>
                    <a:pt x="141" y="874"/>
                  </a:lnTo>
                  <a:lnTo>
                    <a:pt x="141" y="683"/>
                  </a:lnTo>
                  <a:lnTo>
                    <a:pt x="141" y="528"/>
                  </a:lnTo>
                  <a:lnTo>
                    <a:pt x="141" y="412"/>
                  </a:lnTo>
                  <a:lnTo>
                    <a:pt x="141" y="338"/>
                  </a:lnTo>
                  <a:lnTo>
                    <a:pt x="141" y="313"/>
                  </a:lnTo>
                  <a:lnTo>
                    <a:pt x="142" y="296"/>
                  </a:lnTo>
                  <a:lnTo>
                    <a:pt x="145" y="279"/>
                  </a:lnTo>
                  <a:lnTo>
                    <a:pt x="149" y="263"/>
                  </a:lnTo>
                  <a:lnTo>
                    <a:pt x="154" y="247"/>
                  </a:lnTo>
                  <a:lnTo>
                    <a:pt x="162" y="231"/>
                  </a:lnTo>
                  <a:lnTo>
                    <a:pt x="170" y="218"/>
                  </a:lnTo>
                  <a:lnTo>
                    <a:pt x="181" y="204"/>
                  </a:lnTo>
                  <a:lnTo>
                    <a:pt x="192" y="192"/>
                  </a:lnTo>
                  <a:lnTo>
                    <a:pt x="204" y="181"/>
                  </a:lnTo>
                  <a:lnTo>
                    <a:pt x="217" y="171"/>
                  </a:lnTo>
                  <a:lnTo>
                    <a:pt x="231" y="162"/>
                  </a:lnTo>
                  <a:lnTo>
                    <a:pt x="246" y="155"/>
                  </a:lnTo>
                  <a:lnTo>
                    <a:pt x="262" y="150"/>
                  </a:lnTo>
                  <a:lnTo>
                    <a:pt x="279" y="146"/>
                  </a:lnTo>
                  <a:lnTo>
                    <a:pt x="295" y="142"/>
                  </a:lnTo>
                  <a:lnTo>
                    <a:pt x="313" y="141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11047413" y="6607175"/>
              <a:ext cx="88900" cy="104775"/>
            </a:xfrm>
            <a:custGeom>
              <a:avLst/>
              <a:gdLst>
                <a:gd name="T0" fmla="*/ 498 w 773"/>
                <a:gd name="T1" fmla="*/ 4 h 925"/>
                <a:gd name="T2" fmla="*/ 569 w 773"/>
                <a:gd name="T3" fmla="*/ 15 h 925"/>
                <a:gd name="T4" fmla="*/ 605 w 773"/>
                <a:gd name="T5" fmla="*/ 28 h 925"/>
                <a:gd name="T6" fmla="*/ 638 w 773"/>
                <a:gd name="T7" fmla="*/ 44 h 925"/>
                <a:gd name="T8" fmla="*/ 666 w 773"/>
                <a:gd name="T9" fmla="*/ 65 h 925"/>
                <a:gd name="T10" fmla="*/ 690 w 773"/>
                <a:gd name="T11" fmla="*/ 90 h 925"/>
                <a:gd name="T12" fmla="*/ 708 w 773"/>
                <a:gd name="T13" fmla="*/ 121 h 925"/>
                <a:gd name="T14" fmla="*/ 721 w 773"/>
                <a:gd name="T15" fmla="*/ 156 h 925"/>
                <a:gd name="T16" fmla="*/ 728 w 773"/>
                <a:gd name="T17" fmla="*/ 198 h 925"/>
                <a:gd name="T18" fmla="*/ 729 w 773"/>
                <a:gd name="T19" fmla="*/ 247 h 925"/>
                <a:gd name="T20" fmla="*/ 721 w 773"/>
                <a:gd name="T21" fmla="*/ 294 h 925"/>
                <a:gd name="T22" fmla="*/ 705 w 773"/>
                <a:gd name="T23" fmla="*/ 335 h 925"/>
                <a:gd name="T24" fmla="*/ 680 w 773"/>
                <a:gd name="T25" fmla="*/ 369 h 925"/>
                <a:gd name="T26" fmla="*/ 646 w 773"/>
                <a:gd name="T27" fmla="*/ 398 h 925"/>
                <a:gd name="T28" fmla="*/ 604 w 773"/>
                <a:gd name="T29" fmla="*/ 423 h 925"/>
                <a:gd name="T30" fmla="*/ 662 w 773"/>
                <a:gd name="T31" fmla="*/ 447 h 925"/>
                <a:gd name="T32" fmla="*/ 707 w 773"/>
                <a:gd name="T33" fmla="*/ 480 h 925"/>
                <a:gd name="T34" fmla="*/ 742 w 773"/>
                <a:gd name="T35" fmla="*/ 525 h 925"/>
                <a:gd name="T36" fmla="*/ 763 w 773"/>
                <a:gd name="T37" fmla="*/ 577 h 925"/>
                <a:gd name="T38" fmla="*/ 773 w 773"/>
                <a:gd name="T39" fmla="*/ 636 h 925"/>
                <a:gd name="T40" fmla="*/ 772 w 773"/>
                <a:gd name="T41" fmla="*/ 691 h 925"/>
                <a:gd name="T42" fmla="*/ 763 w 773"/>
                <a:gd name="T43" fmla="*/ 738 h 925"/>
                <a:gd name="T44" fmla="*/ 746 w 773"/>
                <a:gd name="T45" fmla="*/ 779 h 925"/>
                <a:gd name="T46" fmla="*/ 723 w 773"/>
                <a:gd name="T47" fmla="*/ 814 h 925"/>
                <a:gd name="T48" fmla="*/ 695 w 773"/>
                <a:gd name="T49" fmla="*/ 845 h 925"/>
                <a:gd name="T50" fmla="*/ 662 w 773"/>
                <a:gd name="T51" fmla="*/ 870 h 925"/>
                <a:gd name="T52" fmla="*/ 624 w 773"/>
                <a:gd name="T53" fmla="*/ 890 h 925"/>
                <a:gd name="T54" fmla="*/ 583 w 773"/>
                <a:gd name="T55" fmla="*/ 905 h 925"/>
                <a:gd name="T56" fmla="*/ 509 w 773"/>
                <a:gd name="T57" fmla="*/ 921 h 925"/>
                <a:gd name="T58" fmla="*/ 0 w 773"/>
                <a:gd name="T59" fmla="*/ 925 h 925"/>
                <a:gd name="T60" fmla="*/ 435 w 773"/>
                <a:gd name="T61" fmla="*/ 0 h 925"/>
                <a:gd name="T62" fmla="*/ 435 w 773"/>
                <a:gd name="T63" fmla="*/ 373 h 925"/>
                <a:gd name="T64" fmla="*/ 468 w 773"/>
                <a:gd name="T65" fmla="*/ 365 h 925"/>
                <a:gd name="T66" fmla="*/ 498 w 773"/>
                <a:gd name="T67" fmla="*/ 349 h 925"/>
                <a:gd name="T68" fmla="*/ 520 w 773"/>
                <a:gd name="T69" fmla="*/ 325 h 925"/>
                <a:gd name="T70" fmla="*/ 531 w 773"/>
                <a:gd name="T71" fmla="*/ 292 h 925"/>
                <a:gd name="T72" fmla="*/ 532 w 773"/>
                <a:gd name="T73" fmla="*/ 250 h 925"/>
                <a:gd name="T74" fmla="*/ 522 w 773"/>
                <a:gd name="T75" fmla="*/ 212 h 925"/>
                <a:gd name="T76" fmla="*/ 500 w 773"/>
                <a:gd name="T77" fmla="*/ 186 h 925"/>
                <a:gd name="T78" fmla="*/ 469 w 773"/>
                <a:gd name="T79" fmla="*/ 170 h 925"/>
                <a:gd name="T80" fmla="*/ 433 w 773"/>
                <a:gd name="T81" fmla="*/ 162 h 925"/>
                <a:gd name="T82" fmla="*/ 393 w 773"/>
                <a:gd name="T83" fmla="*/ 159 h 925"/>
                <a:gd name="T84" fmla="*/ 409 w 773"/>
                <a:gd name="T85" fmla="*/ 374 h 925"/>
                <a:gd name="T86" fmla="*/ 450 w 773"/>
                <a:gd name="T87" fmla="*/ 766 h 925"/>
                <a:gd name="T88" fmla="*/ 490 w 773"/>
                <a:gd name="T89" fmla="*/ 758 h 925"/>
                <a:gd name="T90" fmla="*/ 525 w 773"/>
                <a:gd name="T91" fmla="*/ 742 h 925"/>
                <a:gd name="T92" fmla="*/ 552 w 773"/>
                <a:gd name="T93" fmla="*/ 716 h 925"/>
                <a:gd name="T94" fmla="*/ 568 w 773"/>
                <a:gd name="T95" fmla="*/ 678 h 925"/>
                <a:gd name="T96" fmla="*/ 570 w 773"/>
                <a:gd name="T97" fmla="*/ 629 h 925"/>
                <a:gd name="T98" fmla="*/ 560 w 773"/>
                <a:gd name="T99" fmla="*/ 585 h 925"/>
                <a:gd name="T100" fmla="*/ 539 w 773"/>
                <a:gd name="T101" fmla="*/ 552 h 925"/>
                <a:gd name="T102" fmla="*/ 509 w 773"/>
                <a:gd name="T103" fmla="*/ 530 h 925"/>
                <a:gd name="T104" fmla="*/ 470 w 773"/>
                <a:gd name="T105" fmla="*/ 518 h 925"/>
                <a:gd name="T106" fmla="*/ 425 w 773"/>
                <a:gd name="T107" fmla="*/ 514 h 925"/>
                <a:gd name="T108" fmla="*/ 420 w 773"/>
                <a:gd name="T109" fmla="*/ 767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3" h="925">
                  <a:moveTo>
                    <a:pt x="435" y="0"/>
                  </a:moveTo>
                  <a:lnTo>
                    <a:pt x="466" y="1"/>
                  </a:lnTo>
                  <a:lnTo>
                    <a:pt x="498" y="4"/>
                  </a:lnTo>
                  <a:lnTo>
                    <a:pt x="527" y="8"/>
                  </a:lnTo>
                  <a:lnTo>
                    <a:pt x="555" y="12"/>
                  </a:lnTo>
                  <a:lnTo>
                    <a:pt x="569" y="15"/>
                  </a:lnTo>
                  <a:lnTo>
                    <a:pt x="581" y="19"/>
                  </a:lnTo>
                  <a:lnTo>
                    <a:pt x="594" y="23"/>
                  </a:lnTo>
                  <a:lnTo>
                    <a:pt x="605" y="28"/>
                  </a:lnTo>
                  <a:lnTo>
                    <a:pt x="617" y="33"/>
                  </a:lnTo>
                  <a:lnTo>
                    <a:pt x="627" y="38"/>
                  </a:lnTo>
                  <a:lnTo>
                    <a:pt x="638" y="44"/>
                  </a:lnTo>
                  <a:lnTo>
                    <a:pt x="648" y="51"/>
                  </a:lnTo>
                  <a:lnTo>
                    <a:pt x="657" y="57"/>
                  </a:lnTo>
                  <a:lnTo>
                    <a:pt x="666" y="65"/>
                  </a:lnTo>
                  <a:lnTo>
                    <a:pt x="674" y="73"/>
                  </a:lnTo>
                  <a:lnTo>
                    <a:pt x="682" y="81"/>
                  </a:lnTo>
                  <a:lnTo>
                    <a:pt x="690" y="90"/>
                  </a:lnTo>
                  <a:lnTo>
                    <a:pt x="696" y="100"/>
                  </a:lnTo>
                  <a:lnTo>
                    <a:pt x="702" y="110"/>
                  </a:lnTo>
                  <a:lnTo>
                    <a:pt x="708" y="121"/>
                  </a:lnTo>
                  <a:lnTo>
                    <a:pt x="713" y="132"/>
                  </a:lnTo>
                  <a:lnTo>
                    <a:pt x="718" y="144"/>
                  </a:lnTo>
                  <a:lnTo>
                    <a:pt x="721" y="156"/>
                  </a:lnTo>
                  <a:lnTo>
                    <a:pt x="724" y="170"/>
                  </a:lnTo>
                  <a:lnTo>
                    <a:pt x="726" y="184"/>
                  </a:lnTo>
                  <a:lnTo>
                    <a:pt x="728" y="198"/>
                  </a:lnTo>
                  <a:lnTo>
                    <a:pt x="729" y="214"/>
                  </a:lnTo>
                  <a:lnTo>
                    <a:pt x="729" y="230"/>
                  </a:lnTo>
                  <a:lnTo>
                    <a:pt x="729" y="247"/>
                  </a:lnTo>
                  <a:lnTo>
                    <a:pt x="727" y="263"/>
                  </a:lnTo>
                  <a:lnTo>
                    <a:pt x="725" y="279"/>
                  </a:lnTo>
                  <a:lnTo>
                    <a:pt x="721" y="294"/>
                  </a:lnTo>
                  <a:lnTo>
                    <a:pt x="717" y="308"/>
                  </a:lnTo>
                  <a:lnTo>
                    <a:pt x="712" y="322"/>
                  </a:lnTo>
                  <a:lnTo>
                    <a:pt x="705" y="335"/>
                  </a:lnTo>
                  <a:lnTo>
                    <a:pt x="698" y="346"/>
                  </a:lnTo>
                  <a:lnTo>
                    <a:pt x="690" y="358"/>
                  </a:lnTo>
                  <a:lnTo>
                    <a:pt x="680" y="369"/>
                  </a:lnTo>
                  <a:lnTo>
                    <a:pt x="670" y="379"/>
                  </a:lnTo>
                  <a:lnTo>
                    <a:pt x="658" y="389"/>
                  </a:lnTo>
                  <a:lnTo>
                    <a:pt x="646" y="398"/>
                  </a:lnTo>
                  <a:lnTo>
                    <a:pt x="633" y="407"/>
                  </a:lnTo>
                  <a:lnTo>
                    <a:pt x="619" y="415"/>
                  </a:lnTo>
                  <a:lnTo>
                    <a:pt x="604" y="423"/>
                  </a:lnTo>
                  <a:lnTo>
                    <a:pt x="625" y="430"/>
                  </a:lnTo>
                  <a:lnTo>
                    <a:pt x="644" y="437"/>
                  </a:lnTo>
                  <a:lnTo>
                    <a:pt x="662" y="447"/>
                  </a:lnTo>
                  <a:lnTo>
                    <a:pt x="678" y="457"/>
                  </a:lnTo>
                  <a:lnTo>
                    <a:pt x="694" y="468"/>
                  </a:lnTo>
                  <a:lnTo>
                    <a:pt x="707" y="480"/>
                  </a:lnTo>
                  <a:lnTo>
                    <a:pt x="720" y="494"/>
                  </a:lnTo>
                  <a:lnTo>
                    <a:pt x="731" y="509"/>
                  </a:lnTo>
                  <a:lnTo>
                    <a:pt x="742" y="525"/>
                  </a:lnTo>
                  <a:lnTo>
                    <a:pt x="750" y="541"/>
                  </a:lnTo>
                  <a:lnTo>
                    <a:pt x="758" y="559"/>
                  </a:lnTo>
                  <a:lnTo>
                    <a:pt x="763" y="577"/>
                  </a:lnTo>
                  <a:lnTo>
                    <a:pt x="768" y="595"/>
                  </a:lnTo>
                  <a:lnTo>
                    <a:pt x="771" y="615"/>
                  </a:lnTo>
                  <a:lnTo>
                    <a:pt x="773" y="636"/>
                  </a:lnTo>
                  <a:lnTo>
                    <a:pt x="773" y="657"/>
                  </a:lnTo>
                  <a:lnTo>
                    <a:pt x="773" y="675"/>
                  </a:lnTo>
                  <a:lnTo>
                    <a:pt x="772" y="691"/>
                  </a:lnTo>
                  <a:lnTo>
                    <a:pt x="770" y="707"/>
                  </a:lnTo>
                  <a:lnTo>
                    <a:pt x="767" y="723"/>
                  </a:lnTo>
                  <a:lnTo>
                    <a:pt x="763" y="738"/>
                  </a:lnTo>
                  <a:lnTo>
                    <a:pt x="759" y="751"/>
                  </a:lnTo>
                  <a:lnTo>
                    <a:pt x="753" y="765"/>
                  </a:lnTo>
                  <a:lnTo>
                    <a:pt x="746" y="779"/>
                  </a:lnTo>
                  <a:lnTo>
                    <a:pt x="740" y="791"/>
                  </a:lnTo>
                  <a:lnTo>
                    <a:pt x="731" y="803"/>
                  </a:lnTo>
                  <a:lnTo>
                    <a:pt x="723" y="814"/>
                  </a:lnTo>
                  <a:lnTo>
                    <a:pt x="715" y="825"/>
                  </a:lnTo>
                  <a:lnTo>
                    <a:pt x="705" y="835"/>
                  </a:lnTo>
                  <a:lnTo>
                    <a:pt x="695" y="845"/>
                  </a:lnTo>
                  <a:lnTo>
                    <a:pt x="684" y="854"/>
                  </a:lnTo>
                  <a:lnTo>
                    <a:pt x="673" y="862"/>
                  </a:lnTo>
                  <a:lnTo>
                    <a:pt x="662" y="870"/>
                  </a:lnTo>
                  <a:lnTo>
                    <a:pt x="650" y="877"/>
                  </a:lnTo>
                  <a:lnTo>
                    <a:pt x="638" y="883"/>
                  </a:lnTo>
                  <a:lnTo>
                    <a:pt x="624" y="890"/>
                  </a:lnTo>
                  <a:lnTo>
                    <a:pt x="611" y="896"/>
                  </a:lnTo>
                  <a:lnTo>
                    <a:pt x="598" y="901"/>
                  </a:lnTo>
                  <a:lnTo>
                    <a:pt x="583" y="905"/>
                  </a:lnTo>
                  <a:lnTo>
                    <a:pt x="569" y="910"/>
                  </a:lnTo>
                  <a:lnTo>
                    <a:pt x="539" y="917"/>
                  </a:lnTo>
                  <a:lnTo>
                    <a:pt x="509" y="921"/>
                  </a:lnTo>
                  <a:lnTo>
                    <a:pt x="479" y="924"/>
                  </a:lnTo>
                  <a:lnTo>
                    <a:pt x="448" y="925"/>
                  </a:lnTo>
                  <a:lnTo>
                    <a:pt x="0" y="925"/>
                  </a:lnTo>
                  <a:lnTo>
                    <a:pt x="0" y="0"/>
                  </a:lnTo>
                  <a:lnTo>
                    <a:pt x="435" y="0"/>
                  </a:lnTo>
                  <a:lnTo>
                    <a:pt x="435" y="0"/>
                  </a:lnTo>
                  <a:close/>
                  <a:moveTo>
                    <a:pt x="409" y="374"/>
                  </a:moveTo>
                  <a:lnTo>
                    <a:pt x="421" y="374"/>
                  </a:lnTo>
                  <a:lnTo>
                    <a:pt x="435" y="373"/>
                  </a:lnTo>
                  <a:lnTo>
                    <a:pt x="446" y="371"/>
                  </a:lnTo>
                  <a:lnTo>
                    <a:pt x="458" y="368"/>
                  </a:lnTo>
                  <a:lnTo>
                    <a:pt x="468" y="365"/>
                  </a:lnTo>
                  <a:lnTo>
                    <a:pt x="479" y="360"/>
                  </a:lnTo>
                  <a:lnTo>
                    <a:pt x="489" y="354"/>
                  </a:lnTo>
                  <a:lnTo>
                    <a:pt x="498" y="349"/>
                  </a:lnTo>
                  <a:lnTo>
                    <a:pt x="506" y="342"/>
                  </a:lnTo>
                  <a:lnTo>
                    <a:pt x="513" y="333"/>
                  </a:lnTo>
                  <a:lnTo>
                    <a:pt x="520" y="325"/>
                  </a:lnTo>
                  <a:lnTo>
                    <a:pt x="524" y="315"/>
                  </a:lnTo>
                  <a:lnTo>
                    <a:pt x="528" y="304"/>
                  </a:lnTo>
                  <a:lnTo>
                    <a:pt x="531" y="292"/>
                  </a:lnTo>
                  <a:lnTo>
                    <a:pt x="532" y="279"/>
                  </a:lnTo>
                  <a:lnTo>
                    <a:pt x="533" y="265"/>
                  </a:lnTo>
                  <a:lnTo>
                    <a:pt x="532" y="250"/>
                  </a:lnTo>
                  <a:lnTo>
                    <a:pt x="530" y="235"/>
                  </a:lnTo>
                  <a:lnTo>
                    <a:pt x="526" y="222"/>
                  </a:lnTo>
                  <a:lnTo>
                    <a:pt x="522" y="212"/>
                  </a:lnTo>
                  <a:lnTo>
                    <a:pt x="514" y="203"/>
                  </a:lnTo>
                  <a:lnTo>
                    <a:pt x="507" y="193"/>
                  </a:lnTo>
                  <a:lnTo>
                    <a:pt x="500" y="186"/>
                  </a:lnTo>
                  <a:lnTo>
                    <a:pt x="490" y="180"/>
                  </a:lnTo>
                  <a:lnTo>
                    <a:pt x="480" y="174"/>
                  </a:lnTo>
                  <a:lnTo>
                    <a:pt x="469" y="170"/>
                  </a:lnTo>
                  <a:lnTo>
                    <a:pt x="458" y="166"/>
                  </a:lnTo>
                  <a:lnTo>
                    <a:pt x="445" y="164"/>
                  </a:lnTo>
                  <a:lnTo>
                    <a:pt x="433" y="162"/>
                  </a:lnTo>
                  <a:lnTo>
                    <a:pt x="419" y="160"/>
                  </a:lnTo>
                  <a:lnTo>
                    <a:pt x="407" y="160"/>
                  </a:lnTo>
                  <a:lnTo>
                    <a:pt x="393" y="159"/>
                  </a:lnTo>
                  <a:lnTo>
                    <a:pt x="203" y="159"/>
                  </a:lnTo>
                  <a:lnTo>
                    <a:pt x="203" y="374"/>
                  </a:lnTo>
                  <a:lnTo>
                    <a:pt x="409" y="374"/>
                  </a:lnTo>
                  <a:close/>
                  <a:moveTo>
                    <a:pt x="420" y="767"/>
                  </a:moveTo>
                  <a:lnTo>
                    <a:pt x="435" y="767"/>
                  </a:lnTo>
                  <a:lnTo>
                    <a:pt x="450" y="766"/>
                  </a:lnTo>
                  <a:lnTo>
                    <a:pt x="463" y="764"/>
                  </a:lnTo>
                  <a:lnTo>
                    <a:pt x="478" y="762"/>
                  </a:lnTo>
                  <a:lnTo>
                    <a:pt x="490" y="758"/>
                  </a:lnTo>
                  <a:lnTo>
                    <a:pt x="503" y="754"/>
                  </a:lnTo>
                  <a:lnTo>
                    <a:pt x="514" y="748"/>
                  </a:lnTo>
                  <a:lnTo>
                    <a:pt x="525" y="742"/>
                  </a:lnTo>
                  <a:lnTo>
                    <a:pt x="535" y="735"/>
                  </a:lnTo>
                  <a:lnTo>
                    <a:pt x="544" y="726"/>
                  </a:lnTo>
                  <a:lnTo>
                    <a:pt x="552" y="716"/>
                  </a:lnTo>
                  <a:lnTo>
                    <a:pt x="558" y="705"/>
                  </a:lnTo>
                  <a:lnTo>
                    <a:pt x="563" y="693"/>
                  </a:lnTo>
                  <a:lnTo>
                    <a:pt x="568" y="678"/>
                  </a:lnTo>
                  <a:lnTo>
                    <a:pt x="570" y="662"/>
                  </a:lnTo>
                  <a:lnTo>
                    <a:pt x="571" y="646"/>
                  </a:lnTo>
                  <a:lnTo>
                    <a:pt x="570" y="629"/>
                  </a:lnTo>
                  <a:lnTo>
                    <a:pt x="568" y="612"/>
                  </a:lnTo>
                  <a:lnTo>
                    <a:pt x="564" y="597"/>
                  </a:lnTo>
                  <a:lnTo>
                    <a:pt x="560" y="585"/>
                  </a:lnTo>
                  <a:lnTo>
                    <a:pt x="555" y="572"/>
                  </a:lnTo>
                  <a:lnTo>
                    <a:pt x="548" y="562"/>
                  </a:lnTo>
                  <a:lnTo>
                    <a:pt x="539" y="552"/>
                  </a:lnTo>
                  <a:lnTo>
                    <a:pt x="530" y="544"/>
                  </a:lnTo>
                  <a:lnTo>
                    <a:pt x="520" y="537"/>
                  </a:lnTo>
                  <a:lnTo>
                    <a:pt x="509" y="530"/>
                  </a:lnTo>
                  <a:lnTo>
                    <a:pt x="497" y="525"/>
                  </a:lnTo>
                  <a:lnTo>
                    <a:pt x="484" y="521"/>
                  </a:lnTo>
                  <a:lnTo>
                    <a:pt x="470" y="518"/>
                  </a:lnTo>
                  <a:lnTo>
                    <a:pt x="456" y="516"/>
                  </a:lnTo>
                  <a:lnTo>
                    <a:pt x="440" y="514"/>
                  </a:lnTo>
                  <a:lnTo>
                    <a:pt x="425" y="514"/>
                  </a:lnTo>
                  <a:lnTo>
                    <a:pt x="203" y="514"/>
                  </a:lnTo>
                  <a:lnTo>
                    <a:pt x="203" y="767"/>
                  </a:lnTo>
                  <a:lnTo>
                    <a:pt x="420" y="767"/>
                  </a:lnTo>
                  <a:lnTo>
                    <a:pt x="420" y="76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1139488" y="6607175"/>
              <a:ext cx="100013" cy="104775"/>
            </a:xfrm>
            <a:custGeom>
              <a:avLst/>
              <a:gdLst>
                <a:gd name="T0" fmla="*/ 0 w 883"/>
                <a:gd name="T1" fmla="*/ 0 h 925"/>
                <a:gd name="T2" fmla="*/ 227 w 883"/>
                <a:gd name="T3" fmla="*/ 0 h 925"/>
                <a:gd name="T4" fmla="*/ 442 w 883"/>
                <a:gd name="T5" fmla="*/ 366 h 925"/>
                <a:gd name="T6" fmla="*/ 657 w 883"/>
                <a:gd name="T7" fmla="*/ 0 h 925"/>
                <a:gd name="T8" fmla="*/ 883 w 883"/>
                <a:gd name="T9" fmla="*/ 0 h 925"/>
                <a:gd name="T10" fmla="*/ 542 w 883"/>
                <a:gd name="T11" fmla="*/ 570 h 925"/>
                <a:gd name="T12" fmla="*/ 542 w 883"/>
                <a:gd name="T13" fmla="*/ 925 h 925"/>
                <a:gd name="T14" fmla="*/ 338 w 883"/>
                <a:gd name="T15" fmla="*/ 925 h 925"/>
                <a:gd name="T16" fmla="*/ 338 w 883"/>
                <a:gd name="T17" fmla="*/ 565 h 925"/>
                <a:gd name="T18" fmla="*/ 0 w 883"/>
                <a:gd name="T19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3" h="925">
                  <a:moveTo>
                    <a:pt x="0" y="0"/>
                  </a:moveTo>
                  <a:lnTo>
                    <a:pt x="227" y="0"/>
                  </a:lnTo>
                  <a:lnTo>
                    <a:pt x="442" y="366"/>
                  </a:lnTo>
                  <a:lnTo>
                    <a:pt x="657" y="0"/>
                  </a:lnTo>
                  <a:lnTo>
                    <a:pt x="883" y="0"/>
                  </a:lnTo>
                  <a:lnTo>
                    <a:pt x="542" y="570"/>
                  </a:lnTo>
                  <a:lnTo>
                    <a:pt x="542" y="925"/>
                  </a:lnTo>
                  <a:lnTo>
                    <a:pt x="338" y="925"/>
                  </a:lnTo>
                  <a:lnTo>
                    <a:pt x="338" y="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1491913" y="6607175"/>
              <a:ext cx="88900" cy="104775"/>
            </a:xfrm>
            <a:custGeom>
              <a:avLst/>
              <a:gdLst>
                <a:gd name="T0" fmla="*/ 202 w 780"/>
                <a:gd name="T1" fmla="*/ 0 h 925"/>
                <a:gd name="T2" fmla="*/ 588 w 780"/>
                <a:gd name="T3" fmla="*/ 622 h 925"/>
                <a:gd name="T4" fmla="*/ 590 w 780"/>
                <a:gd name="T5" fmla="*/ 622 h 925"/>
                <a:gd name="T6" fmla="*/ 590 w 780"/>
                <a:gd name="T7" fmla="*/ 0 h 925"/>
                <a:gd name="T8" fmla="*/ 780 w 780"/>
                <a:gd name="T9" fmla="*/ 0 h 925"/>
                <a:gd name="T10" fmla="*/ 780 w 780"/>
                <a:gd name="T11" fmla="*/ 925 h 925"/>
                <a:gd name="T12" fmla="*/ 576 w 780"/>
                <a:gd name="T13" fmla="*/ 925 h 925"/>
                <a:gd name="T14" fmla="*/ 193 w 780"/>
                <a:gd name="T15" fmla="*/ 306 h 925"/>
                <a:gd name="T16" fmla="*/ 191 w 780"/>
                <a:gd name="T17" fmla="*/ 306 h 925"/>
                <a:gd name="T18" fmla="*/ 191 w 780"/>
                <a:gd name="T19" fmla="*/ 925 h 925"/>
                <a:gd name="T20" fmla="*/ 0 w 780"/>
                <a:gd name="T21" fmla="*/ 925 h 925"/>
                <a:gd name="T22" fmla="*/ 0 w 780"/>
                <a:gd name="T23" fmla="*/ 0 h 925"/>
                <a:gd name="T24" fmla="*/ 202 w 780"/>
                <a:gd name="T25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0" h="925">
                  <a:moveTo>
                    <a:pt x="202" y="0"/>
                  </a:moveTo>
                  <a:lnTo>
                    <a:pt x="588" y="622"/>
                  </a:lnTo>
                  <a:lnTo>
                    <a:pt x="590" y="622"/>
                  </a:lnTo>
                  <a:lnTo>
                    <a:pt x="590" y="0"/>
                  </a:lnTo>
                  <a:lnTo>
                    <a:pt x="780" y="0"/>
                  </a:lnTo>
                  <a:lnTo>
                    <a:pt x="780" y="925"/>
                  </a:lnTo>
                  <a:lnTo>
                    <a:pt x="576" y="925"/>
                  </a:lnTo>
                  <a:lnTo>
                    <a:pt x="193" y="306"/>
                  </a:lnTo>
                  <a:lnTo>
                    <a:pt x="191" y="306"/>
                  </a:lnTo>
                  <a:lnTo>
                    <a:pt x="191" y="925"/>
                  </a:lnTo>
                  <a:lnTo>
                    <a:pt x="0" y="925"/>
                  </a:lnTo>
                  <a:lnTo>
                    <a:pt x="0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1595100" y="6604000"/>
              <a:ext cx="98425" cy="109537"/>
            </a:xfrm>
            <a:custGeom>
              <a:avLst/>
              <a:gdLst>
                <a:gd name="T0" fmla="*/ 599 w 859"/>
                <a:gd name="T1" fmla="*/ 230 h 968"/>
                <a:gd name="T2" fmla="*/ 541 w 859"/>
                <a:gd name="T3" fmla="*/ 190 h 968"/>
                <a:gd name="T4" fmla="*/ 472 w 859"/>
                <a:gd name="T5" fmla="*/ 172 h 968"/>
                <a:gd name="T6" fmla="*/ 405 w 859"/>
                <a:gd name="T7" fmla="*/ 175 h 968"/>
                <a:gd name="T8" fmla="*/ 349 w 859"/>
                <a:gd name="T9" fmla="*/ 192 h 968"/>
                <a:gd name="T10" fmla="*/ 303 w 859"/>
                <a:gd name="T11" fmla="*/ 220 h 968"/>
                <a:gd name="T12" fmla="*/ 267 w 859"/>
                <a:gd name="T13" fmla="*/ 258 h 968"/>
                <a:gd name="T14" fmla="*/ 239 w 859"/>
                <a:gd name="T15" fmla="*/ 304 h 968"/>
                <a:gd name="T16" fmla="*/ 220 w 859"/>
                <a:gd name="T17" fmla="*/ 357 h 968"/>
                <a:gd name="T18" fmla="*/ 203 w 859"/>
                <a:gd name="T19" fmla="*/ 458 h 968"/>
                <a:gd name="T20" fmla="*/ 210 w 859"/>
                <a:gd name="T21" fmla="*/ 574 h 968"/>
                <a:gd name="T22" fmla="*/ 228 w 859"/>
                <a:gd name="T23" fmla="*/ 641 h 968"/>
                <a:gd name="T24" fmla="*/ 252 w 859"/>
                <a:gd name="T25" fmla="*/ 690 h 968"/>
                <a:gd name="T26" fmla="*/ 284 w 859"/>
                <a:gd name="T27" fmla="*/ 732 h 968"/>
                <a:gd name="T28" fmla="*/ 325 w 859"/>
                <a:gd name="T29" fmla="*/ 764 h 968"/>
                <a:gd name="T30" fmla="*/ 376 w 859"/>
                <a:gd name="T31" fmla="*/ 787 h 968"/>
                <a:gd name="T32" fmla="*/ 436 w 859"/>
                <a:gd name="T33" fmla="*/ 798 h 968"/>
                <a:gd name="T34" fmla="*/ 516 w 859"/>
                <a:gd name="T35" fmla="*/ 790 h 968"/>
                <a:gd name="T36" fmla="*/ 561 w 859"/>
                <a:gd name="T37" fmla="*/ 771 h 968"/>
                <a:gd name="T38" fmla="*/ 592 w 859"/>
                <a:gd name="T39" fmla="*/ 747 h 968"/>
                <a:gd name="T40" fmla="*/ 631 w 859"/>
                <a:gd name="T41" fmla="*/ 693 h 968"/>
                <a:gd name="T42" fmla="*/ 658 w 859"/>
                <a:gd name="T43" fmla="*/ 613 h 968"/>
                <a:gd name="T44" fmla="*/ 853 w 859"/>
                <a:gd name="T45" fmla="*/ 633 h 968"/>
                <a:gd name="T46" fmla="*/ 833 w 859"/>
                <a:gd name="T47" fmla="*/ 712 h 968"/>
                <a:gd name="T48" fmla="*/ 801 w 859"/>
                <a:gd name="T49" fmla="*/ 781 h 968"/>
                <a:gd name="T50" fmla="*/ 759 w 859"/>
                <a:gd name="T51" fmla="*/ 840 h 968"/>
                <a:gd name="T52" fmla="*/ 705 w 859"/>
                <a:gd name="T53" fmla="*/ 890 h 968"/>
                <a:gd name="T54" fmla="*/ 644 w 859"/>
                <a:gd name="T55" fmla="*/ 927 h 968"/>
                <a:gd name="T56" fmla="*/ 573 w 859"/>
                <a:gd name="T57" fmla="*/ 954 h 968"/>
                <a:gd name="T58" fmla="*/ 495 w 859"/>
                <a:gd name="T59" fmla="*/ 966 h 968"/>
                <a:gd name="T60" fmla="*/ 402 w 859"/>
                <a:gd name="T61" fmla="*/ 966 h 968"/>
                <a:gd name="T62" fmla="*/ 306 w 859"/>
                <a:gd name="T63" fmla="*/ 947 h 968"/>
                <a:gd name="T64" fmla="*/ 222 w 859"/>
                <a:gd name="T65" fmla="*/ 911 h 968"/>
                <a:gd name="T66" fmla="*/ 150 w 859"/>
                <a:gd name="T67" fmla="*/ 860 h 968"/>
                <a:gd name="T68" fmla="*/ 92 w 859"/>
                <a:gd name="T69" fmla="*/ 795 h 968"/>
                <a:gd name="T70" fmla="*/ 48 w 859"/>
                <a:gd name="T71" fmla="*/ 719 h 968"/>
                <a:gd name="T72" fmla="*/ 16 w 859"/>
                <a:gd name="T73" fmla="*/ 633 h 968"/>
                <a:gd name="T74" fmla="*/ 1 w 859"/>
                <a:gd name="T75" fmla="*/ 538 h 968"/>
                <a:gd name="T76" fmla="*/ 1 w 859"/>
                <a:gd name="T77" fmla="*/ 437 h 968"/>
                <a:gd name="T78" fmla="*/ 16 w 859"/>
                <a:gd name="T79" fmla="*/ 342 h 968"/>
                <a:gd name="T80" fmla="*/ 48 w 859"/>
                <a:gd name="T81" fmla="*/ 253 h 968"/>
                <a:gd name="T82" fmla="*/ 92 w 859"/>
                <a:gd name="T83" fmla="*/ 175 h 968"/>
                <a:gd name="T84" fmla="*/ 150 w 859"/>
                <a:gd name="T85" fmla="*/ 110 h 968"/>
                <a:gd name="T86" fmla="*/ 222 w 859"/>
                <a:gd name="T87" fmla="*/ 58 h 968"/>
                <a:gd name="T88" fmla="*/ 306 w 859"/>
                <a:gd name="T89" fmla="*/ 21 h 968"/>
                <a:gd name="T90" fmla="*/ 402 w 859"/>
                <a:gd name="T91" fmla="*/ 2 h 968"/>
                <a:gd name="T92" fmla="*/ 490 w 859"/>
                <a:gd name="T93" fmla="*/ 1 h 968"/>
                <a:gd name="T94" fmla="*/ 562 w 859"/>
                <a:gd name="T95" fmla="*/ 12 h 968"/>
                <a:gd name="T96" fmla="*/ 630 w 859"/>
                <a:gd name="T97" fmla="*/ 34 h 968"/>
                <a:gd name="T98" fmla="*/ 691 w 859"/>
                <a:gd name="T99" fmla="*/ 66 h 968"/>
                <a:gd name="T100" fmla="*/ 744 w 859"/>
                <a:gd name="T101" fmla="*/ 108 h 968"/>
                <a:gd name="T102" fmla="*/ 788 w 859"/>
                <a:gd name="T103" fmla="*/ 161 h 968"/>
                <a:gd name="T104" fmla="*/ 822 w 859"/>
                <a:gd name="T105" fmla="*/ 222 h 968"/>
                <a:gd name="T106" fmla="*/ 844 w 859"/>
                <a:gd name="T107" fmla="*/ 294 h 968"/>
                <a:gd name="T108" fmla="*/ 651 w 859"/>
                <a:gd name="T109" fmla="*/ 316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9" h="968">
                  <a:moveTo>
                    <a:pt x="631" y="270"/>
                  </a:moveTo>
                  <a:lnTo>
                    <a:pt x="622" y="255"/>
                  </a:lnTo>
                  <a:lnTo>
                    <a:pt x="610" y="241"/>
                  </a:lnTo>
                  <a:lnTo>
                    <a:pt x="599" y="230"/>
                  </a:lnTo>
                  <a:lnTo>
                    <a:pt x="585" y="218"/>
                  </a:lnTo>
                  <a:lnTo>
                    <a:pt x="572" y="208"/>
                  </a:lnTo>
                  <a:lnTo>
                    <a:pt x="557" y="198"/>
                  </a:lnTo>
                  <a:lnTo>
                    <a:pt x="541" y="190"/>
                  </a:lnTo>
                  <a:lnTo>
                    <a:pt x="525" y="184"/>
                  </a:lnTo>
                  <a:lnTo>
                    <a:pt x="507" y="178"/>
                  </a:lnTo>
                  <a:lnTo>
                    <a:pt x="489" y="174"/>
                  </a:lnTo>
                  <a:lnTo>
                    <a:pt x="472" y="172"/>
                  </a:lnTo>
                  <a:lnTo>
                    <a:pt x="453" y="171"/>
                  </a:lnTo>
                  <a:lnTo>
                    <a:pt x="436" y="171"/>
                  </a:lnTo>
                  <a:lnTo>
                    <a:pt x="420" y="173"/>
                  </a:lnTo>
                  <a:lnTo>
                    <a:pt x="405" y="175"/>
                  </a:lnTo>
                  <a:lnTo>
                    <a:pt x="390" y="177"/>
                  </a:lnTo>
                  <a:lnTo>
                    <a:pt x="376" y="182"/>
                  </a:lnTo>
                  <a:lnTo>
                    <a:pt x="362" y="186"/>
                  </a:lnTo>
                  <a:lnTo>
                    <a:pt x="349" y="192"/>
                  </a:lnTo>
                  <a:lnTo>
                    <a:pt x="337" y="197"/>
                  </a:lnTo>
                  <a:lnTo>
                    <a:pt x="325" y="205"/>
                  </a:lnTo>
                  <a:lnTo>
                    <a:pt x="314" y="212"/>
                  </a:lnTo>
                  <a:lnTo>
                    <a:pt x="303" y="220"/>
                  </a:lnTo>
                  <a:lnTo>
                    <a:pt x="293" y="229"/>
                  </a:lnTo>
                  <a:lnTo>
                    <a:pt x="284" y="238"/>
                  </a:lnTo>
                  <a:lnTo>
                    <a:pt x="275" y="248"/>
                  </a:lnTo>
                  <a:lnTo>
                    <a:pt x="267" y="258"/>
                  </a:lnTo>
                  <a:lnTo>
                    <a:pt x="260" y="269"/>
                  </a:lnTo>
                  <a:lnTo>
                    <a:pt x="252" y="280"/>
                  </a:lnTo>
                  <a:lnTo>
                    <a:pt x="245" y="292"/>
                  </a:lnTo>
                  <a:lnTo>
                    <a:pt x="239" y="304"/>
                  </a:lnTo>
                  <a:lnTo>
                    <a:pt x="234" y="317"/>
                  </a:lnTo>
                  <a:lnTo>
                    <a:pt x="228" y="329"/>
                  </a:lnTo>
                  <a:lnTo>
                    <a:pt x="224" y="343"/>
                  </a:lnTo>
                  <a:lnTo>
                    <a:pt x="220" y="357"/>
                  </a:lnTo>
                  <a:lnTo>
                    <a:pt x="216" y="370"/>
                  </a:lnTo>
                  <a:lnTo>
                    <a:pt x="210" y="399"/>
                  </a:lnTo>
                  <a:lnTo>
                    <a:pt x="205" y="429"/>
                  </a:lnTo>
                  <a:lnTo>
                    <a:pt x="203" y="458"/>
                  </a:lnTo>
                  <a:lnTo>
                    <a:pt x="202" y="489"/>
                  </a:lnTo>
                  <a:lnTo>
                    <a:pt x="203" y="518"/>
                  </a:lnTo>
                  <a:lnTo>
                    <a:pt x="205" y="546"/>
                  </a:lnTo>
                  <a:lnTo>
                    <a:pt x="210" y="574"/>
                  </a:lnTo>
                  <a:lnTo>
                    <a:pt x="216" y="602"/>
                  </a:lnTo>
                  <a:lnTo>
                    <a:pt x="220" y="615"/>
                  </a:lnTo>
                  <a:lnTo>
                    <a:pt x="224" y="629"/>
                  </a:lnTo>
                  <a:lnTo>
                    <a:pt x="228" y="641"/>
                  </a:lnTo>
                  <a:lnTo>
                    <a:pt x="234" y="654"/>
                  </a:lnTo>
                  <a:lnTo>
                    <a:pt x="239" y="667"/>
                  </a:lnTo>
                  <a:lnTo>
                    <a:pt x="245" y="678"/>
                  </a:lnTo>
                  <a:lnTo>
                    <a:pt x="252" y="690"/>
                  </a:lnTo>
                  <a:lnTo>
                    <a:pt x="260" y="701"/>
                  </a:lnTo>
                  <a:lnTo>
                    <a:pt x="267" y="712"/>
                  </a:lnTo>
                  <a:lnTo>
                    <a:pt x="275" y="722"/>
                  </a:lnTo>
                  <a:lnTo>
                    <a:pt x="284" y="732"/>
                  </a:lnTo>
                  <a:lnTo>
                    <a:pt x="293" y="740"/>
                  </a:lnTo>
                  <a:lnTo>
                    <a:pt x="303" y="749"/>
                  </a:lnTo>
                  <a:lnTo>
                    <a:pt x="314" y="757"/>
                  </a:lnTo>
                  <a:lnTo>
                    <a:pt x="325" y="764"/>
                  </a:lnTo>
                  <a:lnTo>
                    <a:pt x="337" y="771"/>
                  </a:lnTo>
                  <a:lnTo>
                    <a:pt x="349" y="778"/>
                  </a:lnTo>
                  <a:lnTo>
                    <a:pt x="362" y="783"/>
                  </a:lnTo>
                  <a:lnTo>
                    <a:pt x="376" y="787"/>
                  </a:lnTo>
                  <a:lnTo>
                    <a:pt x="390" y="791"/>
                  </a:lnTo>
                  <a:lnTo>
                    <a:pt x="405" y="794"/>
                  </a:lnTo>
                  <a:lnTo>
                    <a:pt x="420" y="796"/>
                  </a:lnTo>
                  <a:lnTo>
                    <a:pt x="436" y="798"/>
                  </a:lnTo>
                  <a:lnTo>
                    <a:pt x="453" y="798"/>
                  </a:lnTo>
                  <a:lnTo>
                    <a:pt x="476" y="798"/>
                  </a:lnTo>
                  <a:lnTo>
                    <a:pt x="497" y="794"/>
                  </a:lnTo>
                  <a:lnTo>
                    <a:pt x="516" y="790"/>
                  </a:lnTo>
                  <a:lnTo>
                    <a:pt x="535" y="784"/>
                  </a:lnTo>
                  <a:lnTo>
                    <a:pt x="545" y="780"/>
                  </a:lnTo>
                  <a:lnTo>
                    <a:pt x="553" y="776"/>
                  </a:lnTo>
                  <a:lnTo>
                    <a:pt x="561" y="771"/>
                  </a:lnTo>
                  <a:lnTo>
                    <a:pt x="570" y="766"/>
                  </a:lnTo>
                  <a:lnTo>
                    <a:pt x="577" y="760"/>
                  </a:lnTo>
                  <a:lnTo>
                    <a:pt x="584" y="755"/>
                  </a:lnTo>
                  <a:lnTo>
                    <a:pt x="592" y="747"/>
                  </a:lnTo>
                  <a:lnTo>
                    <a:pt x="598" y="741"/>
                  </a:lnTo>
                  <a:lnTo>
                    <a:pt x="610" y="726"/>
                  </a:lnTo>
                  <a:lnTo>
                    <a:pt x="622" y="711"/>
                  </a:lnTo>
                  <a:lnTo>
                    <a:pt x="631" y="693"/>
                  </a:lnTo>
                  <a:lnTo>
                    <a:pt x="641" y="675"/>
                  </a:lnTo>
                  <a:lnTo>
                    <a:pt x="648" y="655"/>
                  </a:lnTo>
                  <a:lnTo>
                    <a:pt x="653" y="635"/>
                  </a:lnTo>
                  <a:lnTo>
                    <a:pt x="658" y="613"/>
                  </a:lnTo>
                  <a:lnTo>
                    <a:pt x="663" y="590"/>
                  </a:lnTo>
                  <a:lnTo>
                    <a:pt x="859" y="590"/>
                  </a:lnTo>
                  <a:lnTo>
                    <a:pt x="856" y="612"/>
                  </a:lnTo>
                  <a:lnTo>
                    <a:pt x="853" y="633"/>
                  </a:lnTo>
                  <a:lnTo>
                    <a:pt x="849" y="653"/>
                  </a:lnTo>
                  <a:lnTo>
                    <a:pt x="844" y="673"/>
                  </a:lnTo>
                  <a:lnTo>
                    <a:pt x="839" y="693"/>
                  </a:lnTo>
                  <a:lnTo>
                    <a:pt x="833" y="712"/>
                  </a:lnTo>
                  <a:lnTo>
                    <a:pt x="826" y="729"/>
                  </a:lnTo>
                  <a:lnTo>
                    <a:pt x="818" y="747"/>
                  </a:lnTo>
                  <a:lnTo>
                    <a:pt x="810" y="764"/>
                  </a:lnTo>
                  <a:lnTo>
                    <a:pt x="801" y="781"/>
                  </a:lnTo>
                  <a:lnTo>
                    <a:pt x="791" y="796"/>
                  </a:lnTo>
                  <a:lnTo>
                    <a:pt x="781" y="812"/>
                  </a:lnTo>
                  <a:lnTo>
                    <a:pt x="770" y="827"/>
                  </a:lnTo>
                  <a:lnTo>
                    <a:pt x="759" y="840"/>
                  </a:lnTo>
                  <a:lnTo>
                    <a:pt x="746" y="854"/>
                  </a:lnTo>
                  <a:lnTo>
                    <a:pt x="734" y="867"/>
                  </a:lnTo>
                  <a:lnTo>
                    <a:pt x="720" y="879"/>
                  </a:lnTo>
                  <a:lnTo>
                    <a:pt x="705" y="890"/>
                  </a:lnTo>
                  <a:lnTo>
                    <a:pt x="691" y="900"/>
                  </a:lnTo>
                  <a:lnTo>
                    <a:pt x="676" y="911"/>
                  </a:lnTo>
                  <a:lnTo>
                    <a:pt x="659" y="919"/>
                  </a:lnTo>
                  <a:lnTo>
                    <a:pt x="644" y="927"/>
                  </a:lnTo>
                  <a:lnTo>
                    <a:pt x="627" y="935"/>
                  </a:lnTo>
                  <a:lnTo>
                    <a:pt x="609" y="942"/>
                  </a:lnTo>
                  <a:lnTo>
                    <a:pt x="592" y="948"/>
                  </a:lnTo>
                  <a:lnTo>
                    <a:pt x="573" y="954"/>
                  </a:lnTo>
                  <a:lnTo>
                    <a:pt x="554" y="958"/>
                  </a:lnTo>
                  <a:lnTo>
                    <a:pt x="534" y="962"/>
                  </a:lnTo>
                  <a:lnTo>
                    <a:pt x="514" y="964"/>
                  </a:lnTo>
                  <a:lnTo>
                    <a:pt x="495" y="966"/>
                  </a:lnTo>
                  <a:lnTo>
                    <a:pt x="474" y="967"/>
                  </a:lnTo>
                  <a:lnTo>
                    <a:pt x="453" y="968"/>
                  </a:lnTo>
                  <a:lnTo>
                    <a:pt x="427" y="967"/>
                  </a:lnTo>
                  <a:lnTo>
                    <a:pt x="402" y="966"/>
                  </a:lnTo>
                  <a:lnTo>
                    <a:pt x="377" y="963"/>
                  </a:lnTo>
                  <a:lnTo>
                    <a:pt x="353" y="959"/>
                  </a:lnTo>
                  <a:lnTo>
                    <a:pt x="329" y="954"/>
                  </a:lnTo>
                  <a:lnTo>
                    <a:pt x="306" y="947"/>
                  </a:lnTo>
                  <a:lnTo>
                    <a:pt x="284" y="940"/>
                  </a:lnTo>
                  <a:lnTo>
                    <a:pt x="263" y="932"/>
                  </a:lnTo>
                  <a:lnTo>
                    <a:pt x="242" y="921"/>
                  </a:lnTo>
                  <a:lnTo>
                    <a:pt x="222" y="911"/>
                  </a:lnTo>
                  <a:lnTo>
                    <a:pt x="202" y="899"/>
                  </a:lnTo>
                  <a:lnTo>
                    <a:pt x="184" y="888"/>
                  </a:lnTo>
                  <a:lnTo>
                    <a:pt x="167" y="874"/>
                  </a:lnTo>
                  <a:lnTo>
                    <a:pt x="150" y="860"/>
                  </a:lnTo>
                  <a:lnTo>
                    <a:pt x="134" y="845"/>
                  </a:lnTo>
                  <a:lnTo>
                    <a:pt x="120" y="829"/>
                  </a:lnTo>
                  <a:lnTo>
                    <a:pt x="105" y="813"/>
                  </a:lnTo>
                  <a:lnTo>
                    <a:pt x="92" y="795"/>
                  </a:lnTo>
                  <a:lnTo>
                    <a:pt x="80" y="778"/>
                  </a:lnTo>
                  <a:lnTo>
                    <a:pt x="68" y="759"/>
                  </a:lnTo>
                  <a:lnTo>
                    <a:pt x="57" y="740"/>
                  </a:lnTo>
                  <a:lnTo>
                    <a:pt x="48" y="719"/>
                  </a:lnTo>
                  <a:lnTo>
                    <a:pt x="38" y="699"/>
                  </a:lnTo>
                  <a:lnTo>
                    <a:pt x="30" y="677"/>
                  </a:lnTo>
                  <a:lnTo>
                    <a:pt x="23" y="655"/>
                  </a:lnTo>
                  <a:lnTo>
                    <a:pt x="16" y="633"/>
                  </a:lnTo>
                  <a:lnTo>
                    <a:pt x="11" y="610"/>
                  </a:lnTo>
                  <a:lnTo>
                    <a:pt x="7" y="586"/>
                  </a:lnTo>
                  <a:lnTo>
                    <a:pt x="4" y="563"/>
                  </a:lnTo>
                  <a:lnTo>
                    <a:pt x="1" y="538"/>
                  </a:lnTo>
                  <a:lnTo>
                    <a:pt x="0" y="514"/>
                  </a:lnTo>
                  <a:lnTo>
                    <a:pt x="0" y="489"/>
                  </a:lnTo>
                  <a:lnTo>
                    <a:pt x="0" y="462"/>
                  </a:lnTo>
                  <a:lnTo>
                    <a:pt x="1" y="437"/>
                  </a:lnTo>
                  <a:lnTo>
                    <a:pt x="4" y="413"/>
                  </a:lnTo>
                  <a:lnTo>
                    <a:pt x="7" y="389"/>
                  </a:lnTo>
                  <a:lnTo>
                    <a:pt x="11" y="365"/>
                  </a:lnTo>
                  <a:lnTo>
                    <a:pt x="16" y="342"/>
                  </a:lnTo>
                  <a:lnTo>
                    <a:pt x="23" y="319"/>
                  </a:lnTo>
                  <a:lnTo>
                    <a:pt x="30" y="296"/>
                  </a:lnTo>
                  <a:lnTo>
                    <a:pt x="38" y="274"/>
                  </a:lnTo>
                  <a:lnTo>
                    <a:pt x="48" y="253"/>
                  </a:lnTo>
                  <a:lnTo>
                    <a:pt x="57" y="233"/>
                  </a:lnTo>
                  <a:lnTo>
                    <a:pt x="68" y="213"/>
                  </a:lnTo>
                  <a:lnTo>
                    <a:pt x="80" y="194"/>
                  </a:lnTo>
                  <a:lnTo>
                    <a:pt x="92" y="175"/>
                  </a:lnTo>
                  <a:lnTo>
                    <a:pt x="105" y="158"/>
                  </a:lnTo>
                  <a:lnTo>
                    <a:pt x="120" y="141"/>
                  </a:lnTo>
                  <a:lnTo>
                    <a:pt x="134" y="125"/>
                  </a:lnTo>
                  <a:lnTo>
                    <a:pt x="150" y="110"/>
                  </a:lnTo>
                  <a:lnTo>
                    <a:pt x="167" y="96"/>
                  </a:lnTo>
                  <a:lnTo>
                    <a:pt x="184" y="82"/>
                  </a:lnTo>
                  <a:lnTo>
                    <a:pt x="202" y="70"/>
                  </a:lnTo>
                  <a:lnTo>
                    <a:pt x="222" y="58"/>
                  </a:lnTo>
                  <a:lnTo>
                    <a:pt x="242" y="48"/>
                  </a:lnTo>
                  <a:lnTo>
                    <a:pt x="263" y="37"/>
                  </a:lnTo>
                  <a:lnTo>
                    <a:pt x="284" y="29"/>
                  </a:lnTo>
                  <a:lnTo>
                    <a:pt x="306" y="21"/>
                  </a:lnTo>
                  <a:lnTo>
                    <a:pt x="329" y="15"/>
                  </a:lnTo>
                  <a:lnTo>
                    <a:pt x="353" y="10"/>
                  </a:lnTo>
                  <a:lnTo>
                    <a:pt x="377" y="6"/>
                  </a:lnTo>
                  <a:lnTo>
                    <a:pt x="402" y="2"/>
                  </a:lnTo>
                  <a:lnTo>
                    <a:pt x="427" y="0"/>
                  </a:lnTo>
                  <a:lnTo>
                    <a:pt x="453" y="0"/>
                  </a:lnTo>
                  <a:lnTo>
                    <a:pt x="472" y="0"/>
                  </a:lnTo>
                  <a:lnTo>
                    <a:pt x="490" y="1"/>
                  </a:lnTo>
                  <a:lnTo>
                    <a:pt x="509" y="2"/>
                  </a:lnTo>
                  <a:lnTo>
                    <a:pt x="527" y="6"/>
                  </a:lnTo>
                  <a:lnTo>
                    <a:pt x="545" y="9"/>
                  </a:lnTo>
                  <a:lnTo>
                    <a:pt x="562" y="12"/>
                  </a:lnTo>
                  <a:lnTo>
                    <a:pt x="580" y="17"/>
                  </a:lnTo>
                  <a:lnTo>
                    <a:pt x="597" y="22"/>
                  </a:lnTo>
                  <a:lnTo>
                    <a:pt x="614" y="28"/>
                  </a:lnTo>
                  <a:lnTo>
                    <a:pt x="630" y="34"/>
                  </a:lnTo>
                  <a:lnTo>
                    <a:pt x="646" y="41"/>
                  </a:lnTo>
                  <a:lnTo>
                    <a:pt x="662" y="49"/>
                  </a:lnTo>
                  <a:lnTo>
                    <a:pt x="676" y="57"/>
                  </a:lnTo>
                  <a:lnTo>
                    <a:pt x="691" y="66"/>
                  </a:lnTo>
                  <a:lnTo>
                    <a:pt x="704" y="76"/>
                  </a:lnTo>
                  <a:lnTo>
                    <a:pt x="718" y="86"/>
                  </a:lnTo>
                  <a:lnTo>
                    <a:pt x="731" y="97"/>
                  </a:lnTo>
                  <a:lnTo>
                    <a:pt x="744" y="108"/>
                  </a:lnTo>
                  <a:lnTo>
                    <a:pt x="755" y="121"/>
                  </a:lnTo>
                  <a:lnTo>
                    <a:pt x="767" y="133"/>
                  </a:lnTo>
                  <a:lnTo>
                    <a:pt x="778" y="147"/>
                  </a:lnTo>
                  <a:lnTo>
                    <a:pt x="788" y="161"/>
                  </a:lnTo>
                  <a:lnTo>
                    <a:pt x="797" y="175"/>
                  </a:lnTo>
                  <a:lnTo>
                    <a:pt x="807" y="191"/>
                  </a:lnTo>
                  <a:lnTo>
                    <a:pt x="815" y="207"/>
                  </a:lnTo>
                  <a:lnTo>
                    <a:pt x="822" y="222"/>
                  </a:lnTo>
                  <a:lnTo>
                    <a:pt x="830" y="240"/>
                  </a:lnTo>
                  <a:lnTo>
                    <a:pt x="835" y="257"/>
                  </a:lnTo>
                  <a:lnTo>
                    <a:pt x="840" y="276"/>
                  </a:lnTo>
                  <a:lnTo>
                    <a:pt x="844" y="294"/>
                  </a:lnTo>
                  <a:lnTo>
                    <a:pt x="848" y="314"/>
                  </a:lnTo>
                  <a:lnTo>
                    <a:pt x="850" y="333"/>
                  </a:lnTo>
                  <a:lnTo>
                    <a:pt x="654" y="333"/>
                  </a:lnTo>
                  <a:lnTo>
                    <a:pt x="651" y="316"/>
                  </a:lnTo>
                  <a:lnTo>
                    <a:pt x="646" y="300"/>
                  </a:lnTo>
                  <a:lnTo>
                    <a:pt x="640" y="284"/>
                  </a:lnTo>
                  <a:lnTo>
                    <a:pt x="631" y="27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1441113" y="6167438"/>
              <a:ext cx="314325" cy="315912"/>
            </a:xfrm>
            <a:custGeom>
              <a:avLst/>
              <a:gdLst>
                <a:gd name="T0" fmla="*/ 2766 w 2772"/>
                <a:gd name="T1" fmla="*/ 1534 h 2784"/>
                <a:gd name="T2" fmla="*/ 2729 w 2772"/>
                <a:gd name="T3" fmla="*/ 1740 h 2784"/>
                <a:gd name="T4" fmla="*/ 2663 w 2772"/>
                <a:gd name="T5" fmla="*/ 1933 h 2784"/>
                <a:gd name="T6" fmla="*/ 2573 w 2772"/>
                <a:gd name="T7" fmla="*/ 2114 h 2784"/>
                <a:gd name="T8" fmla="*/ 2457 w 2772"/>
                <a:gd name="T9" fmla="*/ 2277 h 2784"/>
                <a:gd name="T10" fmla="*/ 2319 w 2772"/>
                <a:gd name="T11" fmla="*/ 2423 h 2784"/>
                <a:gd name="T12" fmla="*/ 2162 w 2772"/>
                <a:gd name="T13" fmla="*/ 2546 h 2784"/>
                <a:gd name="T14" fmla="*/ 1988 w 2772"/>
                <a:gd name="T15" fmla="*/ 2647 h 2784"/>
                <a:gd name="T16" fmla="*/ 1799 w 2772"/>
                <a:gd name="T17" fmla="*/ 2721 h 2784"/>
                <a:gd name="T18" fmla="*/ 1599 w 2772"/>
                <a:gd name="T19" fmla="*/ 2768 h 2784"/>
                <a:gd name="T20" fmla="*/ 1387 w 2772"/>
                <a:gd name="T21" fmla="*/ 2784 h 2784"/>
                <a:gd name="T22" fmla="*/ 1176 w 2772"/>
                <a:gd name="T23" fmla="*/ 2768 h 2784"/>
                <a:gd name="T24" fmla="*/ 974 w 2772"/>
                <a:gd name="T25" fmla="*/ 2722 h 2784"/>
                <a:gd name="T26" fmla="*/ 786 w 2772"/>
                <a:gd name="T27" fmla="*/ 2648 h 2784"/>
                <a:gd name="T28" fmla="*/ 612 w 2772"/>
                <a:gd name="T29" fmla="*/ 2547 h 2784"/>
                <a:gd name="T30" fmla="*/ 455 w 2772"/>
                <a:gd name="T31" fmla="*/ 2424 h 2784"/>
                <a:gd name="T32" fmla="*/ 317 w 2772"/>
                <a:gd name="T33" fmla="*/ 2279 h 2784"/>
                <a:gd name="T34" fmla="*/ 201 w 2772"/>
                <a:gd name="T35" fmla="*/ 2116 h 2784"/>
                <a:gd name="T36" fmla="*/ 109 w 2772"/>
                <a:gd name="T37" fmla="*/ 1936 h 2784"/>
                <a:gd name="T38" fmla="*/ 43 w 2772"/>
                <a:gd name="T39" fmla="*/ 1742 h 2784"/>
                <a:gd name="T40" fmla="*/ 7 w 2772"/>
                <a:gd name="T41" fmla="*/ 1536 h 2784"/>
                <a:gd name="T42" fmla="*/ 0 w 2772"/>
                <a:gd name="T43" fmla="*/ 1393 h 2784"/>
                <a:gd name="T44" fmla="*/ 7 w 2772"/>
                <a:gd name="T45" fmla="*/ 1250 h 2784"/>
                <a:gd name="T46" fmla="*/ 43 w 2772"/>
                <a:gd name="T47" fmla="*/ 1044 h 2784"/>
                <a:gd name="T48" fmla="*/ 108 w 2772"/>
                <a:gd name="T49" fmla="*/ 850 h 2784"/>
                <a:gd name="T50" fmla="*/ 200 w 2772"/>
                <a:gd name="T51" fmla="*/ 671 h 2784"/>
                <a:gd name="T52" fmla="*/ 316 w 2772"/>
                <a:gd name="T53" fmla="*/ 507 h 2784"/>
                <a:gd name="T54" fmla="*/ 454 w 2772"/>
                <a:gd name="T55" fmla="*/ 362 h 2784"/>
                <a:gd name="T56" fmla="*/ 610 w 2772"/>
                <a:gd name="T57" fmla="*/ 239 h 2784"/>
                <a:gd name="T58" fmla="*/ 784 w 2772"/>
                <a:gd name="T59" fmla="*/ 138 h 2784"/>
                <a:gd name="T60" fmla="*/ 972 w 2772"/>
                <a:gd name="T61" fmla="*/ 63 h 2784"/>
                <a:gd name="T62" fmla="*/ 1174 w 2772"/>
                <a:gd name="T63" fmla="*/ 16 h 2784"/>
                <a:gd name="T64" fmla="*/ 1385 w 2772"/>
                <a:gd name="T65" fmla="*/ 0 h 2784"/>
                <a:gd name="T66" fmla="*/ 1597 w 2772"/>
                <a:gd name="T67" fmla="*/ 16 h 2784"/>
                <a:gd name="T68" fmla="*/ 1797 w 2772"/>
                <a:gd name="T69" fmla="*/ 63 h 2784"/>
                <a:gd name="T70" fmla="*/ 1986 w 2772"/>
                <a:gd name="T71" fmla="*/ 137 h 2784"/>
                <a:gd name="T72" fmla="*/ 2160 w 2772"/>
                <a:gd name="T73" fmla="*/ 238 h 2784"/>
                <a:gd name="T74" fmla="*/ 2318 w 2772"/>
                <a:gd name="T75" fmla="*/ 361 h 2784"/>
                <a:gd name="T76" fmla="*/ 2456 w 2772"/>
                <a:gd name="T77" fmla="*/ 506 h 2784"/>
                <a:gd name="T78" fmla="*/ 2572 w 2772"/>
                <a:gd name="T79" fmla="*/ 669 h 2784"/>
                <a:gd name="T80" fmla="*/ 2663 w 2772"/>
                <a:gd name="T81" fmla="*/ 849 h 2784"/>
                <a:gd name="T82" fmla="*/ 2728 w 2772"/>
                <a:gd name="T83" fmla="*/ 1043 h 2784"/>
                <a:gd name="T84" fmla="*/ 2765 w 2772"/>
                <a:gd name="T85" fmla="*/ 1248 h 2784"/>
                <a:gd name="T86" fmla="*/ 2772 w 2772"/>
                <a:gd name="T87" fmla="*/ 1391 h 2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2" h="2784">
                  <a:moveTo>
                    <a:pt x="2772" y="1392"/>
                  </a:moveTo>
                  <a:lnTo>
                    <a:pt x="2771" y="1464"/>
                  </a:lnTo>
                  <a:lnTo>
                    <a:pt x="2766" y="1534"/>
                  </a:lnTo>
                  <a:lnTo>
                    <a:pt x="2756" y="1605"/>
                  </a:lnTo>
                  <a:lnTo>
                    <a:pt x="2745" y="1673"/>
                  </a:lnTo>
                  <a:lnTo>
                    <a:pt x="2729" y="1740"/>
                  </a:lnTo>
                  <a:lnTo>
                    <a:pt x="2710" y="1806"/>
                  </a:lnTo>
                  <a:lnTo>
                    <a:pt x="2689" y="1871"/>
                  </a:lnTo>
                  <a:lnTo>
                    <a:pt x="2663" y="1933"/>
                  </a:lnTo>
                  <a:lnTo>
                    <a:pt x="2636" y="1995"/>
                  </a:lnTo>
                  <a:lnTo>
                    <a:pt x="2606" y="2056"/>
                  </a:lnTo>
                  <a:lnTo>
                    <a:pt x="2573" y="2114"/>
                  </a:lnTo>
                  <a:lnTo>
                    <a:pt x="2536" y="2170"/>
                  </a:lnTo>
                  <a:lnTo>
                    <a:pt x="2497" y="2225"/>
                  </a:lnTo>
                  <a:lnTo>
                    <a:pt x="2457" y="2277"/>
                  </a:lnTo>
                  <a:lnTo>
                    <a:pt x="2413" y="2328"/>
                  </a:lnTo>
                  <a:lnTo>
                    <a:pt x="2367" y="2377"/>
                  </a:lnTo>
                  <a:lnTo>
                    <a:pt x="2319" y="2423"/>
                  </a:lnTo>
                  <a:lnTo>
                    <a:pt x="2269" y="2466"/>
                  </a:lnTo>
                  <a:lnTo>
                    <a:pt x="2217" y="2507"/>
                  </a:lnTo>
                  <a:lnTo>
                    <a:pt x="2162" y="2546"/>
                  </a:lnTo>
                  <a:lnTo>
                    <a:pt x="2106" y="2583"/>
                  </a:lnTo>
                  <a:lnTo>
                    <a:pt x="2048" y="2616"/>
                  </a:lnTo>
                  <a:lnTo>
                    <a:pt x="1988" y="2647"/>
                  </a:lnTo>
                  <a:lnTo>
                    <a:pt x="1926" y="2675"/>
                  </a:lnTo>
                  <a:lnTo>
                    <a:pt x="1864" y="2699"/>
                  </a:lnTo>
                  <a:lnTo>
                    <a:pt x="1799" y="2721"/>
                  </a:lnTo>
                  <a:lnTo>
                    <a:pt x="1733" y="2740"/>
                  </a:lnTo>
                  <a:lnTo>
                    <a:pt x="1667" y="2756"/>
                  </a:lnTo>
                  <a:lnTo>
                    <a:pt x="1599" y="2768"/>
                  </a:lnTo>
                  <a:lnTo>
                    <a:pt x="1529" y="2777"/>
                  </a:lnTo>
                  <a:lnTo>
                    <a:pt x="1459" y="2783"/>
                  </a:lnTo>
                  <a:lnTo>
                    <a:pt x="1387" y="2784"/>
                  </a:lnTo>
                  <a:lnTo>
                    <a:pt x="1316" y="2783"/>
                  </a:lnTo>
                  <a:lnTo>
                    <a:pt x="1245" y="2778"/>
                  </a:lnTo>
                  <a:lnTo>
                    <a:pt x="1176" y="2768"/>
                  </a:lnTo>
                  <a:lnTo>
                    <a:pt x="1108" y="2756"/>
                  </a:lnTo>
                  <a:lnTo>
                    <a:pt x="1040" y="2741"/>
                  </a:lnTo>
                  <a:lnTo>
                    <a:pt x="974" y="2722"/>
                  </a:lnTo>
                  <a:lnTo>
                    <a:pt x="911" y="2700"/>
                  </a:lnTo>
                  <a:lnTo>
                    <a:pt x="847" y="2675"/>
                  </a:lnTo>
                  <a:lnTo>
                    <a:pt x="786" y="2648"/>
                  </a:lnTo>
                  <a:lnTo>
                    <a:pt x="726" y="2616"/>
                  </a:lnTo>
                  <a:lnTo>
                    <a:pt x="669" y="2584"/>
                  </a:lnTo>
                  <a:lnTo>
                    <a:pt x="612" y="2547"/>
                  </a:lnTo>
                  <a:lnTo>
                    <a:pt x="558" y="2508"/>
                  </a:lnTo>
                  <a:lnTo>
                    <a:pt x="505" y="2468"/>
                  </a:lnTo>
                  <a:lnTo>
                    <a:pt x="455" y="2424"/>
                  </a:lnTo>
                  <a:lnTo>
                    <a:pt x="407" y="2378"/>
                  </a:lnTo>
                  <a:lnTo>
                    <a:pt x="361" y="2329"/>
                  </a:lnTo>
                  <a:lnTo>
                    <a:pt x="317" y="2279"/>
                  </a:lnTo>
                  <a:lnTo>
                    <a:pt x="276" y="2227"/>
                  </a:lnTo>
                  <a:lnTo>
                    <a:pt x="238" y="2172"/>
                  </a:lnTo>
                  <a:lnTo>
                    <a:pt x="201" y="2116"/>
                  </a:lnTo>
                  <a:lnTo>
                    <a:pt x="168" y="2057"/>
                  </a:lnTo>
                  <a:lnTo>
                    <a:pt x="137" y="1997"/>
                  </a:lnTo>
                  <a:lnTo>
                    <a:pt x="109" y="1936"/>
                  </a:lnTo>
                  <a:lnTo>
                    <a:pt x="84" y="1873"/>
                  </a:lnTo>
                  <a:lnTo>
                    <a:pt x="62" y="1808"/>
                  </a:lnTo>
                  <a:lnTo>
                    <a:pt x="43" y="1742"/>
                  </a:lnTo>
                  <a:lnTo>
                    <a:pt x="29" y="1675"/>
                  </a:lnTo>
                  <a:lnTo>
                    <a:pt x="16" y="1607"/>
                  </a:lnTo>
                  <a:lnTo>
                    <a:pt x="7" y="1536"/>
                  </a:lnTo>
                  <a:lnTo>
                    <a:pt x="2" y="1466"/>
                  </a:lnTo>
                  <a:lnTo>
                    <a:pt x="0" y="1394"/>
                  </a:lnTo>
                  <a:lnTo>
                    <a:pt x="0" y="1393"/>
                  </a:lnTo>
                  <a:lnTo>
                    <a:pt x="0" y="1392"/>
                  </a:lnTo>
                  <a:lnTo>
                    <a:pt x="2" y="1321"/>
                  </a:lnTo>
                  <a:lnTo>
                    <a:pt x="7" y="1250"/>
                  </a:lnTo>
                  <a:lnTo>
                    <a:pt x="16" y="1180"/>
                  </a:lnTo>
                  <a:lnTo>
                    <a:pt x="28" y="1112"/>
                  </a:lnTo>
                  <a:lnTo>
                    <a:pt x="43" y="1044"/>
                  </a:lnTo>
                  <a:lnTo>
                    <a:pt x="62" y="978"/>
                  </a:lnTo>
                  <a:lnTo>
                    <a:pt x="84" y="914"/>
                  </a:lnTo>
                  <a:lnTo>
                    <a:pt x="108" y="850"/>
                  </a:lnTo>
                  <a:lnTo>
                    <a:pt x="136" y="790"/>
                  </a:lnTo>
                  <a:lnTo>
                    <a:pt x="167" y="729"/>
                  </a:lnTo>
                  <a:lnTo>
                    <a:pt x="200" y="671"/>
                  </a:lnTo>
                  <a:lnTo>
                    <a:pt x="236" y="615"/>
                  </a:lnTo>
                  <a:lnTo>
                    <a:pt x="275" y="560"/>
                  </a:lnTo>
                  <a:lnTo>
                    <a:pt x="316" y="507"/>
                  </a:lnTo>
                  <a:lnTo>
                    <a:pt x="360" y="456"/>
                  </a:lnTo>
                  <a:lnTo>
                    <a:pt x="406" y="408"/>
                  </a:lnTo>
                  <a:lnTo>
                    <a:pt x="454" y="362"/>
                  </a:lnTo>
                  <a:lnTo>
                    <a:pt x="504" y="318"/>
                  </a:lnTo>
                  <a:lnTo>
                    <a:pt x="556" y="277"/>
                  </a:lnTo>
                  <a:lnTo>
                    <a:pt x="610" y="239"/>
                  </a:lnTo>
                  <a:lnTo>
                    <a:pt x="667" y="202"/>
                  </a:lnTo>
                  <a:lnTo>
                    <a:pt x="724" y="168"/>
                  </a:lnTo>
                  <a:lnTo>
                    <a:pt x="784" y="138"/>
                  </a:lnTo>
                  <a:lnTo>
                    <a:pt x="845" y="110"/>
                  </a:lnTo>
                  <a:lnTo>
                    <a:pt x="909" y="85"/>
                  </a:lnTo>
                  <a:lnTo>
                    <a:pt x="972" y="63"/>
                  </a:lnTo>
                  <a:lnTo>
                    <a:pt x="1038" y="45"/>
                  </a:lnTo>
                  <a:lnTo>
                    <a:pt x="1106" y="29"/>
                  </a:lnTo>
                  <a:lnTo>
                    <a:pt x="1174" y="16"/>
                  </a:lnTo>
                  <a:lnTo>
                    <a:pt x="1244" y="7"/>
                  </a:lnTo>
                  <a:lnTo>
                    <a:pt x="1314" y="2"/>
                  </a:lnTo>
                  <a:lnTo>
                    <a:pt x="1385" y="0"/>
                  </a:lnTo>
                  <a:lnTo>
                    <a:pt x="1457" y="2"/>
                  </a:lnTo>
                  <a:lnTo>
                    <a:pt x="1527" y="7"/>
                  </a:lnTo>
                  <a:lnTo>
                    <a:pt x="1597" y="16"/>
                  </a:lnTo>
                  <a:lnTo>
                    <a:pt x="1664" y="28"/>
                  </a:lnTo>
                  <a:lnTo>
                    <a:pt x="1731" y="44"/>
                  </a:lnTo>
                  <a:lnTo>
                    <a:pt x="1797" y="63"/>
                  </a:lnTo>
                  <a:lnTo>
                    <a:pt x="1862" y="85"/>
                  </a:lnTo>
                  <a:lnTo>
                    <a:pt x="1924" y="109"/>
                  </a:lnTo>
                  <a:lnTo>
                    <a:pt x="1986" y="137"/>
                  </a:lnTo>
                  <a:lnTo>
                    <a:pt x="2047" y="167"/>
                  </a:lnTo>
                  <a:lnTo>
                    <a:pt x="2104" y="201"/>
                  </a:lnTo>
                  <a:lnTo>
                    <a:pt x="2160" y="238"/>
                  </a:lnTo>
                  <a:lnTo>
                    <a:pt x="2215" y="276"/>
                  </a:lnTo>
                  <a:lnTo>
                    <a:pt x="2267" y="317"/>
                  </a:lnTo>
                  <a:lnTo>
                    <a:pt x="2318" y="361"/>
                  </a:lnTo>
                  <a:lnTo>
                    <a:pt x="2366" y="407"/>
                  </a:lnTo>
                  <a:lnTo>
                    <a:pt x="2412" y="455"/>
                  </a:lnTo>
                  <a:lnTo>
                    <a:pt x="2456" y="506"/>
                  </a:lnTo>
                  <a:lnTo>
                    <a:pt x="2496" y="558"/>
                  </a:lnTo>
                  <a:lnTo>
                    <a:pt x="2535" y="613"/>
                  </a:lnTo>
                  <a:lnTo>
                    <a:pt x="2572" y="669"/>
                  </a:lnTo>
                  <a:lnTo>
                    <a:pt x="2605" y="728"/>
                  </a:lnTo>
                  <a:lnTo>
                    <a:pt x="2635" y="787"/>
                  </a:lnTo>
                  <a:lnTo>
                    <a:pt x="2663" y="849"/>
                  </a:lnTo>
                  <a:lnTo>
                    <a:pt x="2687" y="912"/>
                  </a:lnTo>
                  <a:lnTo>
                    <a:pt x="2709" y="977"/>
                  </a:lnTo>
                  <a:lnTo>
                    <a:pt x="2728" y="1043"/>
                  </a:lnTo>
                  <a:lnTo>
                    <a:pt x="2744" y="1110"/>
                  </a:lnTo>
                  <a:lnTo>
                    <a:pt x="2756" y="1178"/>
                  </a:lnTo>
                  <a:lnTo>
                    <a:pt x="2765" y="1248"/>
                  </a:lnTo>
                  <a:lnTo>
                    <a:pt x="2771" y="1319"/>
                  </a:lnTo>
                  <a:lnTo>
                    <a:pt x="2772" y="1390"/>
                  </a:lnTo>
                  <a:lnTo>
                    <a:pt x="2772" y="1391"/>
                  </a:lnTo>
                  <a:lnTo>
                    <a:pt x="2772" y="139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11415713" y="6142038"/>
              <a:ext cx="366713" cy="366712"/>
            </a:xfrm>
            <a:custGeom>
              <a:avLst/>
              <a:gdLst>
                <a:gd name="T0" fmla="*/ 2054 w 3229"/>
                <a:gd name="T1" fmla="*/ 56 h 3239"/>
                <a:gd name="T2" fmla="*/ 2479 w 3229"/>
                <a:gd name="T3" fmla="*/ 243 h 3239"/>
                <a:gd name="T4" fmla="*/ 2843 w 3229"/>
                <a:gd name="T5" fmla="*/ 560 h 3239"/>
                <a:gd name="T6" fmla="*/ 3096 w 3229"/>
                <a:gd name="T7" fmla="*/ 957 h 3239"/>
                <a:gd name="T8" fmla="*/ 3217 w 3229"/>
                <a:gd name="T9" fmla="*/ 1412 h 3239"/>
                <a:gd name="T10" fmla="*/ 3206 w 3229"/>
                <a:gd name="T11" fmla="*/ 1907 h 3239"/>
                <a:gd name="T12" fmla="*/ 3066 w 3229"/>
                <a:gd name="T13" fmla="*/ 2350 h 3239"/>
                <a:gd name="T14" fmla="*/ 2795 w 3229"/>
                <a:gd name="T15" fmla="*/ 2729 h 3239"/>
                <a:gd name="T16" fmla="*/ 2410 w 3229"/>
                <a:gd name="T17" fmla="*/ 3032 h 3239"/>
                <a:gd name="T18" fmla="*/ 1973 w 3229"/>
                <a:gd name="T19" fmla="*/ 3202 h 3239"/>
                <a:gd name="T20" fmla="*/ 1491 w 3229"/>
                <a:gd name="T21" fmla="*/ 3235 h 3239"/>
                <a:gd name="T22" fmla="*/ 1034 w 3229"/>
                <a:gd name="T23" fmla="*/ 3135 h 3239"/>
                <a:gd name="T24" fmla="*/ 630 w 3229"/>
                <a:gd name="T25" fmla="*/ 2900 h 3239"/>
                <a:gd name="T26" fmla="*/ 291 w 3229"/>
                <a:gd name="T27" fmla="*/ 2544 h 3239"/>
                <a:gd name="T28" fmla="*/ 78 w 3229"/>
                <a:gd name="T29" fmla="*/ 2129 h 3239"/>
                <a:gd name="T30" fmla="*/ 1 w 3229"/>
                <a:gd name="T31" fmla="*/ 1662 h 3239"/>
                <a:gd name="T32" fmla="*/ 56 w 3229"/>
                <a:gd name="T33" fmla="*/ 1185 h 3239"/>
                <a:gd name="T34" fmla="*/ 246 w 3229"/>
                <a:gd name="T35" fmla="*/ 758 h 3239"/>
                <a:gd name="T36" fmla="*/ 566 w 3229"/>
                <a:gd name="T37" fmla="*/ 387 h 3239"/>
                <a:gd name="T38" fmla="*/ 957 w 3229"/>
                <a:gd name="T39" fmla="*/ 133 h 3239"/>
                <a:gd name="T40" fmla="*/ 1408 w 3229"/>
                <a:gd name="T41" fmla="*/ 12 h 3239"/>
                <a:gd name="T42" fmla="*/ 319 w 3229"/>
                <a:gd name="T43" fmla="*/ 1342 h 3239"/>
                <a:gd name="T44" fmla="*/ 292 w 3229"/>
                <a:gd name="T45" fmla="*/ 1687 h 3239"/>
                <a:gd name="T46" fmla="*/ 366 w 3229"/>
                <a:gd name="T47" fmla="*/ 2064 h 3239"/>
                <a:gd name="T48" fmla="*/ 550 w 3229"/>
                <a:gd name="T49" fmla="*/ 2399 h 3239"/>
                <a:gd name="T50" fmla="*/ 835 w 3229"/>
                <a:gd name="T51" fmla="*/ 2685 h 3239"/>
                <a:gd name="T52" fmla="*/ 1171 w 3229"/>
                <a:gd name="T53" fmla="*/ 2868 h 3239"/>
                <a:gd name="T54" fmla="*/ 1549 w 3229"/>
                <a:gd name="T55" fmla="*/ 2943 h 3239"/>
                <a:gd name="T56" fmla="*/ 1940 w 3229"/>
                <a:gd name="T57" fmla="*/ 2905 h 3239"/>
                <a:gd name="T58" fmla="*/ 2293 w 3229"/>
                <a:gd name="T59" fmla="*/ 2756 h 3239"/>
                <a:gd name="T60" fmla="*/ 2621 w 3229"/>
                <a:gd name="T61" fmla="*/ 2481 h 3239"/>
                <a:gd name="T62" fmla="*/ 2140 w 3229"/>
                <a:gd name="T63" fmla="*/ 2084 h 3239"/>
                <a:gd name="T64" fmla="*/ 2000 w 3229"/>
                <a:gd name="T65" fmla="*/ 2255 h 3239"/>
                <a:gd name="T66" fmla="*/ 1786 w 3229"/>
                <a:gd name="T67" fmla="*/ 2345 h 3239"/>
                <a:gd name="T68" fmla="*/ 1340 w 3229"/>
                <a:gd name="T69" fmla="*/ 2322 h 3239"/>
                <a:gd name="T70" fmla="*/ 1292 w 3229"/>
                <a:gd name="T71" fmla="*/ 1952 h 3239"/>
                <a:gd name="T72" fmla="*/ 1554 w 3229"/>
                <a:gd name="T73" fmla="*/ 2076 h 3239"/>
                <a:gd name="T74" fmla="*/ 1782 w 3229"/>
                <a:gd name="T75" fmla="*/ 2036 h 3239"/>
                <a:gd name="T76" fmla="*/ 1832 w 3229"/>
                <a:gd name="T77" fmla="*/ 1931 h 3239"/>
                <a:gd name="T78" fmla="*/ 1408 w 3229"/>
                <a:gd name="T79" fmla="*/ 1652 h 3239"/>
                <a:gd name="T80" fmla="*/ 1515 w 3229"/>
                <a:gd name="T81" fmla="*/ 296 h 3239"/>
                <a:gd name="T82" fmla="*/ 1139 w 3229"/>
                <a:gd name="T83" fmla="*/ 378 h 3239"/>
                <a:gd name="T84" fmla="*/ 810 w 3229"/>
                <a:gd name="T85" fmla="*/ 569 h 3239"/>
                <a:gd name="T86" fmla="*/ 527 w 3229"/>
                <a:gd name="T87" fmla="*/ 871 h 3239"/>
                <a:gd name="T88" fmla="*/ 1206 w 3229"/>
                <a:gd name="T89" fmla="*/ 1035 h 3239"/>
                <a:gd name="T90" fmla="*/ 1367 w 3229"/>
                <a:gd name="T91" fmla="*/ 925 h 3239"/>
                <a:gd name="T92" fmla="*/ 1725 w 3229"/>
                <a:gd name="T93" fmla="*/ 638 h 3239"/>
                <a:gd name="T94" fmla="*/ 2001 w 3229"/>
                <a:gd name="T95" fmla="*/ 956 h 3239"/>
                <a:gd name="T96" fmla="*/ 1824 w 3229"/>
                <a:gd name="T97" fmla="*/ 1201 h 3239"/>
                <a:gd name="T98" fmla="*/ 1612 w 3229"/>
                <a:gd name="T99" fmla="*/ 1161 h 3239"/>
                <a:gd name="T100" fmla="*/ 1469 w 3229"/>
                <a:gd name="T101" fmla="*/ 1224 h 3239"/>
                <a:gd name="T102" fmla="*/ 1464 w 3229"/>
                <a:gd name="T103" fmla="*/ 1327 h 3239"/>
                <a:gd name="T104" fmla="*/ 2906 w 3229"/>
                <a:gd name="T105" fmla="*/ 1926 h 3239"/>
                <a:gd name="T106" fmla="*/ 2928 w 3229"/>
                <a:gd name="T107" fmla="*/ 1451 h 3239"/>
                <a:gd name="T108" fmla="*/ 2828 w 3229"/>
                <a:gd name="T109" fmla="*/ 1079 h 3239"/>
                <a:gd name="T110" fmla="*/ 2619 w 3229"/>
                <a:gd name="T111" fmla="*/ 755 h 3239"/>
                <a:gd name="T112" fmla="*/ 2320 w 3229"/>
                <a:gd name="T113" fmla="*/ 493 h 3239"/>
                <a:gd name="T114" fmla="*/ 1974 w 3229"/>
                <a:gd name="T115" fmla="*/ 338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29" h="3239">
                  <a:moveTo>
                    <a:pt x="1612" y="0"/>
                  </a:moveTo>
                  <a:lnTo>
                    <a:pt x="1654" y="1"/>
                  </a:lnTo>
                  <a:lnTo>
                    <a:pt x="1696" y="3"/>
                  </a:lnTo>
                  <a:lnTo>
                    <a:pt x="1738" y="5"/>
                  </a:lnTo>
                  <a:lnTo>
                    <a:pt x="1779" y="8"/>
                  </a:lnTo>
                  <a:lnTo>
                    <a:pt x="1819" y="12"/>
                  </a:lnTo>
                  <a:lnTo>
                    <a:pt x="1859" y="17"/>
                  </a:lnTo>
                  <a:lnTo>
                    <a:pt x="1899" y="23"/>
                  </a:lnTo>
                  <a:lnTo>
                    <a:pt x="1938" y="30"/>
                  </a:lnTo>
                  <a:lnTo>
                    <a:pt x="1977" y="38"/>
                  </a:lnTo>
                  <a:lnTo>
                    <a:pt x="2016" y="47"/>
                  </a:lnTo>
                  <a:lnTo>
                    <a:pt x="2054" y="56"/>
                  </a:lnTo>
                  <a:lnTo>
                    <a:pt x="2092" y="66"/>
                  </a:lnTo>
                  <a:lnTo>
                    <a:pt x="2128" y="78"/>
                  </a:lnTo>
                  <a:lnTo>
                    <a:pt x="2166" y="91"/>
                  </a:lnTo>
                  <a:lnTo>
                    <a:pt x="2203" y="104"/>
                  </a:lnTo>
                  <a:lnTo>
                    <a:pt x="2238" y="118"/>
                  </a:lnTo>
                  <a:lnTo>
                    <a:pt x="2273" y="133"/>
                  </a:lnTo>
                  <a:lnTo>
                    <a:pt x="2309" y="149"/>
                  </a:lnTo>
                  <a:lnTo>
                    <a:pt x="2344" y="166"/>
                  </a:lnTo>
                  <a:lnTo>
                    <a:pt x="2379" y="184"/>
                  </a:lnTo>
                  <a:lnTo>
                    <a:pt x="2412" y="203"/>
                  </a:lnTo>
                  <a:lnTo>
                    <a:pt x="2446" y="222"/>
                  </a:lnTo>
                  <a:lnTo>
                    <a:pt x="2479" y="243"/>
                  </a:lnTo>
                  <a:lnTo>
                    <a:pt x="2511" y="265"/>
                  </a:lnTo>
                  <a:lnTo>
                    <a:pt x="2544" y="287"/>
                  </a:lnTo>
                  <a:lnTo>
                    <a:pt x="2576" y="310"/>
                  </a:lnTo>
                  <a:lnTo>
                    <a:pt x="2608" y="335"/>
                  </a:lnTo>
                  <a:lnTo>
                    <a:pt x="2639" y="361"/>
                  </a:lnTo>
                  <a:lnTo>
                    <a:pt x="2670" y="387"/>
                  </a:lnTo>
                  <a:lnTo>
                    <a:pt x="2700" y="413"/>
                  </a:lnTo>
                  <a:lnTo>
                    <a:pt x="2730" y="441"/>
                  </a:lnTo>
                  <a:lnTo>
                    <a:pt x="2759" y="471"/>
                  </a:lnTo>
                  <a:lnTo>
                    <a:pt x="2788" y="500"/>
                  </a:lnTo>
                  <a:lnTo>
                    <a:pt x="2816" y="529"/>
                  </a:lnTo>
                  <a:lnTo>
                    <a:pt x="2843" y="560"/>
                  </a:lnTo>
                  <a:lnTo>
                    <a:pt x="2870" y="591"/>
                  </a:lnTo>
                  <a:lnTo>
                    <a:pt x="2895" y="623"/>
                  </a:lnTo>
                  <a:lnTo>
                    <a:pt x="2919" y="654"/>
                  </a:lnTo>
                  <a:lnTo>
                    <a:pt x="2942" y="685"/>
                  </a:lnTo>
                  <a:lnTo>
                    <a:pt x="2965" y="718"/>
                  </a:lnTo>
                  <a:lnTo>
                    <a:pt x="2986" y="751"/>
                  </a:lnTo>
                  <a:lnTo>
                    <a:pt x="3006" y="785"/>
                  </a:lnTo>
                  <a:lnTo>
                    <a:pt x="3026" y="819"/>
                  </a:lnTo>
                  <a:lnTo>
                    <a:pt x="3045" y="852"/>
                  </a:lnTo>
                  <a:lnTo>
                    <a:pt x="3063" y="887"/>
                  </a:lnTo>
                  <a:lnTo>
                    <a:pt x="3079" y="921"/>
                  </a:lnTo>
                  <a:lnTo>
                    <a:pt x="3096" y="957"/>
                  </a:lnTo>
                  <a:lnTo>
                    <a:pt x="3111" y="992"/>
                  </a:lnTo>
                  <a:lnTo>
                    <a:pt x="3125" y="1029"/>
                  </a:lnTo>
                  <a:lnTo>
                    <a:pt x="3139" y="1066"/>
                  </a:lnTo>
                  <a:lnTo>
                    <a:pt x="3150" y="1102"/>
                  </a:lnTo>
                  <a:lnTo>
                    <a:pt x="3162" y="1140"/>
                  </a:lnTo>
                  <a:lnTo>
                    <a:pt x="3172" y="1178"/>
                  </a:lnTo>
                  <a:lnTo>
                    <a:pt x="3183" y="1216"/>
                  </a:lnTo>
                  <a:lnTo>
                    <a:pt x="3191" y="1254"/>
                  </a:lnTo>
                  <a:lnTo>
                    <a:pt x="3198" y="1293"/>
                  </a:lnTo>
                  <a:lnTo>
                    <a:pt x="3206" y="1333"/>
                  </a:lnTo>
                  <a:lnTo>
                    <a:pt x="3212" y="1373"/>
                  </a:lnTo>
                  <a:lnTo>
                    <a:pt x="3217" y="1412"/>
                  </a:lnTo>
                  <a:lnTo>
                    <a:pt x="3220" y="1453"/>
                  </a:lnTo>
                  <a:lnTo>
                    <a:pt x="3224" y="1494"/>
                  </a:lnTo>
                  <a:lnTo>
                    <a:pt x="3227" y="1536"/>
                  </a:lnTo>
                  <a:lnTo>
                    <a:pt x="3228" y="1578"/>
                  </a:lnTo>
                  <a:lnTo>
                    <a:pt x="3229" y="1620"/>
                  </a:lnTo>
                  <a:lnTo>
                    <a:pt x="3228" y="1663"/>
                  </a:lnTo>
                  <a:lnTo>
                    <a:pt x="3227" y="1705"/>
                  </a:lnTo>
                  <a:lnTo>
                    <a:pt x="3224" y="1746"/>
                  </a:lnTo>
                  <a:lnTo>
                    <a:pt x="3221" y="1786"/>
                  </a:lnTo>
                  <a:lnTo>
                    <a:pt x="3217" y="1827"/>
                  </a:lnTo>
                  <a:lnTo>
                    <a:pt x="3212" y="1867"/>
                  </a:lnTo>
                  <a:lnTo>
                    <a:pt x="3206" y="1907"/>
                  </a:lnTo>
                  <a:lnTo>
                    <a:pt x="3199" y="1947"/>
                  </a:lnTo>
                  <a:lnTo>
                    <a:pt x="3192" y="1985"/>
                  </a:lnTo>
                  <a:lnTo>
                    <a:pt x="3183" y="2023"/>
                  </a:lnTo>
                  <a:lnTo>
                    <a:pt x="3173" y="2062"/>
                  </a:lnTo>
                  <a:lnTo>
                    <a:pt x="3163" y="2100"/>
                  </a:lnTo>
                  <a:lnTo>
                    <a:pt x="3152" y="2136"/>
                  </a:lnTo>
                  <a:lnTo>
                    <a:pt x="3140" y="2173"/>
                  </a:lnTo>
                  <a:lnTo>
                    <a:pt x="3127" y="2209"/>
                  </a:lnTo>
                  <a:lnTo>
                    <a:pt x="3113" y="2245"/>
                  </a:lnTo>
                  <a:lnTo>
                    <a:pt x="3098" y="2280"/>
                  </a:lnTo>
                  <a:lnTo>
                    <a:pt x="3082" y="2315"/>
                  </a:lnTo>
                  <a:lnTo>
                    <a:pt x="3066" y="2350"/>
                  </a:lnTo>
                  <a:lnTo>
                    <a:pt x="3048" y="2383"/>
                  </a:lnTo>
                  <a:lnTo>
                    <a:pt x="3029" y="2417"/>
                  </a:lnTo>
                  <a:lnTo>
                    <a:pt x="3010" y="2451"/>
                  </a:lnTo>
                  <a:lnTo>
                    <a:pt x="2991" y="2483"/>
                  </a:lnTo>
                  <a:lnTo>
                    <a:pt x="2969" y="2515"/>
                  </a:lnTo>
                  <a:lnTo>
                    <a:pt x="2947" y="2547"/>
                  </a:lnTo>
                  <a:lnTo>
                    <a:pt x="2924" y="2578"/>
                  </a:lnTo>
                  <a:lnTo>
                    <a:pt x="2900" y="2610"/>
                  </a:lnTo>
                  <a:lnTo>
                    <a:pt x="2876" y="2640"/>
                  </a:lnTo>
                  <a:lnTo>
                    <a:pt x="2850" y="2671"/>
                  </a:lnTo>
                  <a:lnTo>
                    <a:pt x="2824" y="2700"/>
                  </a:lnTo>
                  <a:lnTo>
                    <a:pt x="2795" y="2729"/>
                  </a:lnTo>
                  <a:lnTo>
                    <a:pt x="2767" y="2758"/>
                  </a:lnTo>
                  <a:lnTo>
                    <a:pt x="2737" y="2788"/>
                  </a:lnTo>
                  <a:lnTo>
                    <a:pt x="2706" y="2816"/>
                  </a:lnTo>
                  <a:lnTo>
                    <a:pt x="2674" y="2844"/>
                  </a:lnTo>
                  <a:lnTo>
                    <a:pt x="2643" y="2871"/>
                  </a:lnTo>
                  <a:lnTo>
                    <a:pt x="2611" y="2897"/>
                  </a:lnTo>
                  <a:lnTo>
                    <a:pt x="2578" y="2922"/>
                  </a:lnTo>
                  <a:lnTo>
                    <a:pt x="2545" y="2946"/>
                  </a:lnTo>
                  <a:lnTo>
                    <a:pt x="2511" y="2969"/>
                  </a:lnTo>
                  <a:lnTo>
                    <a:pt x="2478" y="2991"/>
                  </a:lnTo>
                  <a:lnTo>
                    <a:pt x="2445" y="3012"/>
                  </a:lnTo>
                  <a:lnTo>
                    <a:pt x="2410" y="3032"/>
                  </a:lnTo>
                  <a:lnTo>
                    <a:pt x="2376" y="3052"/>
                  </a:lnTo>
                  <a:lnTo>
                    <a:pt x="2341" y="3070"/>
                  </a:lnTo>
                  <a:lnTo>
                    <a:pt x="2306" y="3087"/>
                  </a:lnTo>
                  <a:lnTo>
                    <a:pt x="2270" y="3104"/>
                  </a:lnTo>
                  <a:lnTo>
                    <a:pt x="2234" y="3119"/>
                  </a:lnTo>
                  <a:lnTo>
                    <a:pt x="2198" y="3133"/>
                  </a:lnTo>
                  <a:lnTo>
                    <a:pt x="2162" y="3147"/>
                  </a:lnTo>
                  <a:lnTo>
                    <a:pt x="2124" y="3160"/>
                  </a:lnTo>
                  <a:lnTo>
                    <a:pt x="2087" y="3172"/>
                  </a:lnTo>
                  <a:lnTo>
                    <a:pt x="2049" y="3183"/>
                  </a:lnTo>
                  <a:lnTo>
                    <a:pt x="2011" y="3192"/>
                  </a:lnTo>
                  <a:lnTo>
                    <a:pt x="1973" y="3202"/>
                  </a:lnTo>
                  <a:lnTo>
                    <a:pt x="1934" y="3210"/>
                  </a:lnTo>
                  <a:lnTo>
                    <a:pt x="1896" y="3216"/>
                  </a:lnTo>
                  <a:lnTo>
                    <a:pt x="1856" y="3223"/>
                  </a:lnTo>
                  <a:lnTo>
                    <a:pt x="1816" y="3228"/>
                  </a:lnTo>
                  <a:lnTo>
                    <a:pt x="1776" y="3232"/>
                  </a:lnTo>
                  <a:lnTo>
                    <a:pt x="1736" y="3235"/>
                  </a:lnTo>
                  <a:lnTo>
                    <a:pt x="1695" y="3238"/>
                  </a:lnTo>
                  <a:lnTo>
                    <a:pt x="1653" y="3239"/>
                  </a:lnTo>
                  <a:lnTo>
                    <a:pt x="1612" y="3239"/>
                  </a:lnTo>
                  <a:lnTo>
                    <a:pt x="1571" y="3239"/>
                  </a:lnTo>
                  <a:lnTo>
                    <a:pt x="1530" y="3238"/>
                  </a:lnTo>
                  <a:lnTo>
                    <a:pt x="1491" y="3235"/>
                  </a:lnTo>
                  <a:lnTo>
                    <a:pt x="1450" y="3232"/>
                  </a:lnTo>
                  <a:lnTo>
                    <a:pt x="1411" y="3228"/>
                  </a:lnTo>
                  <a:lnTo>
                    <a:pt x="1372" y="3223"/>
                  </a:lnTo>
                  <a:lnTo>
                    <a:pt x="1333" y="3217"/>
                  </a:lnTo>
                  <a:lnTo>
                    <a:pt x="1294" y="3210"/>
                  </a:lnTo>
                  <a:lnTo>
                    <a:pt x="1256" y="3202"/>
                  </a:lnTo>
                  <a:lnTo>
                    <a:pt x="1218" y="3193"/>
                  </a:lnTo>
                  <a:lnTo>
                    <a:pt x="1181" y="3183"/>
                  </a:lnTo>
                  <a:lnTo>
                    <a:pt x="1144" y="3172"/>
                  </a:lnTo>
                  <a:lnTo>
                    <a:pt x="1107" y="3161"/>
                  </a:lnTo>
                  <a:lnTo>
                    <a:pt x="1071" y="3148"/>
                  </a:lnTo>
                  <a:lnTo>
                    <a:pt x="1034" y="3135"/>
                  </a:lnTo>
                  <a:lnTo>
                    <a:pt x="999" y="3120"/>
                  </a:lnTo>
                  <a:lnTo>
                    <a:pt x="963" y="3105"/>
                  </a:lnTo>
                  <a:lnTo>
                    <a:pt x="929" y="3088"/>
                  </a:lnTo>
                  <a:lnTo>
                    <a:pt x="895" y="3072"/>
                  </a:lnTo>
                  <a:lnTo>
                    <a:pt x="860" y="3053"/>
                  </a:lnTo>
                  <a:lnTo>
                    <a:pt x="826" y="3034"/>
                  </a:lnTo>
                  <a:lnTo>
                    <a:pt x="792" y="3014"/>
                  </a:lnTo>
                  <a:lnTo>
                    <a:pt x="759" y="2993"/>
                  </a:lnTo>
                  <a:lnTo>
                    <a:pt x="726" y="2971"/>
                  </a:lnTo>
                  <a:lnTo>
                    <a:pt x="694" y="2948"/>
                  </a:lnTo>
                  <a:lnTo>
                    <a:pt x="662" y="2924"/>
                  </a:lnTo>
                  <a:lnTo>
                    <a:pt x="630" y="2900"/>
                  </a:lnTo>
                  <a:lnTo>
                    <a:pt x="599" y="2874"/>
                  </a:lnTo>
                  <a:lnTo>
                    <a:pt x="568" y="2848"/>
                  </a:lnTo>
                  <a:lnTo>
                    <a:pt x="538" y="2819"/>
                  </a:lnTo>
                  <a:lnTo>
                    <a:pt x="507" y="2791"/>
                  </a:lnTo>
                  <a:lnTo>
                    <a:pt x="477" y="2762"/>
                  </a:lnTo>
                  <a:lnTo>
                    <a:pt x="448" y="2732"/>
                  </a:lnTo>
                  <a:lnTo>
                    <a:pt x="419" y="2702"/>
                  </a:lnTo>
                  <a:lnTo>
                    <a:pt x="391" y="2671"/>
                  </a:lnTo>
                  <a:lnTo>
                    <a:pt x="365" y="2639"/>
                  </a:lnTo>
                  <a:lnTo>
                    <a:pt x="339" y="2608"/>
                  </a:lnTo>
                  <a:lnTo>
                    <a:pt x="315" y="2576"/>
                  </a:lnTo>
                  <a:lnTo>
                    <a:pt x="291" y="2544"/>
                  </a:lnTo>
                  <a:lnTo>
                    <a:pt x="268" y="2511"/>
                  </a:lnTo>
                  <a:lnTo>
                    <a:pt x="246" y="2479"/>
                  </a:lnTo>
                  <a:lnTo>
                    <a:pt x="225" y="2445"/>
                  </a:lnTo>
                  <a:lnTo>
                    <a:pt x="206" y="2412"/>
                  </a:lnTo>
                  <a:lnTo>
                    <a:pt x="186" y="2377"/>
                  </a:lnTo>
                  <a:lnTo>
                    <a:pt x="168" y="2343"/>
                  </a:lnTo>
                  <a:lnTo>
                    <a:pt x="151" y="2308"/>
                  </a:lnTo>
                  <a:lnTo>
                    <a:pt x="135" y="2273"/>
                  </a:lnTo>
                  <a:lnTo>
                    <a:pt x="119" y="2238"/>
                  </a:lnTo>
                  <a:lnTo>
                    <a:pt x="104" y="2202"/>
                  </a:lnTo>
                  <a:lnTo>
                    <a:pt x="92" y="2166"/>
                  </a:lnTo>
                  <a:lnTo>
                    <a:pt x="78" y="2129"/>
                  </a:lnTo>
                  <a:lnTo>
                    <a:pt x="67" y="2092"/>
                  </a:lnTo>
                  <a:lnTo>
                    <a:pt x="56" y="2055"/>
                  </a:lnTo>
                  <a:lnTo>
                    <a:pt x="47" y="2017"/>
                  </a:lnTo>
                  <a:lnTo>
                    <a:pt x="38" y="1979"/>
                  </a:lnTo>
                  <a:lnTo>
                    <a:pt x="30" y="1940"/>
                  </a:lnTo>
                  <a:lnTo>
                    <a:pt x="23" y="1902"/>
                  </a:lnTo>
                  <a:lnTo>
                    <a:pt x="17" y="1863"/>
                  </a:lnTo>
                  <a:lnTo>
                    <a:pt x="11" y="1823"/>
                  </a:lnTo>
                  <a:lnTo>
                    <a:pt x="7" y="1783"/>
                  </a:lnTo>
                  <a:lnTo>
                    <a:pt x="4" y="1743"/>
                  </a:lnTo>
                  <a:lnTo>
                    <a:pt x="2" y="1703"/>
                  </a:lnTo>
                  <a:lnTo>
                    <a:pt x="1" y="1662"/>
                  </a:lnTo>
                  <a:lnTo>
                    <a:pt x="0" y="1620"/>
                  </a:lnTo>
                  <a:lnTo>
                    <a:pt x="1" y="1579"/>
                  </a:lnTo>
                  <a:lnTo>
                    <a:pt x="2" y="1538"/>
                  </a:lnTo>
                  <a:lnTo>
                    <a:pt x="4" y="1497"/>
                  </a:lnTo>
                  <a:lnTo>
                    <a:pt x="7" y="1457"/>
                  </a:lnTo>
                  <a:lnTo>
                    <a:pt x="11" y="1417"/>
                  </a:lnTo>
                  <a:lnTo>
                    <a:pt x="17" y="1378"/>
                  </a:lnTo>
                  <a:lnTo>
                    <a:pt x="23" y="1338"/>
                  </a:lnTo>
                  <a:lnTo>
                    <a:pt x="30" y="1299"/>
                  </a:lnTo>
                  <a:lnTo>
                    <a:pt x="38" y="1261"/>
                  </a:lnTo>
                  <a:lnTo>
                    <a:pt x="47" y="1223"/>
                  </a:lnTo>
                  <a:lnTo>
                    <a:pt x="56" y="1185"/>
                  </a:lnTo>
                  <a:lnTo>
                    <a:pt x="67" y="1147"/>
                  </a:lnTo>
                  <a:lnTo>
                    <a:pt x="78" y="1110"/>
                  </a:lnTo>
                  <a:lnTo>
                    <a:pt x="92" y="1073"/>
                  </a:lnTo>
                  <a:lnTo>
                    <a:pt x="104" y="1036"/>
                  </a:lnTo>
                  <a:lnTo>
                    <a:pt x="119" y="1001"/>
                  </a:lnTo>
                  <a:lnTo>
                    <a:pt x="135" y="965"/>
                  </a:lnTo>
                  <a:lnTo>
                    <a:pt x="151" y="930"/>
                  </a:lnTo>
                  <a:lnTo>
                    <a:pt x="168" y="895"/>
                  </a:lnTo>
                  <a:lnTo>
                    <a:pt x="186" y="859"/>
                  </a:lnTo>
                  <a:lnTo>
                    <a:pt x="206" y="826"/>
                  </a:lnTo>
                  <a:lnTo>
                    <a:pt x="225" y="791"/>
                  </a:lnTo>
                  <a:lnTo>
                    <a:pt x="246" y="758"/>
                  </a:lnTo>
                  <a:lnTo>
                    <a:pt x="268" y="724"/>
                  </a:lnTo>
                  <a:lnTo>
                    <a:pt x="291" y="692"/>
                  </a:lnTo>
                  <a:lnTo>
                    <a:pt x="315" y="659"/>
                  </a:lnTo>
                  <a:lnTo>
                    <a:pt x="339" y="627"/>
                  </a:lnTo>
                  <a:lnTo>
                    <a:pt x="365" y="594"/>
                  </a:lnTo>
                  <a:lnTo>
                    <a:pt x="391" y="563"/>
                  </a:lnTo>
                  <a:lnTo>
                    <a:pt x="419" y="532"/>
                  </a:lnTo>
                  <a:lnTo>
                    <a:pt x="448" y="501"/>
                  </a:lnTo>
                  <a:lnTo>
                    <a:pt x="477" y="471"/>
                  </a:lnTo>
                  <a:lnTo>
                    <a:pt x="506" y="441"/>
                  </a:lnTo>
                  <a:lnTo>
                    <a:pt x="535" y="413"/>
                  </a:lnTo>
                  <a:lnTo>
                    <a:pt x="566" y="387"/>
                  </a:lnTo>
                  <a:lnTo>
                    <a:pt x="596" y="361"/>
                  </a:lnTo>
                  <a:lnTo>
                    <a:pt x="627" y="335"/>
                  </a:lnTo>
                  <a:lnTo>
                    <a:pt x="659" y="310"/>
                  </a:lnTo>
                  <a:lnTo>
                    <a:pt x="690" y="287"/>
                  </a:lnTo>
                  <a:lnTo>
                    <a:pt x="722" y="265"/>
                  </a:lnTo>
                  <a:lnTo>
                    <a:pt x="755" y="243"/>
                  </a:lnTo>
                  <a:lnTo>
                    <a:pt x="787" y="222"/>
                  </a:lnTo>
                  <a:lnTo>
                    <a:pt x="820" y="203"/>
                  </a:lnTo>
                  <a:lnTo>
                    <a:pt x="854" y="184"/>
                  </a:lnTo>
                  <a:lnTo>
                    <a:pt x="888" y="166"/>
                  </a:lnTo>
                  <a:lnTo>
                    <a:pt x="923" y="149"/>
                  </a:lnTo>
                  <a:lnTo>
                    <a:pt x="957" y="133"/>
                  </a:lnTo>
                  <a:lnTo>
                    <a:pt x="993" y="118"/>
                  </a:lnTo>
                  <a:lnTo>
                    <a:pt x="1028" y="104"/>
                  </a:lnTo>
                  <a:lnTo>
                    <a:pt x="1065" y="91"/>
                  </a:lnTo>
                  <a:lnTo>
                    <a:pt x="1101" y="78"/>
                  </a:lnTo>
                  <a:lnTo>
                    <a:pt x="1138" y="66"/>
                  </a:lnTo>
                  <a:lnTo>
                    <a:pt x="1175" y="56"/>
                  </a:lnTo>
                  <a:lnTo>
                    <a:pt x="1213" y="47"/>
                  </a:lnTo>
                  <a:lnTo>
                    <a:pt x="1252" y="38"/>
                  </a:lnTo>
                  <a:lnTo>
                    <a:pt x="1290" y="30"/>
                  </a:lnTo>
                  <a:lnTo>
                    <a:pt x="1329" y="23"/>
                  </a:lnTo>
                  <a:lnTo>
                    <a:pt x="1367" y="17"/>
                  </a:lnTo>
                  <a:lnTo>
                    <a:pt x="1408" y="12"/>
                  </a:lnTo>
                  <a:lnTo>
                    <a:pt x="1448" y="8"/>
                  </a:lnTo>
                  <a:lnTo>
                    <a:pt x="1489" y="5"/>
                  </a:lnTo>
                  <a:lnTo>
                    <a:pt x="1529" y="3"/>
                  </a:lnTo>
                  <a:lnTo>
                    <a:pt x="1570" y="1"/>
                  </a:lnTo>
                  <a:lnTo>
                    <a:pt x="1612" y="0"/>
                  </a:lnTo>
                  <a:close/>
                  <a:moveTo>
                    <a:pt x="363" y="1185"/>
                  </a:moveTo>
                  <a:lnTo>
                    <a:pt x="355" y="1211"/>
                  </a:lnTo>
                  <a:lnTo>
                    <a:pt x="347" y="1236"/>
                  </a:lnTo>
                  <a:lnTo>
                    <a:pt x="338" y="1263"/>
                  </a:lnTo>
                  <a:lnTo>
                    <a:pt x="332" y="1289"/>
                  </a:lnTo>
                  <a:lnTo>
                    <a:pt x="326" y="1316"/>
                  </a:lnTo>
                  <a:lnTo>
                    <a:pt x="319" y="1342"/>
                  </a:lnTo>
                  <a:lnTo>
                    <a:pt x="314" y="1370"/>
                  </a:lnTo>
                  <a:lnTo>
                    <a:pt x="309" y="1397"/>
                  </a:lnTo>
                  <a:lnTo>
                    <a:pt x="305" y="1424"/>
                  </a:lnTo>
                  <a:lnTo>
                    <a:pt x="302" y="1451"/>
                  </a:lnTo>
                  <a:lnTo>
                    <a:pt x="298" y="1478"/>
                  </a:lnTo>
                  <a:lnTo>
                    <a:pt x="295" y="1507"/>
                  </a:lnTo>
                  <a:lnTo>
                    <a:pt x="293" y="1535"/>
                  </a:lnTo>
                  <a:lnTo>
                    <a:pt x="292" y="1563"/>
                  </a:lnTo>
                  <a:lnTo>
                    <a:pt x="291" y="1592"/>
                  </a:lnTo>
                  <a:lnTo>
                    <a:pt x="291" y="1620"/>
                  </a:lnTo>
                  <a:lnTo>
                    <a:pt x="291" y="1653"/>
                  </a:lnTo>
                  <a:lnTo>
                    <a:pt x="292" y="1687"/>
                  </a:lnTo>
                  <a:lnTo>
                    <a:pt x="294" y="1720"/>
                  </a:lnTo>
                  <a:lnTo>
                    <a:pt x="297" y="1753"/>
                  </a:lnTo>
                  <a:lnTo>
                    <a:pt x="301" y="1785"/>
                  </a:lnTo>
                  <a:lnTo>
                    <a:pt x="305" y="1817"/>
                  </a:lnTo>
                  <a:lnTo>
                    <a:pt x="310" y="1849"/>
                  </a:lnTo>
                  <a:lnTo>
                    <a:pt x="315" y="1881"/>
                  </a:lnTo>
                  <a:lnTo>
                    <a:pt x="322" y="1912"/>
                  </a:lnTo>
                  <a:lnTo>
                    <a:pt x="330" y="1942"/>
                  </a:lnTo>
                  <a:lnTo>
                    <a:pt x="337" y="1973"/>
                  </a:lnTo>
                  <a:lnTo>
                    <a:pt x="347" y="2003"/>
                  </a:lnTo>
                  <a:lnTo>
                    <a:pt x="356" y="2034"/>
                  </a:lnTo>
                  <a:lnTo>
                    <a:pt x="366" y="2064"/>
                  </a:lnTo>
                  <a:lnTo>
                    <a:pt x="377" y="2093"/>
                  </a:lnTo>
                  <a:lnTo>
                    <a:pt x="389" y="2123"/>
                  </a:lnTo>
                  <a:lnTo>
                    <a:pt x="402" y="2151"/>
                  </a:lnTo>
                  <a:lnTo>
                    <a:pt x="415" y="2180"/>
                  </a:lnTo>
                  <a:lnTo>
                    <a:pt x="429" y="2209"/>
                  </a:lnTo>
                  <a:lnTo>
                    <a:pt x="444" y="2237"/>
                  </a:lnTo>
                  <a:lnTo>
                    <a:pt x="460" y="2264"/>
                  </a:lnTo>
                  <a:lnTo>
                    <a:pt x="476" y="2291"/>
                  </a:lnTo>
                  <a:lnTo>
                    <a:pt x="494" y="2319"/>
                  </a:lnTo>
                  <a:lnTo>
                    <a:pt x="511" y="2346"/>
                  </a:lnTo>
                  <a:lnTo>
                    <a:pt x="530" y="2373"/>
                  </a:lnTo>
                  <a:lnTo>
                    <a:pt x="550" y="2399"/>
                  </a:lnTo>
                  <a:lnTo>
                    <a:pt x="570" y="2425"/>
                  </a:lnTo>
                  <a:lnTo>
                    <a:pt x="591" y="2451"/>
                  </a:lnTo>
                  <a:lnTo>
                    <a:pt x="613" y="2477"/>
                  </a:lnTo>
                  <a:lnTo>
                    <a:pt x="636" y="2502"/>
                  </a:lnTo>
                  <a:lnTo>
                    <a:pt x="659" y="2527"/>
                  </a:lnTo>
                  <a:lnTo>
                    <a:pt x="683" y="2551"/>
                  </a:lnTo>
                  <a:lnTo>
                    <a:pt x="708" y="2575"/>
                  </a:lnTo>
                  <a:lnTo>
                    <a:pt x="733" y="2599"/>
                  </a:lnTo>
                  <a:lnTo>
                    <a:pt x="758" y="2621"/>
                  </a:lnTo>
                  <a:lnTo>
                    <a:pt x="783" y="2643"/>
                  </a:lnTo>
                  <a:lnTo>
                    <a:pt x="809" y="2664"/>
                  </a:lnTo>
                  <a:lnTo>
                    <a:pt x="835" y="2685"/>
                  </a:lnTo>
                  <a:lnTo>
                    <a:pt x="861" y="2704"/>
                  </a:lnTo>
                  <a:lnTo>
                    <a:pt x="888" y="2723"/>
                  </a:lnTo>
                  <a:lnTo>
                    <a:pt x="915" y="2742"/>
                  </a:lnTo>
                  <a:lnTo>
                    <a:pt x="943" y="2758"/>
                  </a:lnTo>
                  <a:lnTo>
                    <a:pt x="970" y="2775"/>
                  </a:lnTo>
                  <a:lnTo>
                    <a:pt x="998" y="2791"/>
                  </a:lnTo>
                  <a:lnTo>
                    <a:pt x="1026" y="2806"/>
                  </a:lnTo>
                  <a:lnTo>
                    <a:pt x="1054" y="2820"/>
                  </a:lnTo>
                  <a:lnTo>
                    <a:pt x="1083" y="2833"/>
                  </a:lnTo>
                  <a:lnTo>
                    <a:pt x="1112" y="2845"/>
                  </a:lnTo>
                  <a:lnTo>
                    <a:pt x="1141" y="2858"/>
                  </a:lnTo>
                  <a:lnTo>
                    <a:pt x="1171" y="2868"/>
                  </a:lnTo>
                  <a:lnTo>
                    <a:pt x="1200" y="2879"/>
                  </a:lnTo>
                  <a:lnTo>
                    <a:pt x="1231" y="2888"/>
                  </a:lnTo>
                  <a:lnTo>
                    <a:pt x="1262" y="2898"/>
                  </a:lnTo>
                  <a:lnTo>
                    <a:pt x="1292" y="2906"/>
                  </a:lnTo>
                  <a:lnTo>
                    <a:pt x="1324" y="2914"/>
                  </a:lnTo>
                  <a:lnTo>
                    <a:pt x="1355" y="2920"/>
                  </a:lnTo>
                  <a:lnTo>
                    <a:pt x="1386" y="2925"/>
                  </a:lnTo>
                  <a:lnTo>
                    <a:pt x="1419" y="2930"/>
                  </a:lnTo>
                  <a:lnTo>
                    <a:pt x="1451" y="2934"/>
                  </a:lnTo>
                  <a:lnTo>
                    <a:pt x="1483" y="2938"/>
                  </a:lnTo>
                  <a:lnTo>
                    <a:pt x="1516" y="2941"/>
                  </a:lnTo>
                  <a:lnTo>
                    <a:pt x="1549" y="2943"/>
                  </a:lnTo>
                  <a:lnTo>
                    <a:pt x="1582" y="2944"/>
                  </a:lnTo>
                  <a:lnTo>
                    <a:pt x="1616" y="2944"/>
                  </a:lnTo>
                  <a:lnTo>
                    <a:pt x="1650" y="2944"/>
                  </a:lnTo>
                  <a:lnTo>
                    <a:pt x="1684" y="2943"/>
                  </a:lnTo>
                  <a:lnTo>
                    <a:pt x="1716" y="2941"/>
                  </a:lnTo>
                  <a:lnTo>
                    <a:pt x="1749" y="2938"/>
                  </a:lnTo>
                  <a:lnTo>
                    <a:pt x="1782" y="2934"/>
                  </a:lnTo>
                  <a:lnTo>
                    <a:pt x="1814" y="2930"/>
                  </a:lnTo>
                  <a:lnTo>
                    <a:pt x="1847" y="2925"/>
                  </a:lnTo>
                  <a:lnTo>
                    <a:pt x="1878" y="2920"/>
                  </a:lnTo>
                  <a:lnTo>
                    <a:pt x="1909" y="2912"/>
                  </a:lnTo>
                  <a:lnTo>
                    <a:pt x="1940" y="2905"/>
                  </a:lnTo>
                  <a:lnTo>
                    <a:pt x="1972" y="2897"/>
                  </a:lnTo>
                  <a:lnTo>
                    <a:pt x="2002" y="2888"/>
                  </a:lnTo>
                  <a:lnTo>
                    <a:pt x="2032" y="2879"/>
                  </a:lnTo>
                  <a:lnTo>
                    <a:pt x="2063" y="2868"/>
                  </a:lnTo>
                  <a:lnTo>
                    <a:pt x="2093" y="2857"/>
                  </a:lnTo>
                  <a:lnTo>
                    <a:pt x="2122" y="2845"/>
                  </a:lnTo>
                  <a:lnTo>
                    <a:pt x="2151" y="2832"/>
                  </a:lnTo>
                  <a:lnTo>
                    <a:pt x="2181" y="2818"/>
                  </a:lnTo>
                  <a:lnTo>
                    <a:pt x="2209" y="2805"/>
                  </a:lnTo>
                  <a:lnTo>
                    <a:pt x="2238" y="2789"/>
                  </a:lnTo>
                  <a:lnTo>
                    <a:pt x="2266" y="2773"/>
                  </a:lnTo>
                  <a:lnTo>
                    <a:pt x="2293" y="2756"/>
                  </a:lnTo>
                  <a:lnTo>
                    <a:pt x="2322" y="2740"/>
                  </a:lnTo>
                  <a:lnTo>
                    <a:pt x="2349" y="2721"/>
                  </a:lnTo>
                  <a:lnTo>
                    <a:pt x="2376" y="2702"/>
                  </a:lnTo>
                  <a:lnTo>
                    <a:pt x="2403" y="2682"/>
                  </a:lnTo>
                  <a:lnTo>
                    <a:pt x="2429" y="2662"/>
                  </a:lnTo>
                  <a:lnTo>
                    <a:pt x="2455" y="2640"/>
                  </a:lnTo>
                  <a:lnTo>
                    <a:pt x="2481" y="2618"/>
                  </a:lnTo>
                  <a:lnTo>
                    <a:pt x="2507" y="2595"/>
                  </a:lnTo>
                  <a:lnTo>
                    <a:pt x="2532" y="2572"/>
                  </a:lnTo>
                  <a:lnTo>
                    <a:pt x="2557" y="2547"/>
                  </a:lnTo>
                  <a:lnTo>
                    <a:pt x="2590" y="2514"/>
                  </a:lnTo>
                  <a:lnTo>
                    <a:pt x="2621" y="2481"/>
                  </a:lnTo>
                  <a:lnTo>
                    <a:pt x="2651" y="2446"/>
                  </a:lnTo>
                  <a:lnTo>
                    <a:pt x="2680" y="2412"/>
                  </a:lnTo>
                  <a:lnTo>
                    <a:pt x="2707" y="2376"/>
                  </a:lnTo>
                  <a:lnTo>
                    <a:pt x="2732" y="2339"/>
                  </a:lnTo>
                  <a:lnTo>
                    <a:pt x="2756" y="2302"/>
                  </a:lnTo>
                  <a:lnTo>
                    <a:pt x="2778" y="2264"/>
                  </a:lnTo>
                  <a:lnTo>
                    <a:pt x="2169" y="1993"/>
                  </a:lnTo>
                  <a:lnTo>
                    <a:pt x="2165" y="2012"/>
                  </a:lnTo>
                  <a:lnTo>
                    <a:pt x="2160" y="2030"/>
                  </a:lnTo>
                  <a:lnTo>
                    <a:pt x="2154" y="2048"/>
                  </a:lnTo>
                  <a:lnTo>
                    <a:pt x="2147" y="2066"/>
                  </a:lnTo>
                  <a:lnTo>
                    <a:pt x="2140" y="2084"/>
                  </a:lnTo>
                  <a:lnTo>
                    <a:pt x="2133" y="2101"/>
                  </a:lnTo>
                  <a:lnTo>
                    <a:pt x="2123" y="2116"/>
                  </a:lnTo>
                  <a:lnTo>
                    <a:pt x="2114" y="2133"/>
                  </a:lnTo>
                  <a:lnTo>
                    <a:pt x="2103" y="2149"/>
                  </a:lnTo>
                  <a:lnTo>
                    <a:pt x="2093" y="2164"/>
                  </a:lnTo>
                  <a:lnTo>
                    <a:pt x="2081" y="2178"/>
                  </a:lnTo>
                  <a:lnTo>
                    <a:pt x="2069" y="2192"/>
                  </a:lnTo>
                  <a:lnTo>
                    <a:pt x="2056" y="2205"/>
                  </a:lnTo>
                  <a:lnTo>
                    <a:pt x="2043" y="2219"/>
                  </a:lnTo>
                  <a:lnTo>
                    <a:pt x="2029" y="2232"/>
                  </a:lnTo>
                  <a:lnTo>
                    <a:pt x="2015" y="2243"/>
                  </a:lnTo>
                  <a:lnTo>
                    <a:pt x="2000" y="2255"/>
                  </a:lnTo>
                  <a:lnTo>
                    <a:pt x="1984" y="2266"/>
                  </a:lnTo>
                  <a:lnTo>
                    <a:pt x="1969" y="2276"/>
                  </a:lnTo>
                  <a:lnTo>
                    <a:pt x="1952" y="2286"/>
                  </a:lnTo>
                  <a:lnTo>
                    <a:pt x="1935" y="2294"/>
                  </a:lnTo>
                  <a:lnTo>
                    <a:pt x="1918" y="2303"/>
                  </a:lnTo>
                  <a:lnTo>
                    <a:pt x="1900" y="2311"/>
                  </a:lnTo>
                  <a:lnTo>
                    <a:pt x="1882" y="2319"/>
                  </a:lnTo>
                  <a:lnTo>
                    <a:pt x="1863" y="2325"/>
                  </a:lnTo>
                  <a:lnTo>
                    <a:pt x="1844" y="2331"/>
                  </a:lnTo>
                  <a:lnTo>
                    <a:pt x="1826" y="2336"/>
                  </a:lnTo>
                  <a:lnTo>
                    <a:pt x="1806" y="2341"/>
                  </a:lnTo>
                  <a:lnTo>
                    <a:pt x="1786" y="2345"/>
                  </a:lnTo>
                  <a:lnTo>
                    <a:pt x="1766" y="2348"/>
                  </a:lnTo>
                  <a:lnTo>
                    <a:pt x="1746" y="2351"/>
                  </a:lnTo>
                  <a:lnTo>
                    <a:pt x="1725" y="2353"/>
                  </a:lnTo>
                  <a:lnTo>
                    <a:pt x="1725" y="2602"/>
                  </a:lnTo>
                  <a:lnTo>
                    <a:pt x="1540" y="2602"/>
                  </a:lnTo>
                  <a:lnTo>
                    <a:pt x="1540" y="2353"/>
                  </a:lnTo>
                  <a:lnTo>
                    <a:pt x="1506" y="2351"/>
                  </a:lnTo>
                  <a:lnTo>
                    <a:pt x="1473" y="2349"/>
                  </a:lnTo>
                  <a:lnTo>
                    <a:pt x="1439" y="2344"/>
                  </a:lnTo>
                  <a:lnTo>
                    <a:pt x="1406" y="2338"/>
                  </a:lnTo>
                  <a:lnTo>
                    <a:pt x="1373" y="2330"/>
                  </a:lnTo>
                  <a:lnTo>
                    <a:pt x="1340" y="2322"/>
                  </a:lnTo>
                  <a:lnTo>
                    <a:pt x="1309" y="2311"/>
                  </a:lnTo>
                  <a:lnTo>
                    <a:pt x="1278" y="2299"/>
                  </a:lnTo>
                  <a:lnTo>
                    <a:pt x="1246" y="2286"/>
                  </a:lnTo>
                  <a:lnTo>
                    <a:pt x="1216" y="2271"/>
                  </a:lnTo>
                  <a:lnTo>
                    <a:pt x="1187" y="2256"/>
                  </a:lnTo>
                  <a:lnTo>
                    <a:pt x="1158" y="2238"/>
                  </a:lnTo>
                  <a:lnTo>
                    <a:pt x="1129" y="2220"/>
                  </a:lnTo>
                  <a:lnTo>
                    <a:pt x="1102" y="2201"/>
                  </a:lnTo>
                  <a:lnTo>
                    <a:pt x="1076" y="2180"/>
                  </a:lnTo>
                  <a:lnTo>
                    <a:pt x="1050" y="2158"/>
                  </a:lnTo>
                  <a:lnTo>
                    <a:pt x="1272" y="1934"/>
                  </a:lnTo>
                  <a:lnTo>
                    <a:pt x="1292" y="1952"/>
                  </a:lnTo>
                  <a:lnTo>
                    <a:pt x="1312" y="1969"/>
                  </a:lnTo>
                  <a:lnTo>
                    <a:pt x="1333" y="1984"/>
                  </a:lnTo>
                  <a:lnTo>
                    <a:pt x="1353" y="1999"/>
                  </a:lnTo>
                  <a:lnTo>
                    <a:pt x="1374" y="2013"/>
                  </a:lnTo>
                  <a:lnTo>
                    <a:pt x="1395" y="2024"/>
                  </a:lnTo>
                  <a:lnTo>
                    <a:pt x="1416" y="2036"/>
                  </a:lnTo>
                  <a:lnTo>
                    <a:pt x="1437" y="2045"/>
                  </a:lnTo>
                  <a:lnTo>
                    <a:pt x="1460" y="2054"/>
                  </a:lnTo>
                  <a:lnTo>
                    <a:pt x="1482" y="2061"/>
                  </a:lnTo>
                  <a:lnTo>
                    <a:pt x="1506" y="2067"/>
                  </a:lnTo>
                  <a:lnTo>
                    <a:pt x="1529" y="2071"/>
                  </a:lnTo>
                  <a:lnTo>
                    <a:pt x="1554" y="2076"/>
                  </a:lnTo>
                  <a:lnTo>
                    <a:pt x="1579" y="2078"/>
                  </a:lnTo>
                  <a:lnTo>
                    <a:pt x="1605" y="2080"/>
                  </a:lnTo>
                  <a:lnTo>
                    <a:pt x="1633" y="2081"/>
                  </a:lnTo>
                  <a:lnTo>
                    <a:pt x="1650" y="2080"/>
                  </a:lnTo>
                  <a:lnTo>
                    <a:pt x="1668" y="2079"/>
                  </a:lnTo>
                  <a:lnTo>
                    <a:pt x="1686" y="2076"/>
                  </a:lnTo>
                  <a:lnTo>
                    <a:pt x="1704" y="2072"/>
                  </a:lnTo>
                  <a:lnTo>
                    <a:pt x="1721" y="2068"/>
                  </a:lnTo>
                  <a:lnTo>
                    <a:pt x="1737" y="2062"/>
                  </a:lnTo>
                  <a:lnTo>
                    <a:pt x="1754" y="2055"/>
                  </a:lnTo>
                  <a:lnTo>
                    <a:pt x="1768" y="2046"/>
                  </a:lnTo>
                  <a:lnTo>
                    <a:pt x="1782" y="2036"/>
                  </a:lnTo>
                  <a:lnTo>
                    <a:pt x="1794" y="2024"/>
                  </a:lnTo>
                  <a:lnTo>
                    <a:pt x="1800" y="2018"/>
                  </a:lnTo>
                  <a:lnTo>
                    <a:pt x="1805" y="2012"/>
                  </a:lnTo>
                  <a:lnTo>
                    <a:pt x="1810" y="2004"/>
                  </a:lnTo>
                  <a:lnTo>
                    <a:pt x="1814" y="1997"/>
                  </a:lnTo>
                  <a:lnTo>
                    <a:pt x="1818" y="1989"/>
                  </a:lnTo>
                  <a:lnTo>
                    <a:pt x="1821" y="1980"/>
                  </a:lnTo>
                  <a:lnTo>
                    <a:pt x="1825" y="1971"/>
                  </a:lnTo>
                  <a:lnTo>
                    <a:pt x="1828" y="1961"/>
                  </a:lnTo>
                  <a:lnTo>
                    <a:pt x="1830" y="1952"/>
                  </a:lnTo>
                  <a:lnTo>
                    <a:pt x="1831" y="1941"/>
                  </a:lnTo>
                  <a:lnTo>
                    <a:pt x="1832" y="1931"/>
                  </a:lnTo>
                  <a:lnTo>
                    <a:pt x="1832" y="1919"/>
                  </a:lnTo>
                  <a:lnTo>
                    <a:pt x="1832" y="1904"/>
                  </a:lnTo>
                  <a:lnTo>
                    <a:pt x="1829" y="1889"/>
                  </a:lnTo>
                  <a:lnTo>
                    <a:pt x="1826" y="1875"/>
                  </a:lnTo>
                  <a:lnTo>
                    <a:pt x="1820" y="1863"/>
                  </a:lnTo>
                  <a:lnTo>
                    <a:pt x="1814" y="1851"/>
                  </a:lnTo>
                  <a:lnTo>
                    <a:pt x="1807" y="1841"/>
                  </a:lnTo>
                  <a:lnTo>
                    <a:pt x="1799" y="1831"/>
                  </a:lnTo>
                  <a:lnTo>
                    <a:pt x="1789" y="1822"/>
                  </a:lnTo>
                  <a:lnTo>
                    <a:pt x="1635" y="1753"/>
                  </a:lnTo>
                  <a:lnTo>
                    <a:pt x="1444" y="1668"/>
                  </a:lnTo>
                  <a:lnTo>
                    <a:pt x="1408" y="1652"/>
                  </a:lnTo>
                  <a:lnTo>
                    <a:pt x="1375" y="1637"/>
                  </a:lnTo>
                  <a:lnTo>
                    <a:pt x="1342" y="1622"/>
                  </a:lnTo>
                  <a:lnTo>
                    <a:pt x="1310" y="1608"/>
                  </a:lnTo>
                  <a:lnTo>
                    <a:pt x="1279" y="1595"/>
                  </a:lnTo>
                  <a:lnTo>
                    <a:pt x="1248" y="1581"/>
                  </a:lnTo>
                  <a:lnTo>
                    <a:pt x="1218" y="1567"/>
                  </a:lnTo>
                  <a:lnTo>
                    <a:pt x="1188" y="1554"/>
                  </a:lnTo>
                  <a:lnTo>
                    <a:pt x="363" y="1185"/>
                  </a:lnTo>
                  <a:close/>
                  <a:moveTo>
                    <a:pt x="1616" y="293"/>
                  </a:moveTo>
                  <a:lnTo>
                    <a:pt x="1582" y="293"/>
                  </a:lnTo>
                  <a:lnTo>
                    <a:pt x="1548" y="294"/>
                  </a:lnTo>
                  <a:lnTo>
                    <a:pt x="1515" y="296"/>
                  </a:lnTo>
                  <a:lnTo>
                    <a:pt x="1481" y="298"/>
                  </a:lnTo>
                  <a:lnTo>
                    <a:pt x="1449" y="302"/>
                  </a:lnTo>
                  <a:lnTo>
                    <a:pt x="1416" y="306"/>
                  </a:lnTo>
                  <a:lnTo>
                    <a:pt x="1384" y="310"/>
                  </a:lnTo>
                  <a:lnTo>
                    <a:pt x="1352" y="317"/>
                  </a:lnTo>
                  <a:lnTo>
                    <a:pt x="1320" y="323"/>
                  </a:lnTo>
                  <a:lnTo>
                    <a:pt x="1289" y="330"/>
                  </a:lnTo>
                  <a:lnTo>
                    <a:pt x="1259" y="338"/>
                  </a:lnTo>
                  <a:lnTo>
                    <a:pt x="1228" y="347"/>
                  </a:lnTo>
                  <a:lnTo>
                    <a:pt x="1197" y="357"/>
                  </a:lnTo>
                  <a:lnTo>
                    <a:pt x="1168" y="367"/>
                  </a:lnTo>
                  <a:lnTo>
                    <a:pt x="1139" y="378"/>
                  </a:lnTo>
                  <a:lnTo>
                    <a:pt x="1110" y="389"/>
                  </a:lnTo>
                  <a:lnTo>
                    <a:pt x="1080" y="402"/>
                  </a:lnTo>
                  <a:lnTo>
                    <a:pt x="1052" y="415"/>
                  </a:lnTo>
                  <a:lnTo>
                    <a:pt x="1024" y="429"/>
                  </a:lnTo>
                  <a:lnTo>
                    <a:pt x="996" y="445"/>
                  </a:lnTo>
                  <a:lnTo>
                    <a:pt x="968" y="459"/>
                  </a:lnTo>
                  <a:lnTo>
                    <a:pt x="940" y="476"/>
                  </a:lnTo>
                  <a:lnTo>
                    <a:pt x="914" y="493"/>
                  </a:lnTo>
                  <a:lnTo>
                    <a:pt x="887" y="511"/>
                  </a:lnTo>
                  <a:lnTo>
                    <a:pt x="861" y="529"/>
                  </a:lnTo>
                  <a:lnTo>
                    <a:pt x="835" y="549"/>
                  </a:lnTo>
                  <a:lnTo>
                    <a:pt x="810" y="569"/>
                  </a:lnTo>
                  <a:lnTo>
                    <a:pt x="785" y="590"/>
                  </a:lnTo>
                  <a:lnTo>
                    <a:pt x="760" y="611"/>
                  </a:lnTo>
                  <a:lnTo>
                    <a:pt x="735" y="634"/>
                  </a:lnTo>
                  <a:lnTo>
                    <a:pt x="711" y="657"/>
                  </a:lnTo>
                  <a:lnTo>
                    <a:pt x="687" y="681"/>
                  </a:lnTo>
                  <a:lnTo>
                    <a:pt x="662" y="707"/>
                  </a:lnTo>
                  <a:lnTo>
                    <a:pt x="637" y="734"/>
                  </a:lnTo>
                  <a:lnTo>
                    <a:pt x="613" y="761"/>
                  </a:lnTo>
                  <a:lnTo>
                    <a:pt x="591" y="788"/>
                  </a:lnTo>
                  <a:lnTo>
                    <a:pt x="568" y="815"/>
                  </a:lnTo>
                  <a:lnTo>
                    <a:pt x="547" y="844"/>
                  </a:lnTo>
                  <a:lnTo>
                    <a:pt x="527" y="871"/>
                  </a:lnTo>
                  <a:lnTo>
                    <a:pt x="507" y="899"/>
                  </a:lnTo>
                  <a:lnTo>
                    <a:pt x="1124" y="1176"/>
                  </a:lnTo>
                  <a:lnTo>
                    <a:pt x="1129" y="1160"/>
                  </a:lnTo>
                  <a:lnTo>
                    <a:pt x="1136" y="1144"/>
                  </a:lnTo>
                  <a:lnTo>
                    <a:pt x="1143" y="1129"/>
                  </a:lnTo>
                  <a:lnTo>
                    <a:pt x="1150" y="1114"/>
                  </a:lnTo>
                  <a:lnTo>
                    <a:pt x="1158" y="1100"/>
                  </a:lnTo>
                  <a:lnTo>
                    <a:pt x="1166" y="1086"/>
                  </a:lnTo>
                  <a:lnTo>
                    <a:pt x="1175" y="1073"/>
                  </a:lnTo>
                  <a:lnTo>
                    <a:pt x="1185" y="1059"/>
                  </a:lnTo>
                  <a:lnTo>
                    <a:pt x="1195" y="1047"/>
                  </a:lnTo>
                  <a:lnTo>
                    <a:pt x="1206" y="1035"/>
                  </a:lnTo>
                  <a:lnTo>
                    <a:pt x="1217" y="1023"/>
                  </a:lnTo>
                  <a:lnTo>
                    <a:pt x="1229" y="1012"/>
                  </a:lnTo>
                  <a:lnTo>
                    <a:pt x="1240" y="1001"/>
                  </a:lnTo>
                  <a:lnTo>
                    <a:pt x="1253" y="990"/>
                  </a:lnTo>
                  <a:lnTo>
                    <a:pt x="1265" y="981"/>
                  </a:lnTo>
                  <a:lnTo>
                    <a:pt x="1279" y="971"/>
                  </a:lnTo>
                  <a:lnTo>
                    <a:pt x="1292" y="963"/>
                  </a:lnTo>
                  <a:lnTo>
                    <a:pt x="1307" y="954"/>
                  </a:lnTo>
                  <a:lnTo>
                    <a:pt x="1321" y="946"/>
                  </a:lnTo>
                  <a:lnTo>
                    <a:pt x="1336" y="939"/>
                  </a:lnTo>
                  <a:lnTo>
                    <a:pt x="1352" y="932"/>
                  </a:lnTo>
                  <a:lnTo>
                    <a:pt x="1367" y="925"/>
                  </a:lnTo>
                  <a:lnTo>
                    <a:pt x="1383" y="919"/>
                  </a:lnTo>
                  <a:lnTo>
                    <a:pt x="1400" y="914"/>
                  </a:lnTo>
                  <a:lnTo>
                    <a:pt x="1416" y="909"/>
                  </a:lnTo>
                  <a:lnTo>
                    <a:pt x="1433" y="904"/>
                  </a:lnTo>
                  <a:lnTo>
                    <a:pt x="1450" y="900"/>
                  </a:lnTo>
                  <a:lnTo>
                    <a:pt x="1468" y="896"/>
                  </a:lnTo>
                  <a:lnTo>
                    <a:pt x="1485" y="894"/>
                  </a:lnTo>
                  <a:lnTo>
                    <a:pt x="1503" y="891"/>
                  </a:lnTo>
                  <a:lnTo>
                    <a:pt x="1522" y="889"/>
                  </a:lnTo>
                  <a:lnTo>
                    <a:pt x="1540" y="888"/>
                  </a:lnTo>
                  <a:lnTo>
                    <a:pt x="1540" y="638"/>
                  </a:lnTo>
                  <a:lnTo>
                    <a:pt x="1725" y="638"/>
                  </a:lnTo>
                  <a:lnTo>
                    <a:pt x="1725" y="888"/>
                  </a:lnTo>
                  <a:lnTo>
                    <a:pt x="1749" y="890"/>
                  </a:lnTo>
                  <a:lnTo>
                    <a:pt x="1773" y="892"/>
                  </a:lnTo>
                  <a:lnTo>
                    <a:pt x="1799" y="895"/>
                  </a:lnTo>
                  <a:lnTo>
                    <a:pt x="1824" y="898"/>
                  </a:lnTo>
                  <a:lnTo>
                    <a:pt x="1849" y="903"/>
                  </a:lnTo>
                  <a:lnTo>
                    <a:pt x="1874" y="910"/>
                  </a:lnTo>
                  <a:lnTo>
                    <a:pt x="1899" y="916"/>
                  </a:lnTo>
                  <a:lnTo>
                    <a:pt x="1924" y="924"/>
                  </a:lnTo>
                  <a:lnTo>
                    <a:pt x="1950" y="934"/>
                  </a:lnTo>
                  <a:lnTo>
                    <a:pt x="1976" y="944"/>
                  </a:lnTo>
                  <a:lnTo>
                    <a:pt x="2001" y="956"/>
                  </a:lnTo>
                  <a:lnTo>
                    <a:pt x="2027" y="968"/>
                  </a:lnTo>
                  <a:lnTo>
                    <a:pt x="2053" y="983"/>
                  </a:lnTo>
                  <a:lnTo>
                    <a:pt x="2079" y="1000"/>
                  </a:lnTo>
                  <a:lnTo>
                    <a:pt x="2104" y="1018"/>
                  </a:lnTo>
                  <a:lnTo>
                    <a:pt x="2130" y="1036"/>
                  </a:lnTo>
                  <a:lnTo>
                    <a:pt x="1919" y="1255"/>
                  </a:lnTo>
                  <a:lnTo>
                    <a:pt x="1904" y="1245"/>
                  </a:lnTo>
                  <a:lnTo>
                    <a:pt x="1888" y="1235"/>
                  </a:lnTo>
                  <a:lnTo>
                    <a:pt x="1873" y="1226"/>
                  </a:lnTo>
                  <a:lnTo>
                    <a:pt x="1857" y="1217"/>
                  </a:lnTo>
                  <a:lnTo>
                    <a:pt x="1840" y="1208"/>
                  </a:lnTo>
                  <a:lnTo>
                    <a:pt x="1824" y="1201"/>
                  </a:lnTo>
                  <a:lnTo>
                    <a:pt x="1806" y="1194"/>
                  </a:lnTo>
                  <a:lnTo>
                    <a:pt x="1789" y="1187"/>
                  </a:lnTo>
                  <a:lnTo>
                    <a:pt x="1771" y="1181"/>
                  </a:lnTo>
                  <a:lnTo>
                    <a:pt x="1753" y="1176"/>
                  </a:lnTo>
                  <a:lnTo>
                    <a:pt x="1735" y="1170"/>
                  </a:lnTo>
                  <a:lnTo>
                    <a:pt x="1717" y="1167"/>
                  </a:lnTo>
                  <a:lnTo>
                    <a:pt x="1698" y="1164"/>
                  </a:lnTo>
                  <a:lnTo>
                    <a:pt x="1680" y="1162"/>
                  </a:lnTo>
                  <a:lnTo>
                    <a:pt x="1662" y="1161"/>
                  </a:lnTo>
                  <a:lnTo>
                    <a:pt x="1643" y="1160"/>
                  </a:lnTo>
                  <a:lnTo>
                    <a:pt x="1627" y="1160"/>
                  </a:lnTo>
                  <a:lnTo>
                    <a:pt x="1612" y="1161"/>
                  </a:lnTo>
                  <a:lnTo>
                    <a:pt x="1595" y="1163"/>
                  </a:lnTo>
                  <a:lnTo>
                    <a:pt x="1579" y="1165"/>
                  </a:lnTo>
                  <a:lnTo>
                    <a:pt x="1563" y="1169"/>
                  </a:lnTo>
                  <a:lnTo>
                    <a:pt x="1547" y="1174"/>
                  </a:lnTo>
                  <a:lnTo>
                    <a:pt x="1531" y="1179"/>
                  </a:lnTo>
                  <a:lnTo>
                    <a:pt x="1516" y="1185"/>
                  </a:lnTo>
                  <a:lnTo>
                    <a:pt x="1502" y="1192"/>
                  </a:lnTo>
                  <a:lnTo>
                    <a:pt x="1490" y="1202"/>
                  </a:lnTo>
                  <a:lnTo>
                    <a:pt x="1483" y="1207"/>
                  </a:lnTo>
                  <a:lnTo>
                    <a:pt x="1478" y="1212"/>
                  </a:lnTo>
                  <a:lnTo>
                    <a:pt x="1473" y="1218"/>
                  </a:lnTo>
                  <a:lnTo>
                    <a:pt x="1469" y="1224"/>
                  </a:lnTo>
                  <a:lnTo>
                    <a:pt x="1464" y="1230"/>
                  </a:lnTo>
                  <a:lnTo>
                    <a:pt x="1460" y="1236"/>
                  </a:lnTo>
                  <a:lnTo>
                    <a:pt x="1457" y="1244"/>
                  </a:lnTo>
                  <a:lnTo>
                    <a:pt x="1454" y="1251"/>
                  </a:lnTo>
                  <a:lnTo>
                    <a:pt x="1452" y="1260"/>
                  </a:lnTo>
                  <a:lnTo>
                    <a:pt x="1451" y="1268"/>
                  </a:lnTo>
                  <a:lnTo>
                    <a:pt x="1450" y="1276"/>
                  </a:lnTo>
                  <a:lnTo>
                    <a:pt x="1450" y="1286"/>
                  </a:lnTo>
                  <a:lnTo>
                    <a:pt x="1450" y="1297"/>
                  </a:lnTo>
                  <a:lnTo>
                    <a:pt x="1453" y="1308"/>
                  </a:lnTo>
                  <a:lnTo>
                    <a:pt x="1458" y="1318"/>
                  </a:lnTo>
                  <a:lnTo>
                    <a:pt x="1464" y="1327"/>
                  </a:lnTo>
                  <a:lnTo>
                    <a:pt x="1670" y="1419"/>
                  </a:lnTo>
                  <a:lnTo>
                    <a:pt x="1810" y="1482"/>
                  </a:lnTo>
                  <a:lnTo>
                    <a:pt x="1843" y="1496"/>
                  </a:lnTo>
                  <a:lnTo>
                    <a:pt x="1876" y="1511"/>
                  </a:lnTo>
                  <a:lnTo>
                    <a:pt x="1909" y="1526"/>
                  </a:lnTo>
                  <a:lnTo>
                    <a:pt x="1942" y="1540"/>
                  </a:lnTo>
                  <a:lnTo>
                    <a:pt x="1974" y="1555"/>
                  </a:lnTo>
                  <a:lnTo>
                    <a:pt x="2005" y="1570"/>
                  </a:lnTo>
                  <a:lnTo>
                    <a:pt x="2038" y="1583"/>
                  </a:lnTo>
                  <a:lnTo>
                    <a:pt x="2069" y="1598"/>
                  </a:lnTo>
                  <a:lnTo>
                    <a:pt x="2897" y="1967"/>
                  </a:lnTo>
                  <a:lnTo>
                    <a:pt x="2906" y="1926"/>
                  </a:lnTo>
                  <a:lnTo>
                    <a:pt x="2914" y="1884"/>
                  </a:lnTo>
                  <a:lnTo>
                    <a:pt x="2922" y="1842"/>
                  </a:lnTo>
                  <a:lnTo>
                    <a:pt x="2927" y="1799"/>
                  </a:lnTo>
                  <a:lnTo>
                    <a:pt x="2931" y="1755"/>
                  </a:lnTo>
                  <a:lnTo>
                    <a:pt x="2934" y="1711"/>
                  </a:lnTo>
                  <a:lnTo>
                    <a:pt x="2936" y="1666"/>
                  </a:lnTo>
                  <a:lnTo>
                    <a:pt x="2937" y="1620"/>
                  </a:lnTo>
                  <a:lnTo>
                    <a:pt x="2936" y="1585"/>
                  </a:lnTo>
                  <a:lnTo>
                    <a:pt x="2935" y="1552"/>
                  </a:lnTo>
                  <a:lnTo>
                    <a:pt x="2934" y="1518"/>
                  </a:lnTo>
                  <a:lnTo>
                    <a:pt x="2931" y="1485"/>
                  </a:lnTo>
                  <a:lnTo>
                    <a:pt x="2928" y="1451"/>
                  </a:lnTo>
                  <a:lnTo>
                    <a:pt x="2924" y="1418"/>
                  </a:lnTo>
                  <a:lnTo>
                    <a:pt x="2919" y="1385"/>
                  </a:lnTo>
                  <a:lnTo>
                    <a:pt x="2913" y="1354"/>
                  </a:lnTo>
                  <a:lnTo>
                    <a:pt x="2906" y="1321"/>
                  </a:lnTo>
                  <a:lnTo>
                    <a:pt x="2900" y="1290"/>
                  </a:lnTo>
                  <a:lnTo>
                    <a:pt x="2891" y="1258"/>
                  </a:lnTo>
                  <a:lnTo>
                    <a:pt x="2883" y="1228"/>
                  </a:lnTo>
                  <a:lnTo>
                    <a:pt x="2874" y="1198"/>
                  </a:lnTo>
                  <a:lnTo>
                    <a:pt x="2863" y="1167"/>
                  </a:lnTo>
                  <a:lnTo>
                    <a:pt x="2852" y="1138"/>
                  </a:lnTo>
                  <a:lnTo>
                    <a:pt x="2840" y="1108"/>
                  </a:lnTo>
                  <a:lnTo>
                    <a:pt x="2828" y="1079"/>
                  </a:lnTo>
                  <a:lnTo>
                    <a:pt x="2814" y="1050"/>
                  </a:lnTo>
                  <a:lnTo>
                    <a:pt x="2801" y="1022"/>
                  </a:lnTo>
                  <a:lnTo>
                    <a:pt x="2786" y="993"/>
                  </a:lnTo>
                  <a:lnTo>
                    <a:pt x="2770" y="965"/>
                  </a:lnTo>
                  <a:lnTo>
                    <a:pt x="2754" y="938"/>
                  </a:lnTo>
                  <a:lnTo>
                    <a:pt x="2737" y="911"/>
                  </a:lnTo>
                  <a:lnTo>
                    <a:pt x="2719" y="883"/>
                  </a:lnTo>
                  <a:lnTo>
                    <a:pt x="2700" y="857"/>
                  </a:lnTo>
                  <a:lnTo>
                    <a:pt x="2682" y="831"/>
                  </a:lnTo>
                  <a:lnTo>
                    <a:pt x="2661" y="805"/>
                  </a:lnTo>
                  <a:lnTo>
                    <a:pt x="2640" y="780"/>
                  </a:lnTo>
                  <a:lnTo>
                    <a:pt x="2619" y="755"/>
                  </a:lnTo>
                  <a:lnTo>
                    <a:pt x="2596" y="729"/>
                  </a:lnTo>
                  <a:lnTo>
                    <a:pt x="2573" y="705"/>
                  </a:lnTo>
                  <a:lnTo>
                    <a:pt x="2549" y="681"/>
                  </a:lnTo>
                  <a:lnTo>
                    <a:pt x="2525" y="657"/>
                  </a:lnTo>
                  <a:lnTo>
                    <a:pt x="2501" y="634"/>
                  </a:lnTo>
                  <a:lnTo>
                    <a:pt x="2476" y="611"/>
                  </a:lnTo>
                  <a:lnTo>
                    <a:pt x="2451" y="590"/>
                  </a:lnTo>
                  <a:lnTo>
                    <a:pt x="2426" y="569"/>
                  </a:lnTo>
                  <a:lnTo>
                    <a:pt x="2400" y="549"/>
                  </a:lnTo>
                  <a:lnTo>
                    <a:pt x="2374" y="529"/>
                  </a:lnTo>
                  <a:lnTo>
                    <a:pt x="2348" y="511"/>
                  </a:lnTo>
                  <a:lnTo>
                    <a:pt x="2320" y="493"/>
                  </a:lnTo>
                  <a:lnTo>
                    <a:pt x="2293" y="476"/>
                  </a:lnTo>
                  <a:lnTo>
                    <a:pt x="2266" y="459"/>
                  </a:lnTo>
                  <a:lnTo>
                    <a:pt x="2238" y="445"/>
                  </a:lnTo>
                  <a:lnTo>
                    <a:pt x="2210" y="429"/>
                  </a:lnTo>
                  <a:lnTo>
                    <a:pt x="2182" y="415"/>
                  </a:lnTo>
                  <a:lnTo>
                    <a:pt x="2153" y="402"/>
                  </a:lnTo>
                  <a:lnTo>
                    <a:pt x="2124" y="389"/>
                  </a:lnTo>
                  <a:lnTo>
                    <a:pt x="2095" y="378"/>
                  </a:lnTo>
                  <a:lnTo>
                    <a:pt x="2065" y="367"/>
                  </a:lnTo>
                  <a:lnTo>
                    <a:pt x="2035" y="357"/>
                  </a:lnTo>
                  <a:lnTo>
                    <a:pt x="2005" y="347"/>
                  </a:lnTo>
                  <a:lnTo>
                    <a:pt x="1974" y="338"/>
                  </a:lnTo>
                  <a:lnTo>
                    <a:pt x="1944" y="330"/>
                  </a:lnTo>
                  <a:lnTo>
                    <a:pt x="1912" y="323"/>
                  </a:lnTo>
                  <a:lnTo>
                    <a:pt x="1881" y="317"/>
                  </a:lnTo>
                  <a:lnTo>
                    <a:pt x="1849" y="310"/>
                  </a:lnTo>
                  <a:lnTo>
                    <a:pt x="1816" y="306"/>
                  </a:lnTo>
                  <a:lnTo>
                    <a:pt x="1784" y="302"/>
                  </a:lnTo>
                  <a:lnTo>
                    <a:pt x="1751" y="298"/>
                  </a:lnTo>
                  <a:lnTo>
                    <a:pt x="1718" y="296"/>
                  </a:lnTo>
                  <a:lnTo>
                    <a:pt x="1684" y="294"/>
                  </a:lnTo>
                  <a:lnTo>
                    <a:pt x="1650" y="293"/>
                  </a:lnTo>
                  <a:lnTo>
                    <a:pt x="1616" y="293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0980738" y="6159500"/>
              <a:ext cx="339725" cy="339725"/>
            </a:xfrm>
            <a:custGeom>
              <a:avLst/>
              <a:gdLst>
                <a:gd name="T0" fmla="*/ 1647 w 2989"/>
                <a:gd name="T1" fmla="*/ 9 h 3000"/>
                <a:gd name="T2" fmla="*/ 1868 w 2989"/>
                <a:gd name="T3" fmla="*/ 47 h 3000"/>
                <a:gd name="T4" fmla="*/ 2076 w 2989"/>
                <a:gd name="T5" fmla="*/ 119 h 3000"/>
                <a:gd name="T6" fmla="*/ 2269 w 2989"/>
                <a:gd name="T7" fmla="*/ 217 h 3000"/>
                <a:gd name="T8" fmla="*/ 2446 w 2989"/>
                <a:gd name="T9" fmla="*/ 343 h 3000"/>
                <a:gd name="T10" fmla="*/ 2601 w 2989"/>
                <a:gd name="T11" fmla="*/ 492 h 3000"/>
                <a:gd name="T12" fmla="*/ 2734 w 2989"/>
                <a:gd name="T13" fmla="*/ 661 h 3000"/>
                <a:gd name="T14" fmla="*/ 2842 w 2989"/>
                <a:gd name="T15" fmla="*/ 850 h 3000"/>
                <a:gd name="T16" fmla="*/ 2922 w 2989"/>
                <a:gd name="T17" fmla="*/ 1054 h 3000"/>
                <a:gd name="T18" fmla="*/ 2972 w 2989"/>
                <a:gd name="T19" fmla="*/ 1272 h 3000"/>
                <a:gd name="T20" fmla="*/ 2989 w 2989"/>
                <a:gd name="T21" fmla="*/ 1500 h 3000"/>
                <a:gd name="T22" fmla="*/ 2972 w 2989"/>
                <a:gd name="T23" fmla="*/ 1729 h 3000"/>
                <a:gd name="T24" fmla="*/ 2922 w 2989"/>
                <a:gd name="T25" fmla="*/ 1947 h 3000"/>
                <a:gd name="T26" fmla="*/ 2842 w 2989"/>
                <a:gd name="T27" fmla="*/ 2151 h 3000"/>
                <a:gd name="T28" fmla="*/ 2734 w 2989"/>
                <a:gd name="T29" fmla="*/ 2338 h 3000"/>
                <a:gd name="T30" fmla="*/ 2601 w 2989"/>
                <a:gd name="T31" fmla="*/ 2509 h 3000"/>
                <a:gd name="T32" fmla="*/ 2446 w 2989"/>
                <a:gd name="T33" fmla="*/ 2658 h 3000"/>
                <a:gd name="T34" fmla="*/ 2269 w 2989"/>
                <a:gd name="T35" fmla="*/ 2783 h 3000"/>
                <a:gd name="T36" fmla="*/ 2076 w 2989"/>
                <a:gd name="T37" fmla="*/ 2882 h 3000"/>
                <a:gd name="T38" fmla="*/ 1868 w 2989"/>
                <a:gd name="T39" fmla="*/ 2953 h 3000"/>
                <a:gd name="T40" fmla="*/ 1647 w 2989"/>
                <a:gd name="T41" fmla="*/ 2992 h 3000"/>
                <a:gd name="T42" fmla="*/ 1417 w 2989"/>
                <a:gd name="T43" fmla="*/ 2998 h 3000"/>
                <a:gd name="T44" fmla="*/ 1193 w 2989"/>
                <a:gd name="T45" fmla="*/ 2970 h 3000"/>
                <a:gd name="T46" fmla="*/ 981 w 2989"/>
                <a:gd name="T47" fmla="*/ 2909 h 3000"/>
                <a:gd name="T48" fmla="*/ 782 w 2989"/>
                <a:gd name="T49" fmla="*/ 2819 h 3000"/>
                <a:gd name="T50" fmla="*/ 600 w 2989"/>
                <a:gd name="T51" fmla="*/ 2702 h 3000"/>
                <a:gd name="T52" fmla="*/ 438 w 2989"/>
                <a:gd name="T53" fmla="*/ 2560 h 3000"/>
                <a:gd name="T54" fmla="*/ 297 w 2989"/>
                <a:gd name="T55" fmla="*/ 2398 h 3000"/>
                <a:gd name="T56" fmla="*/ 180 w 2989"/>
                <a:gd name="T57" fmla="*/ 2215 h 3000"/>
                <a:gd name="T58" fmla="*/ 91 w 2989"/>
                <a:gd name="T59" fmla="*/ 2016 h 3000"/>
                <a:gd name="T60" fmla="*/ 30 w 2989"/>
                <a:gd name="T61" fmla="*/ 1802 h 3000"/>
                <a:gd name="T62" fmla="*/ 2 w 2989"/>
                <a:gd name="T63" fmla="*/ 1578 h 3000"/>
                <a:gd name="T64" fmla="*/ 8 w 2989"/>
                <a:gd name="T65" fmla="*/ 1346 h 3000"/>
                <a:gd name="T66" fmla="*/ 47 w 2989"/>
                <a:gd name="T67" fmla="*/ 1125 h 3000"/>
                <a:gd name="T68" fmla="*/ 118 w 2989"/>
                <a:gd name="T69" fmla="*/ 917 h 3000"/>
                <a:gd name="T70" fmla="*/ 216 w 2989"/>
                <a:gd name="T71" fmla="*/ 722 h 3000"/>
                <a:gd name="T72" fmla="*/ 341 w 2989"/>
                <a:gd name="T73" fmla="*/ 546 h 3000"/>
                <a:gd name="T74" fmla="*/ 489 w 2989"/>
                <a:gd name="T75" fmla="*/ 390 h 3000"/>
                <a:gd name="T76" fmla="*/ 659 w 2989"/>
                <a:gd name="T77" fmla="*/ 257 h 3000"/>
                <a:gd name="T78" fmla="*/ 846 w 2989"/>
                <a:gd name="T79" fmla="*/ 148 h 3000"/>
                <a:gd name="T80" fmla="*/ 1050 w 2989"/>
                <a:gd name="T81" fmla="*/ 67 h 3000"/>
                <a:gd name="T82" fmla="*/ 1267 w 2989"/>
                <a:gd name="T83" fmla="*/ 18 h 3000"/>
                <a:gd name="T84" fmla="*/ 1495 w 2989"/>
                <a:gd name="T85" fmla="*/ 0 h 3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89" h="3000">
                  <a:moveTo>
                    <a:pt x="1495" y="0"/>
                  </a:moveTo>
                  <a:lnTo>
                    <a:pt x="1572" y="2"/>
                  </a:lnTo>
                  <a:lnTo>
                    <a:pt x="1647" y="9"/>
                  </a:lnTo>
                  <a:lnTo>
                    <a:pt x="1722" y="18"/>
                  </a:lnTo>
                  <a:lnTo>
                    <a:pt x="1796" y="31"/>
                  </a:lnTo>
                  <a:lnTo>
                    <a:pt x="1868" y="47"/>
                  </a:lnTo>
                  <a:lnTo>
                    <a:pt x="1939" y="67"/>
                  </a:lnTo>
                  <a:lnTo>
                    <a:pt x="2008" y="91"/>
                  </a:lnTo>
                  <a:lnTo>
                    <a:pt x="2076" y="119"/>
                  </a:lnTo>
                  <a:lnTo>
                    <a:pt x="2143" y="148"/>
                  </a:lnTo>
                  <a:lnTo>
                    <a:pt x="2207" y="182"/>
                  </a:lnTo>
                  <a:lnTo>
                    <a:pt x="2269" y="217"/>
                  </a:lnTo>
                  <a:lnTo>
                    <a:pt x="2331" y="257"/>
                  </a:lnTo>
                  <a:lnTo>
                    <a:pt x="2389" y="299"/>
                  </a:lnTo>
                  <a:lnTo>
                    <a:pt x="2446" y="343"/>
                  </a:lnTo>
                  <a:lnTo>
                    <a:pt x="2500" y="390"/>
                  </a:lnTo>
                  <a:lnTo>
                    <a:pt x="2551" y="439"/>
                  </a:lnTo>
                  <a:lnTo>
                    <a:pt x="2601" y="492"/>
                  </a:lnTo>
                  <a:lnTo>
                    <a:pt x="2648" y="546"/>
                  </a:lnTo>
                  <a:lnTo>
                    <a:pt x="2692" y="603"/>
                  </a:lnTo>
                  <a:lnTo>
                    <a:pt x="2734" y="661"/>
                  </a:lnTo>
                  <a:lnTo>
                    <a:pt x="2773" y="722"/>
                  </a:lnTo>
                  <a:lnTo>
                    <a:pt x="2809" y="785"/>
                  </a:lnTo>
                  <a:lnTo>
                    <a:pt x="2842" y="850"/>
                  </a:lnTo>
                  <a:lnTo>
                    <a:pt x="2872" y="917"/>
                  </a:lnTo>
                  <a:lnTo>
                    <a:pt x="2899" y="985"/>
                  </a:lnTo>
                  <a:lnTo>
                    <a:pt x="2922" y="1054"/>
                  </a:lnTo>
                  <a:lnTo>
                    <a:pt x="2943" y="1125"/>
                  </a:lnTo>
                  <a:lnTo>
                    <a:pt x="2959" y="1198"/>
                  </a:lnTo>
                  <a:lnTo>
                    <a:pt x="2972" y="1272"/>
                  </a:lnTo>
                  <a:lnTo>
                    <a:pt x="2981" y="1346"/>
                  </a:lnTo>
                  <a:lnTo>
                    <a:pt x="2987" y="1423"/>
                  </a:lnTo>
                  <a:lnTo>
                    <a:pt x="2989" y="1500"/>
                  </a:lnTo>
                  <a:lnTo>
                    <a:pt x="2987" y="1578"/>
                  </a:lnTo>
                  <a:lnTo>
                    <a:pt x="2981" y="1653"/>
                  </a:lnTo>
                  <a:lnTo>
                    <a:pt x="2972" y="1729"/>
                  </a:lnTo>
                  <a:lnTo>
                    <a:pt x="2959" y="1802"/>
                  </a:lnTo>
                  <a:lnTo>
                    <a:pt x="2943" y="1875"/>
                  </a:lnTo>
                  <a:lnTo>
                    <a:pt x="2922" y="1947"/>
                  </a:lnTo>
                  <a:lnTo>
                    <a:pt x="2899" y="2016"/>
                  </a:lnTo>
                  <a:lnTo>
                    <a:pt x="2872" y="2084"/>
                  </a:lnTo>
                  <a:lnTo>
                    <a:pt x="2842" y="2151"/>
                  </a:lnTo>
                  <a:lnTo>
                    <a:pt x="2809" y="2215"/>
                  </a:lnTo>
                  <a:lnTo>
                    <a:pt x="2773" y="2278"/>
                  </a:lnTo>
                  <a:lnTo>
                    <a:pt x="2734" y="2338"/>
                  </a:lnTo>
                  <a:lnTo>
                    <a:pt x="2692" y="2398"/>
                  </a:lnTo>
                  <a:lnTo>
                    <a:pt x="2648" y="2455"/>
                  </a:lnTo>
                  <a:lnTo>
                    <a:pt x="2601" y="2509"/>
                  </a:lnTo>
                  <a:lnTo>
                    <a:pt x="2551" y="2560"/>
                  </a:lnTo>
                  <a:lnTo>
                    <a:pt x="2500" y="2611"/>
                  </a:lnTo>
                  <a:lnTo>
                    <a:pt x="2446" y="2658"/>
                  </a:lnTo>
                  <a:lnTo>
                    <a:pt x="2389" y="2702"/>
                  </a:lnTo>
                  <a:lnTo>
                    <a:pt x="2331" y="2744"/>
                  </a:lnTo>
                  <a:lnTo>
                    <a:pt x="2269" y="2783"/>
                  </a:lnTo>
                  <a:lnTo>
                    <a:pt x="2207" y="2819"/>
                  </a:lnTo>
                  <a:lnTo>
                    <a:pt x="2143" y="2852"/>
                  </a:lnTo>
                  <a:lnTo>
                    <a:pt x="2076" y="2882"/>
                  </a:lnTo>
                  <a:lnTo>
                    <a:pt x="2008" y="2909"/>
                  </a:lnTo>
                  <a:lnTo>
                    <a:pt x="1939" y="2932"/>
                  </a:lnTo>
                  <a:lnTo>
                    <a:pt x="1868" y="2953"/>
                  </a:lnTo>
                  <a:lnTo>
                    <a:pt x="1796" y="2970"/>
                  </a:lnTo>
                  <a:lnTo>
                    <a:pt x="1722" y="2983"/>
                  </a:lnTo>
                  <a:lnTo>
                    <a:pt x="1647" y="2992"/>
                  </a:lnTo>
                  <a:lnTo>
                    <a:pt x="1572" y="2998"/>
                  </a:lnTo>
                  <a:lnTo>
                    <a:pt x="1495" y="3000"/>
                  </a:lnTo>
                  <a:lnTo>
                    <a:pt x="1417" y="2998"/>
                  </a:lnTo>
                  <a:lnTo>
                    <a:pt x="1342" y="2992"/>
                  </a:lnTo>
                  <a:lnTo>
                    <a:pt x="1267" y="2983"/>
                  </a:lnTo>
                  <a:lnTo>
                    <a:pt x="1193" y="2970"/>
                  </a:lnTo>
                  <a:lnTo>
                    <a:pt x="1121" y="2953"/>
                  </a:lnTo>
                  <a:lnTo>
                    <a:pt x="1050" y="2932"/>
                  </a:lnTo>
                  <a:lnTo>
                    <a:pt x="981" y="2909"/>
                  </a:lnTo>
                  <a:lnTo>
                    <a:pt x="913" y="2882"/>
                  </a:lnTo>
                  <a:lnTo>
                    <a:pt x="846" y="2852"/>
                  </a:lnTo>
                  <a:lnTo>
                    <a:pt x="782" y="2819"/>
                  </a:lnTo>
                  <a:lnTo>
                    <a:pt x="719" y="2783"/>
                  </a:lnTo>
                  <a:lnTo>
                    <a:pt x="659" y="2744"/>
                  </a:lnTo>
                  <a:lnTo>
                    <a:pt x="600" y="2702"/>
                  </a:lnTo>
                  <a:lnTo>
                    <a:pt x="544" y="2658"/>
                  </a:lnTo>
                  <a:lnTo>
                    <a:pt x="489" y="2611"/>
                  </a:lnTo>
                  <a:lnTo>
                    <a:pt x="438" y="2560"/>
                  </a:lnTo>
                  <a:lnTo>
                    <a:pt x="388" y="2509"/>
                  </a:lnTo>
                  <a:lnTo>
                    <a:pt x="341" y="2455"/>
                  </a:lnTo>
                  <a:lnTo>
                    <a:pt x="297" y="2398"/>
                  </a:lnTo>
                  <a:lnTo>
                    <a:pt x="256" y="2338"/>
                  </a:lnTo>
                  <a:lnTo>
                    <a:pt x="216" y="2278"/>
                  </a:lnTo>
                  <a:lnTo>
                    <a:pt x="180" y="2215"/>
                  </a:lnTo>
                  <a:lnTo>
                    <a:pt x="147" y="2151"/>
                  </a:lnTo>
                  <a:lnTo>
                    <a:pt x="118" y="2084"/>
                  </a:lnTo>
                  <a:lnTo>
                    <a:pt x="91" y="2016"/>
                  </a:lnTo>
                  <a:lnTo>
                    <a:pt x="67" y="1947"/>
                  </a:lnTo>
                  <a:lnTo>
                    <a:pt x="47" y="1875"/>
                  </a:lnTo>
                  <a:lnTo>
                    <a:pt x="30" y="1802"/>
                  </a:lnTo>
                  <a:lnTo>
                    <a:pt x="18" y="1729"/>
                  </a:lnTo>
                  <a:lnTo>
                    <a:pt x="8" y="1653"/>
                  </a:lnTo>
                  <a:lnTo>
                    <a:pt x="2" y="1578"/>
                  </a:lnTo>
                  <a:lnTo>
                    <a:pt x="0" y="1500"/>
                  </a:lnTo>
                  <a:lnTo>
                    <a:pt x="2" y="1423"/>
                  </a:lnTo>
                  <a:lnTo>
                    <a:pt x="8" y="1346"/>
                  </a:lnTo>
                  <a:lnTo>
                    <a:pt x="18" y="1272"/>
                  </a:lnTo>
                  <a:lnTo>
                    <a:pt x="30" y="1198"/>
                  </a:lnTo>
                  <a:lnTo>
                    <a:pt x="47" y="1125"/>
                  </a:lnTo>
                  <a:lnTo>
                    <a:pt x="67" y="1054"/>
                  </a:lnTo>
                  <a:lnTo>
                    <a:pt x="91" y="985"/>
                  </a:lnTo>
                  <a:lnTo>
                    <a:pt x="118" y="917"/>
                  </a:lnTo>
                  <a:lnTo>
                    <a:pt x="147" y="850"/>
                  </a:lnTo>
                  <a:lnTo>
                    <a:pt x="180" y="785"/>
                  </a:lnTo>
                  <a:lnTo>
                    <a:pt x="216" y="722"/>
                  </a:lnTo>
                  <a:lnTo>
                    <a:pt x="256" y="661"/>
                  </a:lnTo>
                  <a:lnTo>
                    <a:pt x="297" y="603"/>
                  </a:lnTo>
                  <a:lnTo>
                    <a:pt x="341" y="546"/>
                  </a:lnTo>
                  <a:lnTo>
                    <a:pt x="388" y="492"/>
                  </a:lnTo>
                  <a:lnTo>
                    <a:pt x="438" y="439"/>
                  </a:lnTo>
                  <a:lnTo>
                    <a:pt x="489" y="390"/>
                  </a:lnTo>
                  <a:lnTo>
                    <a:pt x="544" y="343"/>
                  </a:lnTo>
                  <a:lnTo>
                    <a:pt x="600" y="299"/>
                  </a:lnTo>
                  <a:lnTo>
                    <a:pt x="659" y="257"/>
                  </a:lnTo>
                  <a:lnTo>
                    <a:pt x="719" y="217"/>
                  </a:lnTo>
                  <a:lnTo>
                    <a:pt x="782" y="182"/>
                  </a:lnTo>
                  <a:lnTo>
                    <a:pt x="846" y="148"/>
                  </a:lnTo>
                  <a:lnTo>
                    <a:pt x="913" y="119"/>
                  </a:lnTo>
                  <a:lnTo>
                    <a:pt x="981" y="91"/>
                  </a:lnTo>
                  <a:lnTo>
                    <a:pt x="1050" y="67"/>
                  </a:lnTo>
                  <a:lnTo>
                    <a:pt x="1121" y="47"/>
                  </a:lnTo>
                  <a:lnTo>
                    <a:pt x="1193" y="31"/>
                  </a:lnTo>
                  <a:lnTo>
                    <a:pt x="1267" y="18"/>
                  </a:lnTo>
                  <a:lnTo>
                    <a:pt x="1342" y="9"/>
                  </a:lnTo>
                  <a:lnTo>
                    <a:pt x="1417" y="2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1101388" y="6267450"/>
              <a:ext cx="98425" cy="176212"/>
            </a:xfrm>
            <a:custGeom>
              <a:avLst/>
              <a:gdLst>
                <a:gd name="T0" fmla="*/ 869 w 869"/>
                <a:gd name="T1" fmla="*/ 105 h 1551"/>
                <a:gd name="T2" fmla="*/ 869 w 869"/>
                <a:gd name="T3" fmla="*/ 93 h 1551"/>
                <a:gd name="T4" fmla="*/ 867 w 869"/>
                <a:gd name="T5" fmla="*/ 84 h 1551"/>
                <a:gd name="T6" fmla="*/ 865 w 869"/>
                <a:gd name="T7" fmla="*/ 73 h 1551"/>
                <a:gd name="T8" fmla="*/ 862 w 869"/>
                <a:gd name="T9" fmla="*/ 64 h 1551"/>
                <a:gd name="T10" fmla="*/ 856 w 869"/>
                <a:gd name="T11" fmla="*/ 54 h 1551"/>
                <a:gd name="T12" fmla="*/ 851 w 869"/>
                <a:gd name="T13" fmla="*/ 46 h 1551"/>
                <a:gd name="T14" fmla="*/ 846 w 869"/>
                <a:gd name="T15" fmla="*/ 38 h 1551"/>
                <a:gd name="T16" fmla="*/ 839 w 869"/>
                <a:gd name="T17" fmla="*/ 30 h 1551"/>
                <a:gd name="T18" fmla="*/ 831 w 869"/>
                <a:gd name="T19" fmla="*/ 24 h 1551"/>
                <a:gd name="T20" fmla="*/ 823 w 869"/>
                <a:gd name="T21" fmla="*/ 18 h 1551"/>
                <a:gd name="T22" fmla="*/ 815 w 869"/>
                <a:gd name="T23" fmla="*/ 13 h 1551"/>
                <a:gd name="T24" fmla="*/ 805 w 869"/>
                <a:gd name="T25" fmla="*/ 8 h 1551"/>
                <a:gd name="T26" fmla="*/ 796 w 869"/>
                <a:gd name="T27" fmla="*/ 4 h 1551"/>
                <a:gd name="T28" fmla="*/ 786 w 869"/>
                <a:gd name="T29" fmla="*/ 2 h 1551"/>
                <a:gd name="T30" fmla="*/ 776 w 869"/>
                <a:gd name="T31" fmla="*/ 0 h 1551"/>
                <a:gd name="T32" fmla="*/ 765 w 869"/>
                <a:gd name="T33" fmla="*/ 0 h 1551"/>
                <a:gd name="T34" fmla="*/ 105 w 869"/>
                <a:gd name="T35" fmla="*/ 0 h 1551"/>
                <a:gd name="T36" fmla="*/ 94 w 869"/>
                <a:gd name="T37" fmla="*/ 0 h 1551"/>
                <a:gd name="T38" fmla="*/ 84 w 869"/>
                <a:gd name="T39" fmla="*/ 2 h 1551"/>
                <a:gd name="T40" fmla="*/ 73 w 869"/>
                <a:gd name="T41" fmla="*/ 4 h 1551"/>
                <a:gd name="T42" fmla="*/ 64 w 869"/>
                <a:gd name="T43" fmla="*/ 8 h 1551"/>
                <a:gd name="T44" fmla="*/ 56 w 869"/>
                <a:gd name="T45" fmla="*/ 13 h 1551"/>
                <a:gd name="T46" fmla="*/ 46 w 869"/>
                <a:gd name="T47" fmla="*/ 18 h 1551"/>
                <a:gd name="T48" fmla="*/ 39 w 869"/>
                <a:gd name="T49" fmla="*/ 24 h 1551"/>
                <a:gd name="T50" fmla="*/ 32 w 869"/>
                <a:gd name="T51" fmla="*/ 30 h 1551"/>
                <a:gd name="T52" fmla="*/ 24 w 869"/>
                <a:gd name="T53" fmla="*/ 38 h 1551"/>
                <a:gd name="T54" fmla="*/ 18 w 869"/>
                <a:gd name="T55" fmla="*/ 46 h 1551"/>
                <a:gd name="T56" fmla="*/ 13 w 869"/>
                <a:gd name="T57" fmla="*/ 54 h 1551"/>
                <a:gd name="T58" fmla="*/ 9 w 869"/>
                <a:gd name="T59" fmla="*/ 64 h 1551"/>
                <a:gd name="T60" fmla="*/ 6 w 869"/>
                <a:gd name="T61" fmla="*/ 73 h 1551"/>
                <a:gd name="T62" fmla="*/ 2 w 869"/>
                <a:gd name="T63" fmla="*/ 84 h 1551"/>
                <a:gd name="T64" fmla="*/ 1 w 869"/>
                <a:gd name="T65" fmla="*/ 93 h 1551"/>
                <a:gd name="T66" fmla="*/ 0 w 869"/>
                <a:gd name="T67" fmla="*/ 105 h 1551"/>
                <a:gd name="T68" fmla="*/ 0 w 869"/>
                <a:gd name="T69" fmla="*/ 767 h 1551"/>
                <a:gd name="T70" fmla="*/ 185 w 869"/>
                <a:gd name="T71" fmla="*/ 767 h 1551"/>
                <a:gd name="T72" fmla="*/ 185 w 869"/>
                <a:gd name="T73" fmla="*/ 1551 h 1551"/>
                <a:gd name="T74" fmla="*/ 685 w 869"/>
                <a:gd name="T75" fmla="*/ 1551 h 1551"/>
                <a:gd name="T76" fmla="*/ 685 w 869"/>
                <a:gd name="T77" fmla="*/ 767 h 1551"/>
                <a:gd name="T78" fmla="*/ 869 w 869"/>
                <a:gd name="T79" fmla="*/ 767 h 1551"/>
                <a:gd name="T80" fmla="*/ 869 w 869"/>
                <a:gd name="T81" fmla="*/ 10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9" h="1551">
                  <a:moveTo>
                    <a:pt x="869" y="105"/>
                  </a:moveTo>
                  <a:lnTo>
                    <a:pt x="869" y="93"/>
                  </a:lnTo>
                  <a:lnTo>
                    <a:pt x="867" y="84"/>
                  </a:lnTo>
                  <a:lnTo>
                    <a:pt x="865" y="73"/>
                  </a:lnTo>
                  <a:lnTo>
                    <a:pt x="862" y="64"/>
                  </a:lnTo>
                  <a:lnTo>
                    <a:pt x="856" y="54"/>
                  </a:lnTo>
                  <a:lnTo>
                    <a:pt x="851" y="46"/>
                  </a:lnTo>
                  <a:lnTo>
                    <a:pt x="846" y="38"/>
                  </a:lnTo>
                  <a:lnTo>
                    <a:pt x="839" y="30"/>
                  </a:lnTo>
                  <a:lnTo>
                    <a:pt x="831" y="24"/>
                  </a:lnTo>
                  <a:lnTo>
                    <a:pt x="823" y="18"/>
                  </a:lnTo>
                  <a:lnTo>
                    <a:pt x="815" y="13"/>
                  </a:lnTo>
                  <a:lnTo>
                    <a:pt x="805" y="8"/>
                  </a:lnTo>
                  <a:lnTo>
                    <a:pt x="796" y="4"/>
                  </a:lnTo>
                  <a:lnTo>
                    <a:pt x="786" y="2"/>
                  </a:lnTo>
                  <a:lnTo>
                    <a:pt x="776" y="0"/>
                  </a:lnTo>
                  <a:lnTo>
                    <a:pt x="765" y="0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84" y="2"/>
                  </a:lnTo>
                  <a:lnTo>
                    <a:pt x="73" y="4"/>
                  </a:lnTo>
                  <a:lnTo>
                    <a:pt x="64" y="8"/>
                  </a:lnTo>
                  <a:lnTo>
                    <a:pt x="56" y="13"/>
                  </a:lnTo>
                  <a:lnTo>
                    <a:pt x="46" y="18"/>
                  </a:lnTo>
                  <a:lnTo>
                    <a:pt x="39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8" y="46"/>
                  </a:lnTo>
                  <a:lnTo>
                    <a:pt x="13" y="54"/>
                  </a:lnTo>
                  <a:lnTo>
                    <a:pt x="9" y="64"/>
                  </a:lnTo>
                  <a:lnTo>
                    <a:pt x="6" y="73"/>
                  </a:lnTo>
                  <a:lnTo>
                    <a:pt x="2" y="84"/>
                  </a:lnTo>
                  <a:lnTo>
                    <a:pt x="1" y="93"/>
                  </a:lnTo>
                  <a:lnTo>
                    <a:pt x="0" y="105"/>
                  </a:lnTo>
                  <a:lnTo>
                    <a:pt x="0" y="767"/>
                  </a:lnTo>
                  <a:lnTo>
                    <a:pt x="185" y="767"/>
                  </a:lnTo>
                  <a:lnTo>
                    <a:pt x="185" y="1551"/>
                  </a:lnTo>
                  <a:lnTo>
                    <a:pt x="685" y="1551"/>
                  </a:lnTo>
                  <a:lnTo>
                    <a:pt x="685" y="767"/>
                  </a:lnTo>
                  <a:lnTo>
                    <a:pt x="869" y="767"/>
                  </a:lnTo>
                  <a:lnTo>
                    <a:pt x="869" y="105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1125200" y="6207125"/>
              <a:ext cx="50800" cy="50800"/>
            </a:xfrm>
            <a:custGeom>
              <a:avLst/>
              <a:gdLst>
                <a:gd name="T0" fmla="*/ 237 w 452"/>
                <a:gd name="T1" fmla="*/ 0 h 453"/>
                <a:gd name="T2" fmla="*/ 260 w 452"/>
                <a:gd name="T3" fmla="*/ 3 h 453"/>
                <a:gd name="T4" fmla="*/ 282 w 452"/>
                <a:gd name="T5" fmla="*/ 8 h 453"/>
                <a:gd name="T6" fmla="*/ 304 w 452"/>
                <a:gd name="T7" fmla="*/ 14 h 453"/>
                <a:gd name="T8" fmla="*/ 324 w 452"/>
                <a:gd name="T9" fmla="*/ 22 h 453"/>
                <a:gd name="T10" fmla="*/ 342 w 452"/>
                <a:gd name="T11" fmla="*/ 33 h 453"/>
                <a:gd name="T12" fmla="*/ 370 w 452"/>
                <a:gd name="T13" fmla="*/ 52 h 453"/>
                <a:gd name="T14" fmla="*/ 400 w 452"/>
                <a:gd name="T15" fmla="*/ 83 h 453"/>
                <a:gd name="T16" fmla="*/ 419 w 452"/>
                <a:gd name="T17" fmla="*/ 109 h 453"/>
                <a:gd name="T18" fmla="*/ 429 w 452"/>
                <a:gd name="T19" fmla="*/ 129 h 453"/>
                <a:gd name="T20" fmla="*/ 437 w 452"/>
                <a:gd name="T21" fmla="*/ 149 h 453"/>
                <a:gd name="T22" fmla="*/ 445 w 452"/>
                <a:gd name="T23" fmla="*/ 170 h 453"/>
                <a:gd name="T24" fmla="*/ 449 w 452"/>
                <a:gd name="T25" fmla="*/ 192 h 453"/>
                <a:gd name="T26" fmla="*/ 451 w 452"/>
                <a:gd name="T27" fmla="*/ 215 h 453"/>
                <a:gd name="T28" fmla="*/ 451 w 452"/>
                <a:gd name="T29" fmla="*/ 238 h 453"/>
                <a:gd name="T30" fmla="*/ 449 w 452"/>
                <a:gd name="T31" fmla="*/ 261 h 453"/>
                <a:gd name="T32" fmla="*/ 445 w 452"/>
                <a:gd name="T33" fmla="*/ 283 h 453"/>
                <a:gd name="T34" fmla="*/ 437 w 452"/>
                <a:gd name="T35" fmla="*/ 305 h 453"/>
                <a:gd name="T36" fmla="*/ 429 w 452"/>
                <a:gd name="T37" fmla="*/ 325 h 453"/>
                <a:gd name="T38" fmla="*/ 419 w 452"/>
                <a:gd name="T39" fmla="*/ 344 h 453"/>
                <a:gd name="T40" fmla="*/ 400 w 452"/>
                <a:gd name="T41" fmla="*/ 371 h 453"/>
                <a:gd name="T42" fmla="*/ 370 w 452"/>
                <a:gd name="T43" fmla="*/ 402 h 453"/>
                <a:gd name="T44" fmla="*/ 342 w 452"/>
                <a:gd name="T45" fmla="*/ 421 h 453"/>
                <a:gd name="T46" fmla="*/ 324 w 452"/>
                <a:gd name="T47" fmla="*/ 431 h 453"/>
                <a:gd name="T48" fmla="*/ 304 w 452"/>
                <a:gd name="T49" fmla="*/ 439 h 453"/>
                <a:gd name="T50" fmla="*/ 282 w 452"/>
                <a:gd name="T51" fmla="*/ 447 h 453"/>
                <a:gd name="T52" fmla="*/ 260 w 452"/>
                <a:gd name="T53" fmla="*/ 451 h 453"/>
                <a:gd name="T54" fmla="*/ 237 w 452"/>
                <a:gd name="T55" fmla="*/ 453 h 453"/>
                <a:gd name="T56" fmla="*/ 214 w 452"/>
                <a:gd name="T57" fmla="*/ 453 h 453"/>
                <a:gd name="T58" fmla="*/ 191 w 452"/>
                <a:gd name="T59" fmla="*/ 451 h 453"/>
                <a:gd name="T60" fmla="*/ 169 w 452"/>
                <a:gd name="T61" fmla="*/ 447 h 453"/>
                <a:gd name="T62" fmla="*/ 148 w 452"/>
                <a:gd name="T63" fmla="*/ 439 h 453"/>
                <a:gd name="T64" fmla="*/ 128 w 452"/>
                <a:gd name="T65" fmla="*/ 431 h 453"/>
                <a:gd name="T66" fmla="*/ 109 w 452"/>
                <a:gd name="T67" fmla="*/ 421 h 453"/>
                <a:gd name="T68" fmla="*/ 83 w 452"/>
                <a:gd name="T69" fmla="*/ 402 h 453"/>
                <a:gd name="T70" fmla="*/ 51 w 452"/>
                <a:gd name="T71" fmla="*/ 371 h 453"/>
                <a:gd name="T72" fmla="*/ 32 w 452"/>
                <a:gd name="T73" fmla="*/ 344 h 453"/>
                <a:gd name="T74" fmla="*/ 22 w 452"/>
                <a:gd name="T75" fmla="*/ 325 h 453"/>
                <a:gd name="T76" fmla="*/ 14 w 452"/>
                <a:gd name="T77" fmla="*/ 305 h 453"/>
                <a:gd name="T78" fmla="*/ 7 w 452"/>
                <a:gd name="T79" fmla="*/ 283 h 453"/>
                <a:gd name="T80" fmla="*/ 2 w 452"/>
                <a:gd name="T81" fmla="*/ 261 h 453"/>
                <a:gd name="T82" fmla="*/ 0 w 452"/>
                <a:gd name="T83" fmla="*/ 238 h 453"/>
                <a:gd name="T84" fmla="*/ 0 w 452"/>
                <a:gd name="T85" fmla="*/ 215 h 453"/>
                <a:gd name="T86" fmla="*/ 2 w 452"/>
                <a:gd name="T87" fmla="*/ 192 h 453"/>
                <a:gd name="T88" fmla="*/ 7 w 452"/>
                <a:gd name="T89" fmla="*/ 170 h 453"/>
                <a:gd name="T90" fmla="*/ 14 w 452"/>
                <a:gd name="T91" fmla="*/ 149 h 453"/>
                <a:gd name="T92" fmla="*/ 22 w 452"/>
                <a:gd name="T93" fmla="*/ 129 h 453"/>
                <a:gd name="T94" fmla="*/ 32 w 452"/>
                <a:gd name="T95" fmla="*/ 109 h 453"/>
                <a:gd name="T96" fmla="*/ 51 w 452"/>
                <a:gd name="T97" fmla="*/ 83 h 453"/>
                <a:gd name="T98" fmla="*/ 83 w 452"/>
                <a:gd name="T99" fmla="*/ 52 h 453"/>
                <a:gd name="T100" fmla="*/ 109 w 452"/>
                <a:gd name="T101" fmla="*/ 33 h 453"/>
                <a:gd name="T102" fmla="*/ 128 w 452"/>
                <a:gd name="T103" fmla="*/ 22 h 453"/>
                <a:gd name="T104" fmla="*/ 148 w 452"/>
                <a:gd name="T105" fmla="*/ 14 h 453"/>
                <a:gd name="T106" fmla="*/ 169 w 452"/>
                <a:gd name="T107" fmla="*/ 8 h 453"/>
                <a:gd name="T108" fmla="*/ 191 w 452"/>
                <a:gd name="T109" fmla="*/ 3 h 453"/>
                <a:gd name="T110" fmla="*/ 214 w 452"/>
                <a:gd name="T111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2" h="453">
                  <a:moveTo>
                    <a:pt x="226" y="0"/>
                  </a:moveTo>
                  <a:lnTo>
                    <a:pt x="237" y="0"/>
                  </a:lnTo>
                  <a:lnTo>
                    <a:pt x="249" y="2"/>
                  </a:lnTo>
                  <a:lnTo>
                    <a:pt x="260" y="3"/>
                  </a:lnTo>
                  <a:lnTo>
                    <a:pt x="271" y="5"/>
                  </a:lnTo>
                  <a:lnTo>
                    <a:pt x="282" y="8"/>
                  </a:lnTo>
                  <a:lnTo>
                    <a:pt x="293" y="11"/>
                  </a:lnTo>
                  <a:lnTo>
                    <a:pt x="304" y="14"/>
                  </a:lnTo>
                  <a:lnTo>
                    <a:pt x="314" y="18"/>
                  </a:lnTo>
                  <a:lnTo>
                    <a:pt x="324" y="22"/>
                  </a:lnTo>
                  <a:lnTo>
                    <a:pt x="333" y="28"/>
                  </a:lnTo>
                  <a:lnTo>
                    <a:pt x="342" y="33"/>
                  </a:lnTo>
                  <a:lnTo>
                    <a:pt x="352" y="39"/>
                  </a:lnTo>
                  <a:lnTo>
                    <a:pt x="370" y="52"/>
                  </a:lnTo>
                  <a:lnTo>
                    <a:pt x="385" y="66"/>
                  </a:lnTo>
                  <a:lnTo>
                    <a:pt x="400" y="83"/>
                  </a:lnTo>
                  <a:lnTo>
                    <a:pt x="413" y="100"/>
                  </a:lnTo>
                  <a:lnTo>
                    <a:pt x="419" y="109"/>
                  </a:lnTo>
                  <a:lnTo>
                    <a:pt x="424" y="119"/>
                  </a:lnTo>
                  <a:lnTo>
                    <a:pt x="429" y="129"/>
                  </a:lnTo>
                  <a:lnTo>
                    <a:pt x="434" y="139"/>
                  </a:lnTo>
                  <a:lnTo>
                    <a:pt x="437" y="149"/>
                  </a:lnTo>
                  <a:lnTo>
                    <a:pt x="442" y="160"/>
                  </a:lnTo>
                  <a:lnTo>
                    <a:pt x="445" y="170"/>
                  </a:lnTo>
                  <a:lnTo>
                    <a:pt x="447" y="182"/>
                  </a:lnTo>
                  <a:lnTo>
                    <a:pt x="449" y="192"/>
                  </a:lnTo>
                  <a:lnTo>
                    <a:pt x="450" y="204"/>
                  </a:lnTo>
                  <a:lnTo>
                    <a:pt x="451" y="215"/>
                  </a:lnTo>
                  <a:lnTo>
                    <a:pt x="452" y="227"/>
                  </a:lnTo>
                  <a:lnTo>
                    <a:pt x="451" y="238"/>
                  </a:lnTo>
                  <a:lnTo>
                    <a:pt x="450" y="250"/>
                  </a:lnTo>
                  <a:lnTo>
                    <a:pt x="449" y="261"/>
                  </a:lnTo>
                  <a:lnTo>
                    <a:pt x="447" y="273"/>
                  </a:lnTo>
                  <a:lnTo>
                    <a:pt x="445" y="283"/>
                  </a:lnTo>
                  <a:lnTo>
                    <a:pt x="442" y="295"/>
                  </a:lnTo>
                  <a:lnTo>
                    <a:pt x="437" y="305"/>
                  </a:lnTo>
                  <a:lnTo>
                    <a:pt x="434" y="315"/>
                  </a:lnTo>
                  <a:lnTo>
                    <a:pt x="429" y="325"/>
                  </a:lnTo>
                  <a:lnTo>
                    <a:pt x="424" y="335"/>
                  </a:lnTo>
                  <a:lnTo>
                    <a:pt x="419" y="344"/>
                  </a:lnTo>
                  <a:lnTo>
                    <a:pt x="413" y="353"/>
                  </a:lnTo>
                  <a:lnTo>
                    <a:pt x="400" y="371"/>
                  </a:lnTo>
                  <a:lnTo>
                    <a:pt x="385" y="387"/>
                  </a:lnTo>
                  <a:lnTo>
                    <a:pt x="370" y="402"/>
                  </a:lnTo>
                  <a:lnTo>
                    <a:pt x="352" y="415"/>
                  </a:lnTo>
                  <a:lnTo>
                    <a:pt x="342" y="421"/>
                  </a:lnTo>
                  <a:lnTo>
                    <a:pt x="333" y="426"/>
                  </a:lnTo>
                  <a:lnTo>
                    <a:pt x="324" y="431"/>
                  </a:lnTo>
                  <a:lnTo>
                    <a:pt x="314" y="435"/>
                  </a:lnTo>
                  <a:lnTo>
                    <a:pt x="304" y="439"/>
                  </a:lnTo>
                  <a:lnTo>
                    <a:pt x="293" y="444"/>
                  </a:lnTo>
                  <a:lnTo>
                    <a:pt x="282" y="447"/>
                  </a:lnTo>
                  <a:lnTo>
                    <a:pt x="271" y="449"/>
                  </a:lnTo>
                  <a:lnTo>
                    <a:pt x="260" y="451"/>
                  </a:lnTo>
                  <a:lnTo>
                    <a:pt x="249" y="452"/>
                  </a:lnTo>
                  <a:lnTo>
                    <a:pt x="237" y="453"/>
                  </a:lnTo>
                  <a:lnTo>
                    <a:pt x="226" y="453"/>
                  </a:lnTo>
                  <a:lnTo>
                    <a:pt x="214" y="453"/>
                  </a:lnTo>
                  <a:lnTo>
                    <a:pt x="203" y="452"/>
                  </a:lnTo>
                  <a:lnTo>
                    <a:pt x="191" y="451"/>
                  </a:lnTo>
                  <a:lnTo>
                    <a:pt x="181" y="449"/>
                  </a:lnTo>
                  <a:lnTo>
                    <a:pt x="169" y="447"/>
                  </a:lnTo>
                  <a:lnTo>
                    <a:pt x="159" y="444"/>
                  </a:lnTo>
                  <a:lnTo>
                    <a:pt x="148" y="439"/>
                  </a:lnTo>
                  <a:lnTo>
                    <a:pt x="138" y="435"/>
                  </a:lnTo>
                  <a:lnTo>
                    <a:pt x="128" y="431"/>
                  </a:lnTo>
                  <a:lnTo>
                    <a:pt x="118" y="426"/>
                  </a:lnTo>
                  <a:lnTo>
                    <a:pt x="109" y="421"/>
                  </a:lnTo>
                  <a:lnTo>
                    <a:pt x="99" y="415"/>
                  </a:lnTo>
                  <a:lnTo>
                    <a:pt x="83" y="402"/>
                  </a:lnTo>
                  <a:lnTo>
                    <a:pt x="66" y="387"/>
                  </a:lnTo>
                  <a:lnTo>
                    <a:pt x="51" y="371"/>
                  </a:lnTo>
                  <a:lnTo>
                    <a:pt x="39" y="353"/>
                  </a:lnTo>
                  <a:lnTo>
                    <a:pt x="32" y="344"/>
                  </a:lnTo>
                  <a:lnTo>
                    <a:pt x="27" y="335"/>
                  </a:lnTo>
                  <a:lnTo>
                    <a:pt x="22" y="325"/>
                  </a:lnTo>
                  <a:lnTo>
                    <a:pt x="18" y="315"/>
                  </a:lnTo>
                  <a:lnTo>
                    <a:pt x="14" y="305"/>
                  </a:lnTo>
                  <a:lnTo>
                    <a:pt x="11" y="295"/>
                  </a:lnTo>
                  <a:lnTo>
                    <a:pt x="7" y="283"/>
                  </a:lnTo>
                  <a:lnTo>
                    <a:pt x="4" y="273"/>
                  </a:lnTo>
                  <a:lnTo>
                    <a:pt x="2" y="261"/>
                  </a:lnTo>
                  <a:lnTo>
                    <a:pt x="1" y="250"/>
                  </a:lnTo>
                  <a:lnTo>
                    <a:pt x="0" y="238"/>
                  </a:lnTo>
                  <a:lnTo>
                    <a:pt x="0" y="227"/>
                  </a:lnTo>
                  <a:lnTo>
                    <a:pt x="0" y="215"/>
                  </a:lnTo>
                  <a:lnTo>
                    <a:pt x="1" y="204"/>
                  </a:lnTo>
                  <a:lnTo>
                    <a:pt x="2" y="192"/>
                  </a:lnTo>
                  <a:lnTo>
                    <a:pt x="4" y="182"/>
                  </a:lnTo>
                  <a:lnTo>
                    <a:pt x="7" y="170"/>
                  </a:lnTo>
                  <a:lnTo>
                    <a:pt x="11" y="160"/>
                  </a:lnTo>
                  <a:lnTo>
                    <a:pt x="14" y="149"/>
                  </a:lnTo>
                  <a:lnTo>
                    <a:pt x="18" y="139"/>
                  </a:lnTo>
                  <a:lnTo>
                    <a:pt x="22" y="129"/>
                  </a:lnTo>
                  <a:lnTo>
                    <a:pt x="27" y="119"/>
                  </a:lnTo>
                  <a:lnTo>
                    <a:pt x="32" y="109"/>
                  </a:lnTo>
                  <a:lnTo>
                    <a:pt x="39" y="100"/>
                  </a:lnTo>
                  <a:lnTo>
                    <a:pt x="51" y="83"/>
                  </a:lnTo>
                  <a:lnTo>
                    <a:pt x="66" y="66"/>
                  </a:lnTo>
                  <a:lnTo>
                    <a:pt x="83" y="52"/>
                  </a:lnTo>
                  <a:lnTo>
                    <a:pt x="99" y="39"/>
                  </a:lnTo>
                  <a:lnTo>
                    <a:pt x="109" y="33"/>
                  </a:lnTo>
                  <a:lnTo>
                    <a:pt x="118" y="28"/>
                  </a:lnTo>
                  <a:lnTo>
                    <a:pt x="128" y="22"/>
                  </a:lnTo>
                  <a:lnTo>
                    <a:pt x="138" y="18"/>
                  </a:lnTo>
                  <a:lnTo>
                    <a:pt x="148" y="14"/>
                  </a:lnTo>
                  <a:lnTo>
                    <a:pt x="159" y="11"/>
                  </a:lnTo>
                  <a:lnTo>
                    <a:pt x="169" y="8"/>
                  </a:lnTo>
                  <a:lnTo>
                    <a:pt x="181" y="5"/>
                  </a:lnTo>
                  <a:lnTo>
                    <a:pt x="191" y="3"/>
                  </a:lnTo>
                  <a:lnTo>
                    <a:pt x="203" y="2"/>
                  </a:lnTo>
                  <a:lnTo>
                    <a:pt x="214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10966450" y="6142038"/>
              <a:ext cx="366713" cy="366712"/>
            </a:xfrm>
            <a:custGeom>
              <a:avLst/>
              <a:gdLst>
                <a:gd name="T0" fmla="*/ 1289 w 3227"/>
                <a:gd name="T1" fmla="*/ 30 h 3239"/>
                <a:gd name="T2" fmla="*/ 957 w 3227"/>
                <a:gd name="T3" fmla="*/ 133 h 3239"/>
                <a:gd name="T4" fmla="*/ 658 w 3227"/>
                <a:gd name="T5" fmla="*/ 310 h 3239"/>
                <a:gd name="T6" fmla="*/ 391 w 3227"/>
                <a:gd name="T7" fmla="*/ 563 h 3239"/>
                <a:gd name="T8" fmla="*/ 186 w 3227"/>
                <a:gd name="T9" fmla="*/ 859 h 3239"/>
                <a:gd name="T10" fmla="*/ 56 w 3227"/>
                <a:gd name="T11" fmla="*/ 1185 h 3239"/>
                <a:gd name="T12" fmla="*/ 2 w 3227"/>
                <a:gd name="T13" fmla="*/ 1538 h 3239"/>
                <a:gd name="T14" fmla="*/ 23 w 3227"/>
                <a:gd name="T15" fmla="*/ 1902 h 3239"/>
                <a:gd name="T16" fmla="*/ 119 w 3227"/>
                <a:gd name="T17" fmla="*/ 2238 h 3239"/>
                <a:gd name="T18" fmla="*/ 291 w 3227"/>
                <a:gd name="T19" fmla="*/ 2544 h 3239"/>
                <a:gd name="T20" fmla="*/ 537 w 3227"/>
                <a:gd name="T21" fmla="*/ 2820 h 3239"/>
                <a:gd name="T22" fmla="*/ 825 w 3227"/>
                <a:gd name="T23" fmla="*/ 3034 h 3239"/>
                <a:gd name="T24" fmla="*/ 1144 w 3227"/>
                <a:gd name="T25" fmla="*/ 3172 h 3239"/>
                <a:gd name="T26" fmla="*/ 1490 w 3227"/>
                <a:gd name="T27" fmla="*/ 3235 h 3239"/>
                <a:gd name="T28" fmla="*/ 1856 w 3227"/>
                <a:gd name="T29" fmla="*/ 3223 h 3239"/>
                <a:gd name="T30" fmla="*/ 2198 w 3227"/>
                <a:gd name="T31" fmla="*/ 3133 h 3239"/>
                <a:gd name="T32" fmla="*/ 2511 w 3227"/>
                <a:gd name="T33" fmla="*/ 2969 h 3239"/>
                <a:gd name="T34" fmla="*/ 2795 w 3227"/>
                <a:gd name="T35" fmla="*/ 2729 h 3239"/>
                <a:gd name="T36" fmla="*/ 3010 w 3227"/>
                <a:gd name="T37" fmla="*/ 2451 h 3239"/>
                <a:gd name="T38" fmla="*/ 3152 w 3227"/>
                <a:gd name="T39" fmla="*/ 2136 h 3239"/>
                <a:gd name="T40" fmla="*/ 3221 w 3227"/>
                <a:gd name="T41" fmla="*/ 1786 h 3239"/>
                <a:gd name="T42" fmla="*/ 3216 w 3227"/>
                <a:gd name="T43" fmla="*/ 1412 h 3239"/>
                <a:gd name="T44" fmla="*/ 3139 w 3227"/>
                <a:gd name="T45" fmla="*/ 1066 h 3239"/>
                <a:gd name="T46" fmla="*/ 2986 w 3227"/>
                <a:gd name="T47" fmla="*/ 751 h 3239"/>
                <a:gd name="T48" fmla="*/ 2759 w 3227"/>
                <a:gd name="T49" fmla="*/ 471 h 3239"/>
                <a:gd name="T50" fmla="*/ 2479 w 3227"/>
                <a:gd name="T51" fmla="*/ 243 h 3239"/>
                <a:gd name="T52" fmla="*/ 2166 w 3227"/>
                <a:gd name="T53" fmla="*/ 91 h 3239"/>
                <a:gd name="T54" fmla="*/ 1819 w 3227"/>
                <a:gd name="T55" fmla="*/ 12 h 3239"/>
                <a:gd name="T56" fmla="*/ 1717 w 3227"/>
                <a:gd name="T57" fmla="*/ 296 h 3239"/>
                <a:gd name="T58" fmla="*/ 2005 w 3227"/>
                <a:gd name="T59" fmla="*/ 347 h 3239"/>
                <a:gd name="T60" fmla="*/ 2266 w 3227"/>
                <a:gd name="T61" fmla="*/ 459 h 3239"/>
                <a:gd name="T62" fmla="*/ 2501 w 3227"/>
                <a:gd name="T63" fmla="*/ 634 h 3239"/>
                <a:gd name="T64" fmla="*/ 2700 w 3227"/>
                <a:gd name="T65" fmla="*/ 857 h 3239"/>
                <a:gd name="T66" fmla="*/ 2840 w 3227"/>
                <a:gd name="T67" fmla="*/ 1108 h 3239"/>
                <a:gd name="T68" fmla="*/ 2918 w 3227"/>
                <a:gd name="T69" fmla="*/ 1385 h 3239"/>
                <a:gd name="T70" fmla="*/ 2935 w 3227"/>
                <a:gd name="T71" fmla="*/ 1689 h 3239"/>
                <a:gd name="T72" fmla="*/ 2892 w 3227"/>
                <a:gd name="T73" fmla="*/ 1982 h 3239"/>
                <a:gd name="T74" fmla="*/ 2789 w 3227"/>
                <a:gd name="T75" fmla="*/ 2244 h 3239"/>
                <a:gd name="T76" fmla="*/ 2625 w 3227"/>
                <a:gd name="T77" fmla="*/ 2477 h 3239"/>
                <a:gd name="T78" fmla="*/ 2403 w 3227"/>
                <a:gd name="T79" fmla="*/ 2682 h 3239"/>
                <a:gd name="T80" fmla="*/ 2151 w 3227"/>
                <a:gd name="T81" fmla="*/ 2832 h 3239"/>
                <a:gd name="T82" fmla="*/ 1878 w 3227"/>
                <a:gd name="T83" fmla="*/ 2920 h 3239"/>
                <a:gd name="T84" fmla="*/ 1582 w 3227"/>
                <a:gd name="T85" fmla="*/ 2944 h 3239"/>
                <a:gd name="T86" fmla="*/ 1292 w 3227"/>
                <a:gd name="T87" fmla="*/ 2906 h 3239"/>
                <a:gd name="T88" fmla="*/ 1026 w 3227"/>
                <a:gd name="T89" fmla="*/ 2806 h 3239"/>
                <a:gd name="T90" fmla="*/ 783 w 3227"/>
                <a:gd name="T91" fmla="*/ 2643 h 3239"/>
                <a:gd name="T92" fmla="*/ 570 w 3227"/>
                <a:gd name="T93" fmla="*/ 2425 h 3239"/>
                <a:gd name="T94" fmla="*/ 415 w 3227"/>
                <a:gd name="T95" fmla="*/ 2180 h 3239"/>
                <a:gd name="T96" fmla="*/ 321 w 3227"/>
                <a:gd name="T97" fmla="*/ 1912 h 3239"/>
                <a:gd name="T98" fmla="*/ 291 w 3227"/>
                <a:gd name="T99" fmla="*/ 1620 h 3239"/>
                <a:gd name="T100" fmla="*/ 322 w 3227"/>
                <a:gd name="T101" fmla="*/ 1329 h 3239"/>
                <a:gd name="T102" fmla="*/ 416 w 3227"/>
                <a:gd name="T103" fmla="*/ 1058 h 3239"/>
                <a:gd name="T104" fmla="*/ 573 w 3227"/>
                <a:gd name="T105" fmla="*/ 809 h 3239"/>
                <a:gd name="T106" fmla="*/ 785 w 3227"/>
                <a:gd name="T107" fmla="*/ 590 h 3239"/>
                <a:gd name="T108" fmla="*/ 1023 w 3227"/>
                <a:gd name="T109" fmla="*/ 429 h 3239"/>
                <a:gd name="T110" fmla="*/ 1289 w 3227"/>
                <a:gd name="T111" fmla="*/ 330 h 3239"/>
                <a:gd name="T112" fmla="*/ 1581 w 3227"/>
                <a:gd name="T113" fmla="*/ 293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27" h="3239">
                  <a:moveTo>
                    <a:pt x="1611" y="0"/>
                  </a:moveTo>
                  <a:lnTo>
                    <a:pt x="1570" y="1"/>
                  </a:lnTo>
                  <a:lnTo>
                    <a:pt x="1529" y="3"/>
                  </a:lnTo>
                  <a:lnTo>
                    <a:pt x="1488" y="5"/>
                  </a:lnTo>
                  <a:lnTo>
                    <a:pt x="1448" y="8"/>
                  </a:lnTo>
                  <a:lnTo>
                    <a:pt x="1407" y="12"/>
                  </a:lnTo>
                  <a:lnTo>
                    <a:pt x="1367" y="17"/>
                  </a:lnTo>
                  <a:lnTo>
                    <a:pt x="1329" y="23"/>
                  </a:lnTo>
                  <a:lnTo>
                    <a:pt x="1289" y="30"/>
                  </a:lnTo>
                  <a:lnTo>
                    <a:pt x="1251" y="38"/>
                  </a:lnTo>
                  <a:lnTo>
                    <a:pt x="1213" y="47"/>
                  </a:lnTo>
                  <a:lnTo>
                    <a:pt x="1175" y="56"/>
                  </a:lnTo>
                  <a:lnTo>
                    <a:pt x="1138" y="66"/>
                  </a:lnTo>
                  <a:lnTo>
                    <a:pt x="1101" y="78"/>
                  </a:lnTo>
                  <a:lnTo>
                    <a:pt x="1064" y="91"/>
                  </a:lnTo>
                  <a:lnTo>
                    <a:pt x="1028" y="104"/>
                  </a:lnTo>
                  <a:lnTo>
                    <a:pt x="992" y="118"/>
                  </a:lnTo>
                  <a:lnTo>
                    <a:pt x="957" y="133"/>
                  </a:lnTo>
                  <a:lnTo>
                    <a:pt x="923" y="149"/>
                  </a:lnTo>
                  <a:lnTo>
                    <a:pt x="888" y="166"/>
                  </a:lnTo>
                  <a:lnTo>
                    <a:pt x="854" y="184"/>
                  </a:lnTo>
                  <a:lnTo>
                    <a:pt x="820" y="203"/>
                  </a:lnTo>
                  <a:lnTo>
                    <a:pt x="787" y="222"/>
                  </a:lnTo>
                  <a:lnTo>
                    <a:pt x="754" y="243"/>
                  </a:lnTo>
                  <a:lnTo>
                    <a:pt x="722" y="265"/>
                  </a:lnTo>
                  <a:lnTo>
                    <a:pt x="690" y="287"/>
                  </a:lnTo>
                  <a:lnTo>
                    <a:pt x="658" y="310"/>
                  </a:lnTo>
                  <a:lnTo>
                    <a:pt x="627" y="336"/>
                  </a:lnTo>
                  <a:lnTo>
                    <a:pt x="596" y="361"/>
                  </a:lnTo>
                  <a:lnTo>
                    <a:pt x="566" y="387"/>
                  </a:lnTo>
                  <a:lnTo>
                    <a:pt x="535" y="413"/>
                  </a:lnTo>
                  <a:lnTo>
                    <a:pt x="506" y="441"/>
                  </a:lnTo>
                  <a:lnTo>
                    <a:pt x="477" y="471"/>
                  </a:lnTo>
                  <a:lnTo>
                    <a:pt x="448" y="501"/>
                  </a:lnTo>
                  <a:lnTo>
                    <a:pt x="418" y="532"/>
                  </a:lnTo>
                  <a:lnTo>
                    <a:pt x="391" y="563"/>
                  </a:lnTo>
                  <a:lnTo>
                    <a:pt x="365" y="594"/>
                  </a:lnTo>
                  <a:lnTo>
                    <a:pt x="339" y="627"/>
                  </a:lnTo>
                  <a:lnTo>
                    <a:pt x="315" y="659"/>
                  </a:lnTo>
                  <a:lnTo>
                    <a:pt x="291" y="692"/>
                  </a:lnTo>
                  <a:lnTo>
                    <a:pt x="268" y="724"/>
                  </a:lnTo>
                  <a:lnTo>
                    <a:pt x="246" y="758"/>
                  </a:lnTo>
                  <a:lnTo>
                    <a:pt x="225" y="791"/>
                  </a:lnTo>
                  <a:lnTo>
                    <a:pt x="205" y="826"/>
                  </a:lnTo>
                  <a:lnTo>
                    <a:pt x="186" y="859"/>
                  </a:lnTo>
                  <a:lnTo>
                    <a:pt x="168" y="895"/>
                  </a:lnTo>
                  <a:lnTo>
                    <a:pt x="151" y="930"/>
                  </a:lnTo>
                  <a:lnTo>
                    <a:pt x="134" y="965"/>
                  </a:lnTo>
                  <a:lnTo>
                    <a:pt x="119" y="1001"/>
                  </a:lnTo>
                  <a:lnTo>
                    <a:pt x="104" y="1036"/>
                  </a:lnTo>
                  <a:lnTo>
                    <a:pt x="92" y="1073"/>
                  </a:lnTo>
                  <a:lnTo>
                    <a:pt x="78" y="1110"/>
                  </a:lnTo>
                  <a:lnTo>
                    <a:pt x="67" y="1147"/>
                  </a:lnTo>
                  <a:lnTo>
                    <a:pt x="56" y="1185"/>
                  </a:lnTo>
                  <a:lnTo>
                    <a:pt x="47" y="1223"/>
                  </a:lnTo>
                  <a:lnTo>
                    <a:pt x="37" y="1261"/>
                  </a:lnTo>
                  <a:lnTo>
                    <a:pt x="30" y="1299"/>
                  </a:lnTo>
                  <a:lnTo>
                    <a:pt x="23" y="1338"/>
                  </a:lnTo>
                  <a:lnTo>
                    <a:pt x="16" y="1378"/>
                  </a:lnTo>
                  <a:lnTo>
                    <a:pt x="11" y="1417"/>
                  </a:lnTo>
                  <a:lnTo>
                    <a:pt x="7" y="1457"/>
                  </a:lnTo>
                  <a:lnTo>
                    <a:pt x="4" y="1497"/>
                  </a:lnTo>
                  <a:lnTo>
                    <a:pt x="2" y="1538"/>
                  </a:lnTo>
                  <a:lnTo>
                    <a:pt x="1" y="1579"/>
                  </a:lnTo>
                  <a:lnTo>
                    <a:pt x="0" y="1620"/>
                  </a:lnTo>
                  <a:lnTo>
                    <a:pt x="1" y="1662"/>
                  </a:lnTo>
                  <a:lnTo>
                    <a:pt x="2" y="1703"/>
                  </a:lnTo>
                  <a:lnTo>
                    <a:pt x="4" y="1743"/>
                  </a:lnTo>
                  <a:lnTo>
                    <a:pt x="7" y="1783"/>
                  </a:lnTo>
                  <a:lnTo>
                    <a:pt x="11" y="1823"/>
                  </a:lnTo>
                  <a:lnTo>
                    <a:pt x="16" y="1863"/>
                  </a:lnTo>
                  <a:lnTo>
                    <a:pt x="23" y="1902"/>
                  </a:lnTo>
                  <a:lnTo>
                    <a:pt x="30" y="1940"/>
                  </a:lnTo>
                  <a:lnTo>
                    <a:pt x="37" y="1979"/>
                  </a:lnTo>
                  <a:lnTo>
                    <a:pt x="47" y="2017"/>
                  </a:lnTo>
                  <a:lnTo>
                    <a:pt x="56" y="2055"/>
                  </a:lnTo>
                  <a:lnTo>
                    <a:pt x="67" y="2092"/>
                  </a:lnTo>
                  <a:lnTo>
                    <a:pt x="78" y="2129"/>
                  </a:lnTo>
                  <a:lnTo>
                    <a:pt x="92" y="2166"/>
                  </a:lnTo>
                  <a:lnTo>
                    <a:pt x="104" y="2202"/>
                  </a:lnTo>
                  <a:lnTo>
                    <a:pt x="119" y="2238"/>
                  </a:lnTo>
                  <a:lnTo>
                    <a:pt x="134" y="2273"/>
                  </a:lnTo>
                  <a:lnTo>
                    <a:pt x="151" y="2308"/>
                  </a:lnTo>
                  <a:lnTo>
                    <a:pt x="168" y="2343"/>
                  </a:lnTo>
                  <a:lnTo>
                    <a:pt x="186" y="2377"/>
                  </a:lnTo>
                  <a:lnTo>
                    <a:pt x="205" y="2412"/>
                  </a:lnTo>
                  <a:lnTo>
                    <a:pt x="225" y="2445"/>
                  </a:lnTo>
                  <a:lnTo>
                    <a:pt x="246" y="2479"/>
                  </a:lnTo>
                  <a:lnTo>
                    <a:pt x="268" y="2511"/>
                  </a:lnTo>
                  <a:lnTo>
                    <a:pt x="291" y="2544"/>
                  </a:lnTo>
                  <a:lnTo>
                    <a:pt x="315" y="2576"/>
                  </a:lnTo>
                  <a:lnTo>
                    <a:pt x="339" y="2608"/>
                  </a:lnTo>
                  <a:lnTo>
                    <a:pt x="365" y="2640"/>
                  </a:lnTo>
                  <a:lnTo>
                    <a:pt x="391" y="2671"/>
                  </a:lnTo>
                  <a:lnTo>
                    <a:pt x="418" y="2702"/>
                  </a:lnTo>
                  <a:lnTo>
                    <a:pt x="448" y="2732"/>
                  </a:lnTo>
                  <a:lnTo>
                    <a:pt x="477" y="2762"/>
                  </a:lnTo>
                  <a:lnTo>
                    <a:pt x="506" y="2791"/>
                  </a:lnTo>
                  <a:lnTo>
                    <a:pt x="537" y="2820"/>
                  </a:lnTo>
                  <a:lnTo>
                    <a:pt x="568" y="2848"/>
                  </a:lnTo>
                  <a:lnTo>
                    <a:pt x="599" y="2874"/>
                  </a:lnTo>
                  <a:lnTo>
                    <a:pt x="630" y="2900"/>
                  </a:lnTo>
                  <a:lnTo>
                    <a:pt x="662" y="2924"/>
                  </a:lnTo>
                  <a:lnTo>
                    <a:pt x="694" y="2948"/>
                  </a:lnTo>
                  <a:lnTo>
                    <a:pt x="726" y="2971"/>
                  </a:lnTo>
                  <a:lnTo>
                    <a:pt x="759" y="2993"/>
                  </a:lnTo>
                  <a:lnTo>
                    <a:pt x="792" y="3014"/>
                  </a:lnTo>
                  <a:lnTo>
                    <a:pt x="825" y="3034"/>
                  </a:lnTo>
                  <a:lnTo>
                    <a:pt x="860" y="3053"/>
                  </a:lnTo>
                  <a:lnTo>
                    <a:pt x="894" y="3072"/>
                  </a:lnTo>
                  <a:lnTo>
                    <a:pt x="929" y="3088"/>
                  </a:lnTo>
                  <a:lnTo>
                    <a:pt x="963" y="3105"/>
                  </a:lnTo>
                  <a:lnTo>
                    <a:pt x="999" y="3120"/>
                  </a:lnTo>
                  <a:lnTo>
                    <a:pt x="1034" y="3135"/>
                  </a:lnTo>
                  <a:lnTo>
                    <a:pt x="1071" y="3148"/>
                  </a:lnTo>
                  <a:lnTo>
                    <a:pt x="1107" y="3161"/>
                  </a:lnTo>
                  <a:lnTo>
                    <a:pt x="1144" y="3172"/>
                  </a:lnTo>
                  <a:lnTo>
                    <a:pt x="1180" y="3183"/>
                  </a:lnTo>
                  <a:lnTo>
                    <a:pt x="1218" y="3193"/>
                  </a:lnTo>
                  <a:lnTo>
                    <a:pt x="1256" y="3202"/>
                  </a:lnTo>
                  <a:lnTo>
                    <a:pt x="1294" y="3210"/>
                  </a:lnTo>
                  <a:lnTo>
                    <a:pt x="1333" y="3217"/>
                  </a:lnTo>
                  <a:lnTo>
                    <a:pt x="1371" y="3223"/>
                  </a:lnTo>
                  <a:lnTo>
                    <a:pt x="1410" y="3228"/>
                  </a:lnTo>
                  <a:lnTo>
                    <a:pt x="1450" y="3232"/>
                  </a:lnTo>
                  <a:lnTo>
                    <a:pt x="1490" y="3235"/>
                  </a:lnTo>
                  <a:lnTo>
                    <a:pt x="1530" y="3238"/>
                  </a:lnTo>
                  <a:lnTo>
                    <a:pt x="1571" y="3239"/>
                  </a:lnTo>
                  <a:lnTo>
                    <a:pt x="1611" y="3239"/>
                  </a:lnTo>
                  <a:lnTo>
                    <a:pt x="1653" y="3239"/>
                  </a:lnTo>
                  <a:lnTo>
                    <a:pt x="1694" y="3238"/>
                  </a:lnTo>
                  <a:lnTo>
                    <a:pt x="1736" y="3235"/>
                  </a:lnTo>
                  <a:lnTo>
                    <a:pt x="1775" y="3232"/>
                  </a:lnTo>
                  <a:lnTo>
                    <a:pt x="1816" y="3228"/>
                  </a:lnTo>
                  <a:lnTo>
                    <a:pt x="1856" y="3223"/>
                  </a:lnTo>
                  <a:lnTo>
                    <a:pt x="1895" y="3216"/>
                  </a:lnTo>
                  <a:lnTo>
                    <a:pt x="1934" y="3210"/>
                  </a:lnTo>
                  <a:lnTo>
                    <a:pt x="1973" y="3202"/>
                  </a:lnTo>
                  <a:lnTo>
                    <a:pt x="2011" y="3192"/>
                  </a:lnTo>
                  <a:lnTo>
                    <a:pt x="2049" y="3183"/>
                  </a:lnTo>
                  <a:lnTo>
                    <a:pt x="2086" y="3172"/>
                  </a:lnTo>
                  <a:lnTo>
                    <a:pt x="2124" y="3160"/>
                  </a:lnTo>
                  <a:lnTo>
                    <a:pt x="2162" y="3147"/>
                  </a:lnTo>
                  <a:lnTo>
                    <a:pt x="2198" y="3133"/>
                  </a:lnTo>
                  <a:lnTo>
                    <a:pt x="2234" y="3119"/>
                  </a:lnTo>
                  <a:lnTo>
                    <a:pt x="2270" y="3104"/>
                  </a:lnTo>
                  <a:lnTo>
                    <a:pt x="2306" y="3087"/>
                  </a:lnTo>
                  <a:lnTo>
                    <a:pt x="2341" y="3070"/>
                  </a:lnTo>
                  <a:lnTo>
                    <a:pt x="2376" y="3052"/>
                  </a:lnTo>
                  <a:lnTo>
                    <a:pt x="2410" y="3032"/>
                  </a:lnTo>
                  <a:lnTo>
                    <a:pt x="2444" y="3012"/>
                  </a:lnTo>
                  <a:lnTo>
                    <a:pt x="2478" y="2991"/>
                  </a:lnTo>
                  <a:lnTo>
                    <a:pt x="2511" y="2969"/>
                  </a:lnTo>
                  <a:lnTo>
                    <a:pt x="2545" y="2946"/>
                  </a:lnTo>
                  <a:lnTo>
                    <a:pt x="2578" y="2922"/>
                  </a:lnTo>
                  <a:lnTo>
                    <a:pt x="2610" y="2897"/>
                  </a:lnTo>
                  <a:lnTo>
                    <a:pt x="2642" y="2871"/>
                  </a:lnTo>
                  <a:lnTo>
                    <a:pt x="2674" y="2844"/>
                  </a:lnTo>
                  <a:lnTo>
                    <a:pt x="2705" y="2816"/>
                  </a:lnTo>
                  <a:lnTo>
                    <a:pt x="2737" y="2788"/>
                  </a:lnTo>
                  <a:lnTo>
                    <a:pt x="2767" y="2757"/>
                  </a:lnTo>
                  <a:lnTo>
                    <a:pt x="2795" y="2729"/>
                  </a:lnTo>
                  <a:lnTo>
                    <a:pt x="2823" y="2700"/>
                  </a:lnTo>
                  <a:lnTo>
                    <a:pt x="2850" y="2671"/>
                  </a:lnTo>
                  <a:lnTo>
                    <a:pt x="2876" y="2640"/>
                  </a:lnTo>
                  <a:lnTo>
                    <a:pt x="2900" y="2610"/>
                  </a:lnTo>
                  <a:lnTo>
                    <a:pt x="2924" y="2578"/>
                  </a:lnTo>
                  <a:lnTo>
                    <a:pt x="2947" y="2547"/>
                  </a:lnTo>
                  <a:lnTo>
                    <a:pt x="2969" y="2515"/>
                  </a:lnTo>
                  <a:lnTo>
                    <a:pt x="2990" y="2483"/>
                  </a:lnTo>
                  <a:lnTo>
                    <a:pt x="3010" y="2451"/>
                  </a:lnTo>
                  <a:lnTo>
                    <a:pt x="3029" y="2417"/>
                  </a:lnTo>
                  <a:lnTo>
                    <a:pt x="3048" y="2383"/>
                  </a:lnTo>
                  <a:lnTo>
                    <a:pt x="3066" y="2350"/>
                  </a:lnTo>
                  <a:lnTo>
                    <a:pt x="3082" y="2315"/>
                  </a:lnTo>
                  <a:lnTo>
                    <a:pt x="3098" y="2280"/>
                  </a:lnTo>
                  <a:lnTo>
                    <a:pt x="3113" y="2245"/>
                  </a:lnTo>
                  <a:lnTo>
                    <a:pt x="3127" y="2209"/>
                  </a:lnTo>
                  <a:lnTo>
                    <a:pt x="3140" y="2173"/>
                  </a:lnTo>
                  <a:lnTo>
                    <a:pt x="3152" y="2136"/>
                  </a:lnTo>
                  <a:lnTo>
                    <a:pt x="3163" y="2100"/>
                  </a:lnTo>
                  <a:lnTo>
                    <a:pt x="3173" y="2062"/>
                  </a:lnTo>
                  <a:lnTo>
                    <a:pt x="3183" y="2024"/>
                  </a:lnTo>
                  <a:lnTo>
                    <a:pt x="3192" y="1985"/>
                  </a:lnTo>
                  <a:lnTo>
                    <a:pt x="3199" y="1947"/>
                  </a:lnTo>
                  <a:lnTo>
                    <a:pt x="3205" y="1907"/>
                  </a:lnTo>
                  <a:lnTo>
                    <a:pt x="3212" y="1867"/>
                  </a:lnTo>
                  <a:lnTo>
                    <a:pt x="3217" y="1827"/>
                  </a:lnTo>
                  <a:lnTo>
                    <a:pt x="3221" y="1786"/>
                  </a:lnTo>
                  <a:lnTo>
                    <a:pt x="3224" y="1746"/>
                  </a:lnTo>
                  <a:lnTo>
                    <a:pt x="3226" y="1705"/>
                  </a:lnTo>
                  <a:lnTo>
                    <a:pt x="3227" y="1663"/>
                  </a:lnTo>
                  <a:lnTo>
                    <a:pt x="3227" y="1620"/>
                  </a:lnTo>
                  <a:lnTo>
                    <a:pt x="3227" y="1578"/>
                  </a:lnTo>
                  <a:lnTo>
                    <a:pt x="3226" y="1536"/>
                  </a:lnTo>
                  <a:lnTo>
                    <a:pt x="3223" y="1494"/>
                  </a:lnTo>
                  <a:lnTo>
                    <a:pt x="3220" y="1453"/>
                  </a:lnTo>
                  <a:lnTo>
                    <a:pt x="3216" y="1412"/>
                  </a:lnTo>
                  <a:lnTo>
                    <a:pt x="3212" y="1373"/>
                  </a:lnTo>
                  <a:lnTo>
                    <a:pt x="3205" y="1333"/>
                  </a:lnTo>
                  <a:lnTo>
                    <a:pt x="3198" y="1293"/>
                  </a:lnTo>
                  <a:lnTo>
                    <a:pt x="3191" y="1254"/>
                  </a:lnTo>
                  <a:lnTo>
                    <a:pt x="3183" y="1216"/>
                  </a:lnTo>
                  <a:lnTo>
                    <a:pt x="3172" y="1178"/>
                  </a:lnTo>
                  <a:lnTo>
                    <a:pt x="3162" y="1140"/>
                  </a:lnTo>
                  <a:lnTo>
                    <a:pt x="3150" y="1102"/>
                  </a:lnTo>
                  <a:lnTo>
                    <a:pt x="3139" y="1066"/>
                  </a:lnTo>
                  <a:lnTo>
                    <a:pt x="3125" y="1029"/>
                  </a:lnTo>
                  <a:lnTo>
                    <a:pt x="3110" y="992"/>
                  </a:lnTo>
                  <a:lnTo>
                    <a:pt x="3096" y="957"/>
                  </a:lnTo>
                  <a:lnTo>
                    <a:pt x="3079" y="921"/>
                  </a:lnTo>
                  <a:lnTo>
                    <a:pt x="3062" y="887"/>
                  </a:lnTo>
                  <a:lnTo>
                    <a:pt x="3045" y="852"/>
                  </a:lnTo>
                  <a:lnTo>
                    <a:pt x="3026" y="819"/>
                  </a:lnTo>
                  <a:lnTo>
                    <a:pt x="3006" y="785"/>
                  </a:lnTo>
                  <a:lnTo>
                    <a:pt x="2986" y="751"/>
                  </a:lnTo>
                  <a:lnTo>
                    <a:pt x="2964" y="718"/>
                  </a:lnTo>
                  <a:lnTo>
                    <a:pt x="2941" y="685"/>
                  </a:lnTo>
                  <a:lnTo>
                    <a:pt x="2918" y="654"/>
                  </a:lnTo>
                  <a:lnTo>
                    <a:pt x="2894" y="623"/>
                  </a:lnTo>
                  <a:lnTo>
                    <a:pt x="2869" y="591"/>
                  </a:lnTo>
                  <a:lnTo>
                    <a:pt x="2843" y="561"/>
                  </a:lnTo>
                  <a:lnTo>
                    <a:pt x="2816" y="530"/>
                  </a:lnTo>
                  <a:lnTo>
                    <a:pt x="2788" y="500"/>
                  </a:lnTo>
                  <a:lnTo>
                    <a:pt x="2759" y="471"/>
                  </a:lnTo>
                  <a:lnTo>
                    <a:pt x="2729" y="441"/>
                  </a:lnTo>
                  <a:lnTo>
                    <a:pt x="2700" y="413"/>
                  </a:lnTo>
                  <a:lnTo>
                    <a:pt x="2670" y="387"/>
                  </a:lnTo>
                  <a:lnTo>
                    <a:pt x="2639" y="361"/>
                  </a:lnTo>
                  <a:lnTo>
                    <a:pt x="2607" y="336"/>
                  </a:lnTo>
                  <a:lnTo>
                    <a:pt x="2576" y="310"/>
                  </a:lnTo>
                  <a:lnTo>
                    <a:pt x="2544" y="287"/>
                  </a:lnTo>
                  <a:lnTo>
                    <a:pt x="2511" y="265"/>
                  </a:lnTo>
                  <a:lnTo>
                    <a:pt x="2479" y="243"/>
                  </a:lnTo>
                  <a:lnTo>
                    <a:pt x="2446" y="222"/>
                  </a:lnTo>
                  <a:lnTo>
                    <a:pt x="2412" y="203"/>
                  </a:lnTo>
                  <a:lnTo>
                    <a:pt x="2379" y="184"/>
                  </a:lnTo>
                  <a:lnTo>
                    <a:pt x="2344" y="166"/>
                  </a:lnTo>
                  <a:lnTo>
                    <a:pt x="2309" y="149"/>
                  </a:lnTo>
                  <a:lnTo>
                    <a:pt x="2273" y="133"/>
                  </a:lnTo>
                  <a:lnTo>
                    <a:pt x="2238" y="118"/>
                  </a:lnTo>
                  <a:lnTo>
                    <a:pt x="2202" y="104"/>
                  </a:lnTo>
                  <a:lnTo>
                    <a:pt x="2166" y="91"/>
                  </a:lnTo>
                  <a:lnTo>
                    <a:pt x="2128" y="78"/>
                  </a:lnTo>
                  <a:lnTo>
                    <a:pt x="2092" y="66"/>
                  </a:lnTo>
                  <a:lnTo>
                    <a:pt x="2054" y="56"/>
                  </a:lnTo>
                  <a:lnTo>
                    <a:pt x="2015" y="47"/>
                  </a:lnTo>
                  <a:lnTo>
                    <a:pt x="1977" y="38"/>
                  </a:lnTo>
                  <a:lnTo>
                    <a:pt x="1938" y="30"/>
                  </a:lnTo>
                  <a:lnTo>
                    <a:pt x="1899" y="23"/>
                  </a:lnTo>
                  <a:lnTo>
                    <a:pt x="1859" y="17"/>
                  </a:lnTo>
                  <a:lnTo>
                    <a:pt x="1819" y="12"/>
                  </a:lnTo>
                  <a:lnTo>
                    <a:pt x="1779" y="8"/>
                  </a:lnTo>
                  <a:lnTo>
                    <a:pt x="1737" y="5"/>
                  </a:lnTo>
                  <a:lnTo>
                    <a:pt x="1696" y="3"/>
                  </a:lnTo>
                  <a:lnTo>
                    <a:pt x="1654" y="1"/>
                  </a:lnTo>
                  <a:lnTo>
                    <a:pt x="1611" y="0"/>
                  </a:lnTo>
                  <a:close/>
                  <a:moveTo>
                    <a:pt x="1616" y="293"/>
                  </a:moveTo>
                  <a:lnTo>
                    <a:pt x="1650" y="293"/>
                  </a:lnTo>
                  <a:lnTo>
                    <a:pt x="1684" y="294"/>
                  </a:lnTo>
                  <a:lnTo>
                    <a:pt x="1717" y="296"/>
                  </a:lnTo>
                  <a:lnTo>
                    <a:pt x="1750" y="298"/>
                  </a:lnTo>
                  <a:lnTo>
                    <a:pt x="1784" y="302"/>
                  </a:lnTo>
                  <a:lnTo>
                    <a:pt x="1816" y="306"/>
                  </a:lnTo>
                  <a:lnTo>
                    <a:pt x="1848" y="310"/>
                  </a:lnTo>
                  <a:lnTo>
                    <a:pt x="1880" y="317"/>
                  </a:lnTo>
                  <a:lnTo>
                    <a:pt x="1912" y="323"/>
                  </a:lnTo>
                  <a:lnTo>
                    <a:pt x="1943" y="330"/>
                  </a:lnTo>
                  <a:lnTo>
                    <a:pt x="1974" y="338"/>
                  </a:lnTo>
                  <a:lnTo>
                    <a:pt x="2005" y="347"/>
                  </a:lnTo>
                  <a:lnTo>
                    <a:pt x="2035" y="357"/>
                  </a:lnTo>
                  <a:lnTo>
                    <a:pt x="2065" y="367"/>
                  </a:lnTo>
                  <a:lnTo>
                    <a:pt x="2095" y="378"/>
                  </a:lnTo>
                  <a:lnTo>
                    <a:pt x="2124" y="389"/>
                  </a:lnTo>
                  <a:lnTo>
                    <a:pt x="2153" y="402"/>
                  </a:lnTo>
                  <a:lnTo>
                    <a:pt x="2181" y="415"/>
                  </a:lnTo>
                  <a:lnTo>
                    <a:pt x="2210" y="429"/>
                  </a:lnTo>
                  <a:lnTo>
                    <a:pt x="2238" y="445"/>
                  </a:lnTo>
                  <a:lnTo>
                    <a:pt x="2266" y="459"/>
                  </a:lnTo>
                  <a:lnTo>
                    <a:pt x="2293" y="476"/>
                  </a:lnTo>
                  <a:lnTo>
                    <a:pt x="2320" y="493"/>
                  </a:lnTo>
                  <a:lnTo>
                    <a:pt x="2346" y="511"/>
                  </a:lnTo>
                  <a:lnTo>
                    <a:pt x="2374" y="529"/>
                  </a:lnTo>
                  <a:lnTo>
                    <a:pt x="2400" y="549"/>
                  </a:lnTo>
                  <a:lnTo>
                    <a:pt x="2425" y="569"/>
                  </a:lnTo>
                  <a:lnTo>
                    <a:pt x="2451" y="590"/>
                  </a:lnTo>
                  <a:lnTo>
                    <a:pt x="2476" y="611"/>
                  </a:lnTo>
                  <a:lnTo>
                    <a:pt x="2501" y="634"/>
                  </a:lnTo>
                  <a:lnTo>
                    <a:pt x="2525" y="657"/>
                  </a:lnTo>
                  <a:lnTo>
                    <a:pt x="2549" y="681"/>
                  </a:lnTo>
                  <a:lnTo>
                    <a:pt x="2573" y="705"/>
                  </a:lnTo>
                  <a:lnTo>
                    <a:pt x="2596" y="729"/>
                  </a:lnTo>
                  <a:lnTo>
                    <a:pt x="2619" y="755"/>
                  </a:lnTo>
                  <a:lnTo>
                    <a:pt x="2640" y="780"/>
                  </a:lnTo>
                  <a:lnTo>
                    <a:pt x="2661" y="805"/>
                  </a:lnTo>
                  <a:lnTo>
                    <a:pt x="2681" y="831"/>
                  </a:lnTo>
                  <a:lnTo>
                    <a:pt x="2700" y="857"/>
                  </a:lnTo>
                  <a:lnTo>
                    <a:pt x="2719" y="883"/>
                  </a:lnTo>
                  <a:lnTo>
                    <a:pt x="2737" y="911"/>
                  </a:lnTo>
                  <a:lnTo>
                    <a:pt x="2753" y="938"/>
                  </a:lnTo>
                  <a:lnTo>
                    <a:pt x="2770" y="965"/>
                  </a:lnTo>
                  <a:lnTo>
                    <a:pt x="2786" y="993"/>
                  </a:lnTo>
                  <a:lnTo>
                    <a:pt x="2800" y="1022"/>
                  </a:lnTo>
                  <a:lnTo>
                    <a:pt x="2814" y="1050"/>
                  </a:lnTo>
                  <a:lnTo>
                    <a:pt x="2828" y="1079"/>
                  </a:lnTo>
                  <a:lnTo>
                    <a:pt x="2840" y="1108"/>
                  </a:lnTo>
                  <a:lnTo>
                    <a:pt x="2852" y="1138"/>
                  </a:lnTo>
                  <a:lnTo>
                    <a:pt x="2863" y="1167"/>
                  </a:lnTo>
                  <a:lnTo>
                    <a:pt x="2872" y="1198"/>
                  </a:lnTo>
                  <a:lnTo>
                    <a:pt x="2883" y="1228"/>
                  </a:lnTo>
                  <a:lnTo>
                    <a:pt x="2891" y="1260"/>
                  </a:lnTo>
                  <a:lnTo>
                    <a:pt x="2900" y="1290"/>
                  </a:lnTo>
                  <a:lnTo>
                    <a:pt x="2906" y="1321"/>
                  </a:lnTo>
                  <a:lnTo>
                    <a:pt x="2913" y="1354"/>
                  </a:lnTo>
                  <a:lnTo>
                    <a:pt x="2918" y="1385"/>
                  </a:lnTo>
                  <a:lnTo>
                    <a:pt x="2924" y="1419"/>
                  </a:lnTo>
                  <a:lnTo>
                    <a:pt x="2928" y="1451"/>
                  </a:lnTo>
                  <a:lnTo>
                    <a:pt x="2931" y="1485"/>
                  </a:lnTo>
                  <a:lnTo>
                    <a:pt x="2934" y="1518"/>
                  </a:lnTo>
                  <a:lnTo>
                    <a:pt x="2935" y="1552"/>
                  </a:lnTo>
                  <a:lnTo>
                    <a:pt x="2936" y="1585"/>
                  </a:lnTo>
                  <a:lnTo>
                    <a:pt x="2937" y="1620"/>
                  </a:lnTo>
                  <a:lnTo>
                    <a:pt x="2936" y="1655"/>
                  </a:lnTo>
                  <a:lnTo>
                    <a:pt x="2935" y="1689"/>
                  </a:lnTo>
                  <a:lnTo>
                    <a:pt x="2934" y="1724"/>
                  </a:lnTo>
                  <a:lnTo>
                    <a:pt x="2931" y="1757"/>
                  </a:lnTo>
                  <a:lnTo>
                    <a:pt x="2928" y="1791"/>
                  </a:lnTo>
                  <a:lnTo>
                    <a:pt x="2924" y="1823"/>
                  </a:lnTo>
                  <a:lnTo>
                    <a:pt x="2918" y="1856"/>
                  </a:lnTo>
                  <a:lnTo>
                    <a:pt x="2913" y="1888"/>
                  </a:lnTo>
                  <a:lnTo>
                    <a:pt x="2907" y="1919"/>
                  </a:lnTo>
                  <a:lnTo>
                    <a:pt x="2900" y="1951"/>
                  </a:lnTo>
                  <a:lnTo>
                    <a:pt x="2892" y="1982"/>
                  </a:lnTo>
                  <a:lnTo>
                    <a:pt x="2884" y="2013"/>
                  </a:lnTo>
                  <a:lnTo>
                    <a:pt x="2875" y="2043"/>
                  </a:lnTo>
                  <a:lnTo>
                    <a:pt x="2864" y="2072"/>
                  </a:lnTo>
                  <a:lnTo>
                    <a:pt x="2854" y="2103"/>
                  </a:lnTo>
                  <a:lnTo>
                    <a:pt x="2842" y="2131"/>
                  </a:lnTo>
                  <a:lnTo>
                    <a:pt x="2830" y="2160"/>
                  </a:lnTo>
                  <a:lnTo>
                    <a:pt x="2817" y="2189"/>
                  </a:lnTo>
                  <a:lnTo>
                    <a:pt x="2804" y="2217"/>
                  </a:lnTo>
                  <a:lnTo>
                    <a:pt x="2789" y="2244"/>
                  </a:lnTo>
                  <a:lnTo>
                    <a:pt x="2773" y="2271"/>
                  </a:lnTo>
                  <a:lnTo>
                    <a:pt x="2758" y="2299"/>
                  </a:lnTo>
                  <a:lnTo>
                    <a:pt x="2741" y="2325"/>
                  </a:lnTo>
                  <a:lnTo>
                    <a:pt x="2723" y="2351"/>
                  </a:lnTo>
                  <a:lnTo>
                    <a:pt x="2705" y="2377"/>
                  </a:lnTo>
                  <a:lnTo>
                    <a:pt x="2687" y="2402"/>
                  </a:lnTo>
                  <a:lnTo>
                    <a:pt x="2667" y="2427"/>
                  </a:lnTo>
                  <a:lnTo>
                    <a:pt x="2646" y="2453"/>
                  </a:lnTo>
                  <a:lnTo>
                    <a:pt x="2625" y="2477"/>
                  </a:lnTo>
                  <a:lnTo>
                    <a:pt x="2603" y="2501"/>
                  </a:lnTo>
                  <a:lnTo>
                    <a:pt x="2580" y="2524"/>
                  </a:lnTo>
                  <a:lnTo>
                    <a:pt x="2557" y="2548"/>
                  </a:lnTo>
                  <a:lnTo>
                    <a:pt x="2532" y="2572"/>
                  </a:lnTo>
                  <a:lnTo>
                    <a:pt x="2507" y="2595"/>
                  </a:lnTo>
                  <a:lnTo>
                    <a:pt x="2481" y="2618"/>
                  </a:lnTo>
                  <a:lnTo>
                    <a:pt x="2455" y="2640"/>
                  </a:lnTo>
                  <a:lnTo>
                    <a:pt x="2429" y="2662"/>
                  </a:lnTo>
                  <a:lnTo>
                    <a:pt x="2403" y="2682"/>
                  </a:lnTo>
                  <a:lnTo>
                    <a:pt x="2376" y="2702"/>
                  </a:lnTo>
                  <a:lnTo>
                    <a:pt x="2348" y="2721"/>
                  </a:lnTo>
                  <a:lnTo>
                    <a:pt x="2321" y="2740"/>
                  </a:lnTo>
                  <a:lnTo>
                    <a:pt x="2293" y="2756"/>
                  </a:lnTo>
                  <a:lnTo>
                    <a:pt x="2266" y="2773"/>
                  </a:lnTo>
                  <a:lnTo>
                    <a:pt x="2238" y="2789"/>
                  </a:lnTo>
                  <a:lnTo>
                    <a:pt x="2209" y="2805"/>
                  </a:lnTo>
                  <a:lnTo>
                    <a:pt x="2180" y="2818"/>
                  </a:lnTo>
                  <a:lnTo>
                    <a:pt x="2151" y="2832"/>
                  </a:lnTo>
                  <a:lnTo>
                    <a:pt x="2122" y="2845"/>
                  </a:lnTo>
                  <a:lnTo>
                    <a:pt x="2093" y="2857"/>
                  </a:lnTo>
                  <a:lnTo>
                    <a:pt x="2062" y="2868"/>
                  </a:lnTo>
                  <a:lnTo>
                    <a:pt x="2032" y="2879"/>
                  </a:lnTo>
                  <a:lnTo>
                    <a:pt x="2002" y="2888"/>
                  </a:lnTo>
                  <a:lnTo>
                    <a:pt x="1972" y="2897"/>
                  </a:lnTo>
                  <a:lnTo>
                    <a:pt x="1940" y="2905"/>
                  </a:lnTo>
                  <a:lnTo>
                    <a:pt x="1909" y="2912"/>
                  </a:lnTo>
                  <a:lnTo>
                    <a:pt x="1878" y="2920"/>
                  </a:lnTo>
                  <a:lnTo>
                    <a:pt x="1846" y="2925"/>
                  </a:lnTo>
                  <a:lnTo>
                    <a:pt x="1814" y="2930"/>
                  </a:lnTo>
                  <a:lnTo>
                    <a:pt x="1782" y="2934"/>
                  </a:lnTo>
                  <a:lnTo>
                    <a:pt x="1749" y="2938"/>
                  </a:lnTo>
                  <a:lnTo>
                    <a:pt x="1716" y="2941"/>
                  </a:lnTo>
                  <a:lnTo>
                    <a:pt x="1682" y="2943"/>
                  </a:lnTo>
                  <a:lnTo>
                    <a:pt x="1649" y="2944"/>
                  </a:lnTo>
                  <a:lnTo>
                    <a:pt x="1616" y="2944"/>
                  </a:lnTo>
                  <a:lnTo>
                    <a:pt x="1582" y="2944"/>
                  </a:lnTo>
                  <a:lnTo>
                    <a:pt x="1549" y="2943"/>
                  </a:lnTo>
                  <a:lnTo>
                    <a:pt x="1515" y="2941"/>
                  </a:lnTo>
                  <a:lnTo>
                    <a:pt x="1483" y="2938"/>
                  </a:lnTo>
                  <a:lnTo>
                    <a:pt x="1451" y="2934"/>
                  </a:lnTo>
                  <a:lnTo>
                    <a:pt x="1418" y="2930"/>
                  </a:lnTo>
                  <a:lnTo>
                    <a:pt x="1386" y="2925"/>
                  </a:lnTo>
                  <a:lnTo>
                    <a:pt x="1355" y="2920"/>
                  </a:lnTo>
                  <a:lnTo>
                    <a:pt x="1323" y="2914"/>
                  </a:lnTo>
                  <a:lnTo>
                    <a:pt x="1292" y="2906"/>
                  </a:lnTo>
                  <a:lnTo>
                    <a:pt x="1262" y="2898"/>
                  </a:lnTo>
                  <a:lnTo>
                    <a:pt x="1230" y="2888"/>
                  </a:lnTo>
                  <a:lnTo>
                    <a:pt x="1200" y="2879"/>
                  </a:lnTo>
                  <a:lnTo>
                    <a:pt x="1171" y="2868"/>
                  </a:lnTo>
                  <a:lnTo>
                    <a:pt x="1141" y="2858"/>
                  </a:lnTo>
                  <a:lnTo>
                    <a:pt x="1111" y="2845"/>
                  </a:lnTo>
                  <a:lnTo>
                    <a:pt x="1083" y="2833"/>
                  </a:lnTo>
                  <a:lnTo>
                    <a:pt x="1054" y="2820"/>
                  </a:lnTo>
                  <a:lnTo>
                    <a:pt x="1026" y="2806"/>
                  </a:lnTo>
                  <a:lnTo>
                    <a:pt x="998" y="2791"/>
                  </a:lnTo>
                  <a:lnTo>
                    <a:pt x="969" y="2775"/>
                  </a:lnTo>
                  <a:lnTo>
                    <a:pt x="942" y="2758"/>
                  </a:lnTo>
                  <a:lnTo>
                    <a:pt x="915" y="2742"/>
                  </a:lnTo>
                  <a:lnTo>
                    <a:pt x="888" y="2723"/>
                  </a:lnTo>
                  <a:lnTo>
                    <a:pt x="861" y="2704"/>
                  </a:lnTo>
                  <a:lnTo>
                    <a:pt x="835" y="2685"/>
                  </a:lnTo>
                  <a:lnTo>
                    <a:pt x="809" y="2664"/>
                  </a:lnTo>
                  <a:lnTo>
                    <a:pt x="783" y="2643"/>
                  </a:lnTo>
                  <a:lnTo>
                    <a:pt x="758" y="2621"/>
                  </a:lnTo>
                  <a:lnTo>
                    <a:pt x="733" y="2599"/>
                  </a:lnTo>
                  <a:lnTo>
                    <a:pt x="707" y="2575"/>
                  </a:lnTo>
                  <a:lnTo>
                    <a:pt x="682" y="2551"/>
                  </a:lnTo>
                  <a:lnTo>
                    <a:pt x="658" y="2527"/>
                  </a:lnTo>
                  <a:lnTo>
                    <a:pt x="635" y="2502"/>
                  </a:lnTo>
                  <a:lnTo>
                    <a:pt x="612" y="2477"/>
                  </a:lnTo>
                  <a:lnTo>
                    <a:pt x="591" y="2451"/>
                  </a:lnTo>
                  <a:lnTo>
                    <a:pt x="570" y="2425"/>
                  </a:lnTo>
                  <a:lnTo>
                    <a:pt x="550" y="2399"/>
                  </a:lnTo>
                  <a:lnTo>
                    <a:pt x="530" y="2373"/>
                  </a:lnTo>
                  <a:lnTo>
                    <a:pt x="511" y="2346"/>
                  </a:lnTo>
                  <a:lnTo>
                    <a:pt x="493" y="2319"/>
                  </a:lnTo>
                  <a:lnTo>
                    <a:pt x="476" y="2291"/>
                  </a:lnTo>
                  <a:lnTo>
                    <a:pt x="459" y="2264"/>
                  </a:lnTo>
                  <a:lnTo>
                    <a:pt x="443" y="2237"/>
                  </a:lnTo>
                  <a:lnTo>
                    <a:pt x="429" y="2209"/>
                  </a:lnTo>
                  <a:lnTo>
                    <a:pt x="415" y="2180"/>
                  </a:lnTo>
                  <a:lnTo>
                    <a:pt x="402" y="2151"/>
                  </a:lnTo>
                  <a:lnTo>
                    <a:pt x="389" y="2123"/>
                  </a:lnTo>
                  <a:lnTo>
                    <a:pt x="377" y="2093"/>
                  </a:lnTo>
                  <a:lnTo>
                    <a:pt x="366" y="2064"/>
                  </a:lnTo>
                  <a:lnTo>
                    <a:pt x="356" y="2034"/>
                  </a:lnTo>
                  <a:lnTo>
                    <a:pt x="346" y="2003"/>
                  </a:lnTo>
                  <a:lnTo>
                    <a:pt x="337" y="1973"/>
                  </a:lnTo>
                  <a:lnTo>
                    <a:pt x="329" y="1942"/>
                  </a:lnTo>
                  <a:lnTo>
                    <a:pt x="321" y="1912"/>
                  </a:lnTo>
                  <a:lnTo>
                    <a:pt x="315" y="1881"/>
                  </a:lnTo>
                  <a:lnTo>
                    <a:pt x="310" y="1849"/>
                  </a:lnTo>
                  <a:lnTo>
                    <a:pt x="305" y="1817"/>
                  </a:lnTo>
                  <a:lnTo>
                    <a:pt x="300" y="1785"/>
                  </a:lnTo>
                  <a:lnTo>
                    <a:pt x="297" y="1753"/>
                  </a:lnTo>
                  <a:lnTo>
                    <a:pt x="294" y="1720"/>
                  </a:lnTo>
                  <a:lnTo>
                    <a:pt x="292" y="1687"/>
                  </a:lnTo>
                  <a:lnTo>
                    <a:pt x="291" y="1653"/>
                  </a:lnTo>
                  <a:lnTo>
                    <a:pt x="291" y="1620"/>
                  </a:lnTo>
                  <a:lnTo>
                    <a:pt x="291" y="1586"/>
                  </a:lnTo>
                  <a:lnTo>
                    <a:pt x="292" y="1554"/>
                  </a:lnTo>
                  <a:lnTo>
                    <a:pt x="294" y="1520"/>
                  </a:lnTo>
                  <a:lnTo>
                    <a:pt x="297" y="1488"/>
                  </a:lnTo>
                  <a:lnTo>
                    <a:pt x="300" y="1455"/>
                  </a:lnTo>
                  <a:lnTo>
                    <a:pt x="305" y="1423"/>
                  </a:lnTo>
                  <a:lnTo>
                    <a:pt x="310" y="1392"/>
                  </a:lnTo>
                  <a:lnTo>
                    <a:pt x="315" y="1360"/>
                  </a:lnTo>
                  <a:lnTo>
                    <a:pt x="322" y="1329"/>
                  </a:lnTo>
                  <a:lnTo>
                    <a:pt x="330" y="1297"/>
                  </a:lnTo>
                  <a:lnTo>
                    <a:pt x="338" y="1267"/>
                  </a:lnTo>
                  <a:lnTo>
                    <a:pt x="346" y="1235"/>
                  </a:lnTo>
                  <a:lnTo>
                    <a:pt x="356" y="1205"/>
                  </a:lnTo>
                  <a:lnTo>
                    <a:pt x="366" y="1176"/>
                  </a:lnTo>
                  <a:lnTo>
                    <a:pt x="378" y="1145"/>
                  </a:lnTo>
                  <a:lnTo>
                    <a:pt x="390" y="1116"/>
                  </a:lnTo>
                  <a:lnTo>
                    <a:pt x="403" y="1087"/>
                  </a:lnTo>
                  <a:lnTo>
                    <a:pt x="416" y="1058"/>
                  </a:lnTo>
                  <a:lnTo>
                    <a:pt x="430" y="1029"/>
                  </a:lnTo>
                  <a:lnTo>
                    <a:pt x="445" y="1001"/>
                  </a:lnTo>
                  <a:lnTo>
                    <a:pt x="461" y="973"/>
                  </a:lnTo>
                  <a:lnTo>
                    <a:pt x="478" y="945"/>
                  </a:lnTo>
                  <a:lnTo>
                    <a:pt x="496" y="917"/>
                  </a:lnTo>
                  <a:lnTo>
                    <a:pt x="513" y="890"/>
                  </a:lnTo>
                  <a:lnTo>
                    <a:pt x="532" y="863"/>
                  </a:lnTo>
                  <a:lnTo>
                    <a:pt x="552" y="836"/>
                  </a:lnTo>
                  <a:lnTo>
                    <a:pt x="573" y="809"/>
                  </a:lnTo>
                  <a:lnTo>
                    <a:pt x="594" y="783"/>
                  </a:lnTo>
                  <a:lnTo>
                    <a:pt x="616" y="758"/>
                  </a:lnTo>
                  <a:lnTo>
                    <a:pt x="639" y="732"/>
                  </a:lnTo>
                  <a:lnTo>
                    <a:pt x="663" y="706"/>
                  </a:lnTo>
                  <a:lnTo>
                    <a:pt x="687" y="681"/>
                  </a:lnTo>
                  <a:lnTo>
                    <a:pt x="711" y="657"/>
                  </a:lnTo>
                  <a:lnTo>
                    <a:pt x="735" y="634"/>
                  </a:lnTo>
                  <a:lnTo>
                    <a:pt x="760" y="611"/>
                  </a:lnTo>
                  <a:lnTo>
                    <a:pt x="785" y="590"/>
                  </a:lnTo>
                  <a:lnTo>
                    <a:pt x="810" y="569"/>
                  </a:lnTo>
                  <a:lnTo>
                    <a:pt x="835" y="549"/>
                  </a:lnTo>
                  <a:lnTo>
                    <a:pt x="861" y="529"/>
                  </a:lnTo>
                  <a:lnTo>
                    <a:pt x="887" y="511"/>
                  </a:lnTo>
                  <a:lnTo>
                    <a:pt x="914" y="493"/>
                  </a:lnTo>
                  <a:lnTo>
                    <a:pt x="940" y="476"/>
                  </a:lnTo>
                  <a:lnTo>
                    <a:pt x="967" y="459"/>
                  </a:lnTo>
                  <a:lnTo>
                    <a:pt x="996" y="445"/>
                  </a:lnTo>
                  <a:lnTo>
                    <a:pt x="1023" y="429"/>
                  </a:lnTo>
                  <a:lnTo>
                    <a:pt x="1052" y="415"/>
                  </a:lnTo>
                  <a:lnTo>
                    <a:pt x="1080" y="402"/>
                  </a:lnTo>
                  <a:lnTo>
                    <a:pt x="1109" y="389"/>
                  </a:lnTo>
                  <a:lnTo>
                    <a:pt x="1138" y="378"/>
                  </a:lnTo>
                  <a:lnTo>
                    <a:pt x="1168" y="367"/>
                  </a:lnTo>
                  <a:lnTo>
                    <a:pt x="1197" y="357"/>
                  </a:lnTo>
                  <a:lnTo>
                    <a:pt x="1227" y="347"/>
                  </a:lnTo>
                  <a:lnTo>
                    <a:pt x="1259" y="338"/>
                  </a:lnTo>
                  <a:lnTo>
                    <a:pt x="1289" y="330"/>
                  </a:lnTo>
                  <a:lnTo>
                    <a:pt x="1320" y="323"/>
                  </a:lnTo>
                  <a:lnTo>
                    <a:pt x="1352" y="317"/>
                  </a:lnTo>
                  <a:lnTo>
                    <a:pt x="1384" y="310"/>
                  </a:lnTo>
                  <a:lnTo>
                    <a:pt x="1416" y="306"/>
                  </a:lnTo>
                  <a:lnTo>
                    <a:pt x="1449" y="302"/>
                  </a:lnTo>
                  <a:lnTo>
                    <a:pt x="1481" y="298"/>
                  </a:lnTo>
                  <a:lnTo>
                    <a:pt x="1514" y="296"/>
                  </a:lnTo>
                  <a:lnTo>
                    <a:pt x="1548" y="294"/>
                  </a:lnTo>
                  <a:lnTo>
                    <a:pt x="1581" y="293"/>
                  </a:lnTo>
                  <a:lnTo>
                    <a:pt x="1616" y="293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2" name="Obdélník 1"/>
          <p:cNvSpPr/>
          <p:nvPr/>
        </p:nvSpPr>
        <p:spPr>
          <a:xfrm>
            <a:off x="1728216" y="1298448"/>
            <a:ext cx="74157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u="sng" dirty="0">
                <a:solidFill>
                  <a:srgbClr val="FFFF00"/>
                </a:solidFill>
              </a:rPr>
              <a:t>P</a:t>
            </a:r>
            <a:r>
              <a:rPr lang="cs-CZ" sz="1800" b="1" u="sng" dirty="0" smtClean="0">
                <a:solidFill>
                  <a:srgbClr val="FFFF00"/>
                </a:solidFill>
              </a:rPr>
              <a:t>ráce s aplikací LEARNINGAPPS - </a:t>
            </a:r>
            <a:r>
              <a:rPr lang="cs-CZ" sz="1800" u="sng" dirty="0" smtClean="0">
                <a:solidFill>
                  <a:schemeClr val="bg1"/>
                </a:solidFill>
                <a:hlinkClick r:id="rId3"/>
              </a:rPr>
              <a:t>www.learningapps.cz</a:t>
            </a:r>
            <a:endParaRPr lang="cs-CZ" sz="1800" u="sng" dirty="0" smtClean="0">
              <a:solidFill>
                <a:schemeClr val="bg1"/>
              </a:solidFill>
            </a:endParaRPr>
          </a:p>
          <a:p>
            <a:endParaRPr lang="cs-CZ" sz="1800" u="sng" dirty="0">
              <a:solidFill>
                <a:schemeClr val="bg1"/>
              </a:solidFill>
            </a:endParaRPr>
          </a:p>
          <a:p>
            <a:endParaRPr lang="cs-CZ" sz="1800" u="sng" dirty="0">
              <a:solidFill>
                <a:schemeClr val="bg1"/>
              </a:solidFill>
            </a:endParaRPr>
          </a:p>
          <a:p>
            <a:pPr fontAlgn="base"/>
            <a:r>
              <a:rPr lang="cs-CZ" sz="1800" dirty="0">
                <a:solidFill>
                  <a:schemeClr val="bg1"/>
                </a:solidFill>
              </a:rPr>
              <a:t>Založení účtu – registrace.</a:t>
            </a:r>
          </a:p>
          <a:p>
            <a:pPr fontAlgn="base"/>
            <a:r>
              <a:rPr lang="cs-CZ" sz="1800" dirty="0">
                <a:solidFill>
                  <a:schemeClr val="bg1"/>
                </a:solidFill>
              </a:rPr>
              <a:t>Nastavení jazyka.</a:t>
            </a:r>
          </a:p>
          <a:p>
            <a:pPr fontAlgn="base"/>
            <a:r>
              <a:rPr lang="cs-CZ" sz="1800" dirty="0">
                <a:solidFill>
                  <a:schemeClr val="bg1"/>
                </a:solidFill>
              </a:rPr>
              <a:t>Nabídka – Vytvořit aplikaci: přehled možností při vytváření (časová osa, kvíz, odpovědi s volným textem, tabulka atd.)</a:t>
            </a:r>
          </a:p>
          <a:p>
            <a:pPr fontAlgn="base"/>
            <a:endParaRPr lang="cs-CZ" sz="1800" dirty="0">
              <a:solidFill>
                <a:schemeClr val="bg1"/>
              </a:solidFill>
            </a:endParaRPr>
          </a:p>
          <a:p>
            <a:pPr fontAlgn="base"/>
            <a:r>
              <a:rPr lang="cs-CZ" sz="1800" b="1" dirty="0" smtClean="0">
                <a:solidFill>
                  <a:schemeClr val="bg1"/>
                </a:solidFill>
              </a:rPr>
              <a:t>Zadání </a:t>
            </a:r>
            <a:r>
              <a:rPr lang="cs-CZ" sz="1800" b="1" dirty="0" smtClean="0">
                <a:solidFill>
                  <a:schemeClr val="bg1"/>
                </a:solidFill>
              </a:rPr>
              <a:t>směrem ke skupinkám/trojicím:</a:t>
            </a:r>
            <a:endParaRPr lang="cs-CZ" sz="1800" b="1" dirty="0">
              <a:solidFill>
                <a:schemeClr val="bg1"/>
              </a:solidFill>
            </a:endParaRPr>
          </a:p>
          <a:p>
            <a:pPr fontAlgn="base"/>
            <a:endParaRPr lang="cs-CZ" sz="1800" b="1" dirty="0" smtClean="0">
              <a:solidFill>
                <a:srgbClr val="FFC000"/>
              </a:solidFill>
            </a:endParaRPr>
          </a:p>
          <a:p>
            <a:pPr fontAlgn="base"/>
            <a:r>
              <a:rPr lang="cs-CZ" sz="1800" b="1" dirty="0" smtClean="0">
                <a:solidFill>
                  <a:srgbClr val="FFC000"/>
                </a:solidFill>
              </a:rPr>
              <a:t>Vytvořte v aplikaci procvičovací verzi (využívají situace, se kterými pracovali a už ví, kdo má za ně odpovědnost)</a:t>
            </a:r>
            <a:endParaRPr lang="cs-CZ" sz="1800" b="1" dirty="0">
              <a:solidFill>
                <a:srgbClr val="FFC000"/>
              </a:solidFill>
            </a:endParaRPr>
          </a:p>
          <a:p>
            <a:pPr fontAlgn="base"/>
            <a:r>
              <a:rPr lang="cs-CZ" sz="1800" b="1" dirty="0">
                <a:solidFill>
                  <a:schemeClr val="bg1"/>
                </a:solidFill>
                <a:hlinkClick r:id="rId4"/>
              </a:rPr>
              <a:t>https://</a:t>
            </a:r>
            <a:r>
              <a:rPr lang="cs-CZ" sz="1800" b="1" dirty="0" smtClean="0">
                <a:solidFill>
                  <a:schemeClr val="bg1"/>
                </a:solidFill>
                <a:hlinkClick r:id="rId4"/>
              </a:rPr>
              <a:t>learningapps.org/createApp.php</a:t>
            </a:r>
            <a:endParaRPr lang="cs-CZ" sz="1800" b="1" dirty="0">
              <a:solidFill>
                <a:schemeClr val="bg1"/>
              </a:solidFill>
            </a:endParaRPr>
          </a:p>
          <a:p>
            <a:pPr fontAlgn="base"/>
            <a:endParaRPr lang="cs-CZ" sz="1800" b="1" dirty="0">
              <a:solidFill>
                <a:schemeClr val="bg1"/>
              </a:solidFill>
            </a:endParaRPr>
          </a:p>
          <a:p>
            <a:endParaRPr lang="cs-CZ" sz="1800" b="1" u="sng" dirty="0" smtClean="0">
              <a:solidFill>
                <a:srgbClr val="FFFF00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230" y="4938522"/>
            <a:ext cx="8604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31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7c3b2c4de0_0_72"/>
          <p:cNvSpPr txBox="1">
            <a:spLocks noGrp="1"/>
          </p:cNvSpPr>
          <p:nvPr>
            <p:ph type="title"/>
          </p:nvPr>
        </p:nvSpPr>
        <p:spPr>
          <a:xfrm>
            <a:off x="2181269" y="3235697"/>
            <a:ext cx="7847700" cy="25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l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u="sng" dirty="0"/>
              <a:t/>
            </a:r>
            <a:br>
              <a:rPr lang="cs-CZ" b="1" u="sng" dirty="0"/>
            </a:b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g17c3b2c4de0_0_72"/>
          <p:cNvSpPr txBox="1"/>
          <p:nvPr/>
        </p:nvSpPr>
        <p:spPr>
          <a:xfrm>
            <a:off x="3322295" y="569974"/>
            <a:ext cx="518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400"/>
            </a:pPr>
            <a:r>
              <a:rPr lang="cs-CZ" sz="2400" b="1" i="0" u="none" strike="noStrike" cap="none" dirty="0" smtClean="0">
                <a:solidFill>
                  <a:srgbClr val="FF7558"/>
                </a:solidFill>
                <a:latin typeface="Bitter"/>
                <a:ea typeface="Bitter"/>
                <a:cs typeface="Bitter"/>
                <a:sym typeface="Bitter"/>
              </a:rPr>
              <a:t>UVĚDOMĚNÍ</a:t>
            </a:r>
            <a:endParaRPr sz="2400" b="1" i="0" u="none" strike="noStrike" cap="none" dirty="0">
              <a:solidFill>
                <a:srgbClr val="FF7558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grpSp>
        <p:nvGrpSpPr>
          <p:cNvPr id="4" name="Skupina 3"/>
          <p:cNvGrpSpPr>
            <a:grpSpLocks noChangeAspect="1"/>
          </p:cNvGrpSpPr>
          <p:nvPr/>
        </p:nvGrpSpPr>
        <p:grpSpPr>
          <a:xfrm>
            <a:off x="10824730" y="6288156"/>
            <a:ext cx="822326" cy="288813"/>
            <a:chOff x="10150475" y="6088063"/>
            <a:chExt cx="1893888" cy="665162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0158413" y="6094413"/>
              <a:ext cx="1882775" cy="644525"/>
            </a:xfrm>
            <a:custGeom>
              <a:avLst/>
              <a:gdLst>
                <a:gd name="T0" fmla="*/ 398 w 16593"/>
                <a:gd name="T1" fmla="*/ 0 h 5682"/>
                <a:gd name="T2" fmla="*/ 16175 w 16593"/>
                <a:gd name="T3" fmla="*/ 27 h 5682"/>
                <a:gd name="T4" fmla="*/ 16217 w 16593"/>
                <a:gd name="T5" fmla="*/ 27 h 5682"/>
                <a:gd name="T6" fmla="*/ 16256 w 16593"/>
                <a:gd name="T7" fmla="*/ 27 h 5682"/>
                <a:gd name="T8" fmla="*/ 16296 w 16593"/>
                <a:gd name="T9" fmla="*/ 28 h 5682"/>
                <a:gd name="T10" fmla="*/ 16334 w 16593"/>
                <a:gd name="T11" fmla="*/ 30 h 5682"/>
                <a:gd name="T12" fmla="*/ 16351 w 16593"/>
                <a:gd name="T13" fmla="*/ 31 h 5682"/>
                <a:gd name="T14" fmla="*/ 16370 w 16593"/>
                <a:gd name="T15" fmla="*/ 34 h 5682"/>
                <a:gd name="T16" fmla="*/ 16387 w 16593"/>
                <a:gd name="T17" fmla="*/ 38 h 5682"/>
                <a:gd name="T18" fmla="*/ 16405 w 16593"/>
                <a:gd name="T19" fmla="*/ 42 h 5682"/>
                <a:gd name="T20" fmla="*/ 16420 w 16593"/>
                <a:gd name="T21" fmla="*/ 47 h 5682"/>
                <a:gd name="T22" fmla="*/ 16437 w 16593"/>
                <a:gd name="T23" fmla="*/ 54 h 5682"/>
                <a:gd name="T24" fmla="*/ 16452 w 16593"/>
                <a:gd name="T25" fmla="*/ 62 h 5682"/>
                <a:gd name="T26" fmla="*/ 16466 w 16593"/>
                <a:gd name="T27" fmla="*/ 70 h 5682"/>
                <a:gd name="T28" fmla="*/ 16481 w 16593"/>
                <a:gd name="T29" fmla="*/ 80 h 5682"/>
                <a:gd name="T30" fmla="*/ 16494 w 16593"/>
                <a:gd name="T31" fmla="*/ 92 h 5682"/>
                <a:gd name="T32" fmla="*/ 16507 w 16593"/>
                <a:gd name="T33" fmla="*/ 106 h 5682"/>
                <a:gd name="T34" fmla="*/ 16518 w 16593"/>
                <a:gd name="T35" fmla="*/ 121 h 5682"/>
                <a:gd name="T36" fmla="*/ 16530 w 16593"/>
                <a:gd name="T37" fmla="*/ 138 h 5682"/>
                <a:gd name="T38" fmla="*/ 16540 w 16593"/>
                <a:gd name="T39" fmla="*/ 156 h 5682"/>
                <a:gd name="T40" fmla="*/ 16550 w 16593"/>
                <a:gd name="T41" fmla="*/ 177 h 5682"/>
                <a:gd name="T42" fmla="*/ 16558 w 16593"/>
                <a:gd name="T43" fmla="*/ 200 h 5682"/>
                <a:gd name="T44" fmla="*/ 16566 w 16593"/>
                <a:gd name="T45" fmla="*/ 225 h 5682"/>
                <a:gd name="T46" fmla="*/ 16573 w 16593"/>
                <a:gd name="T47" fmla="*/ 252 h 5682"/>
                <a:gd name="T48" fmla="*/ 16579 w 16593"/>
                <a:gd name="T49" fmla="*/ 282 h 5682"/>
                <a:gd name="T50" fmla="*/ 16584 w 16593"/>
                <a:gd name="T51" fmla="*/ 314 h 5682"/>
                <a:gd name="T52" fmla="*/ 16587 w 16593"/>
                <a:gd name="T53" fmla="*/ 349 h 5682"/>
                <a:gd name="T54" fmla="*/ 16591 w 16593"/>
                <a:gd name="T55" fmla="*/ 385 h 5682"/>
                <a:gd name="T56" fmla="*/ 16593 w 16593"/>
                <a:gd name="T57" fmla="*/ 426 h 5682"/>
                <a:gd name="T58" fmla="*/ 16593 w 16593"/>
                <a:gd name="T59" fmla="*/ 469 h 5682"/>
                <a:gd name="T60" fmla="*/ 16574 w 16593"/>
                <a:gd name="T61" fmla="*/ 5682 h 5682"/>
                <a:gd name="T62" fmla="*/ 0 w 16593"/>
                <a:gd name="T63" fmla="*/ 5682 h 5682"/>
                <a:gd name="T64" fmla="*/ 0 w 16593"/>
                <a:gd name="T65" fmla="*/ 449 h 5682"/>
                <a:gd name="T66" fmla="*/ 0 w 16593"/>
                <a:gd name="T67" fmla="*/ 406 h 5682"/>
                <a:gd name="T68" fmla="*/ 2 w 16593"/>
                <a:gd name="T69" fmla="*/ 363 h 5682"/>
                <a:gd name="T70" fmla="*/ 4 w 16593"/>
                <a:gd name="T71" fmla="*/ 321 h 5682"/>
                <a:gd name="T72" fmla="*/ 10 w 16593"/>
                <a:gd name="T73" fmla="*/ 281 h 5682"/>
                <a:gd name="T74" fmla="*/ 13 w 16593"/>
                <a:gd name="T75" fmla="*/ 261 h 5682"/>
                <a:gd name="T76" fmla="*/ 17 w 16593"/>
                <a:gd name="T77" fmla="*/ 242 h 5682"/>
                <a:gd name="T78" fmla="*/ 22 w 16593"/>
                <a:gd name="T79" fmla="*/ 223 h 5682"/>
                <a:gd name="T80" fmla="*/ 27 w 16593"/>
                <a:gd name="T81" fmla="*/ 204 h 5682"/>
                <a:gd name="T82" fmla="*/ 34 w 16593"/>
                <a:gd name="T83" fmla="*/ 186 h 5682"/>
                <a:gd name="T84" fmla="*/ 41 w 16593"/>
                <a:gd name="T85" fmla="*/ 169 h 5682"/>
                <a:gd name="T86" fmla="*/ 49 w 16593"/>
                <a:gd name="T87" fmla="*/ 153 h 5682"/>
                <a:gd name="T88" fmla="*/ 59 w 16593"/>
                <a:gd name="T89" fmla="*/ 137 h 5682"/>
                <a:gd name="T90" fmla="*/ 69 w 16593"/>
                <a:gd name="T91" fmla="*/ 121 h 5682"/>
                <a:gd name="T92" fmla="*/ 81 w 16593"/>
                <a:gd name="T93" fmla="*/ 107 h 5682"/>
                <a:gd name="T94" fmla="*/ 93 w 16593"/>
                <a:gd name="T95" fmla="*/ 93 h 5682"/>
                <a:gd name="T96" fmla="*/ 108 w 16593"/>
                <a:gd name="T97" fmla="*/ 80 h 5682"/>
                <a:gd name="T98" fmla="*/ 122 w 16593"/>
                <a:gd name="T99" fmla="*/ 68 h 5682"/>
                <a:gd name="T100" fmla="*/ 139 w 16593"/>
                <a:gd name="T101" fmla="*/ 56 h 5682"/>
                <a:gd name="T102" fmla="*/ 158 w 16593"/>
                <a:gd name="T103" fmla="*/ 46 h 5682"/>
                <a:gd name="T104" fmla="*/ 178 w 16593"/>
                <a:gd name="T105" fmla="*/ 36 h 5682"/>
                <a:gd name="T106" fmla="*/ 199 w 16593"/>
                <a:gd name="T107" fmla="*/ 28 h 5682"/>
                <a:gd name="T108" fmla="*/ 223 w 16593"/>
                <a:gd name="T109" fmla="*/ 21 h 5682"/>
                <a:gd name="T110" fmla="*/ 247 w 16593"/>
                <a:gd name="T111" fmla="*/ 14 h 5682"/>
                <a:gd name="T112" fmla="*/ 274 w 16593"/>
                <a:gd name="T113" fmla="*/ 9 h 5682"/>
                <a:gd name="T114" fmla="*/ 302 w 16593"/>
                <a:gd name="T115" fmla="*/ 5 h 5682"/>
                <a:gd name="T116" fmla="*/ 332 w 16593"/>
                <a:gd name="T117" fmla="*/ 2 h 5682"/>
                <a:gd name="T118" fmla="*/ 365 w 16593"/>
                <a:gd name="T119" fmla="*/ 0 h 5682"/>
                <a:gd name="T120" fmla="*/ 398 w 16593"/>
                <a:gd name="T121" fmla="*/ 0 h 5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593" h="5682">
                  <a:moveTo>
                    <a:pt x="398" y="0"/>
                  </a:moveTo>
                  <a:lnTo>
                    <a:pt x="16175" y="27"/>
                  </a:lnTo>
                  <a:lnTo>
                    <a:pt x="16217" y="27"/>
                  </a:lnTo>
                  <a:lnTo>
                    <a:pt x="16256" y="27"/>
                  </a:lnTo>
                  <a:lnTo>
                    <a:pt x="16296" y="28"/>
                  </a:lnTo>
                  <a:lnTo>
                    <a:pt x="16334" y="30"/>
                  </a:lnTo>
                  <a:lnTo>
                    <a:pt x="16351" y="31"/>
                  </a:lnTo>
                  <a:lnTo>
                    <a:pt x="16370" y="34"/>
                  </a:lnTo>
                  <a:lnTo>
                    <a:pt x="16387" y="38"/>
                  </a:lnTo>
                  <a:lnTo>
                    <a:pt x="16405" y="42"/>
                  </a:lnTo>
                  <a:lnTo>
                    <a:pt x="16420" y="47"/>
                  </a:lnTo>
                  <a:lnTo>
                    <a:pt x="16437" y="54"/>
                  </a:lnTo>
                  <a:lnTo>
                    <a:pt x="16452" y="62"/>
                  </a:lnTo>
                  <a:lnTo>
                    <a:pt x="16466" y="70"/>
                  </a:lnTo>
                  <a:lnTo>
                    <a:pt x="16481" y="80"/>
                  </a:lnTo>
                  <a:lnTo>
                    <a:pt x="16494" y="92"/>
                  </a:lnTo>
                  <a:lnTo>
                    <a:pt x="16507" y="106"/>
                  </a:lnTo>
                  <a:lnTo>
                    <a:pt x="16518" y="121"/>
                  </a:lnTo>
                  <a:lnTo>
                    <a:pt x="16530" y="138"/>
                  </a:lnTo>
                  <a:lnTo>
                    <a:pt x="16540" y="156"/>
                  </a:lnTo>
                  <a:lnTo>
                    <a:pt x="16550" y="177"/>
                  </a:lnTo>
                  <a:lnTo>
                    <a:pt x="16558" y="200"/>
                  </a:lnTo>
                  <a:lnTo>
                    <a:pt x="16566" y="225"/>
                  </a:lnTo>
                  <a:lnTo>
                    <a:pt x="16573" y="252"/>
                  </a:lnTo>
                  <a:lnTo>
                    <a:pt x="16579" y="282"/>
                  </a:lnTo>
                  <a:lnTo>
                    <a:pt x="16584" y="314"/>
                  </a:lnTo>
                  <a:lnTo>
                    <a:pt x="16587" y="349"/>
                  </a:lnTo>
                  <a:lnTo>
                    <a:pt x="16591" y="385"/>
                  </a:lnTo>
                  <a:lnTo>
                    <a:pt x="16593" y="426"/>
                  </a:lnTo>
                  <a:lnTo>
                    <a:pt x="16593" y="469"/>
                  </a:lnTo>
                  <a:lnTo>
                    <a:pt x="16574" y="5682"/>
                  </a:lnTo>
                  <a:lnTo>
                    <a:pt x="0" y="5682"/>
                  </a:lnTo>
                  <a:lnTo>
                    <a:pt x="0" y="449"/>
                  </a:lnTo>
                  <a:lnTo>
                    <a:pt x="0" y="406"/>
                  </a:lnTo>
                  <a:lnTo>
                    <a:pt x="2" y="363"/>
                  </a:lnTo>
                  <a:lnTo>
                    <a:pt x="4" y="321"/>
                  </a:lnTo>
                  <a:lnTo>
                    <a:pt x="10" y="281"/>
                  </a:lnTo>
                  <a:lnTo>
                    <a:pt x="13" y="261"/>
                  </a:lnTo>
                  <a:lnTo>
                    <a:pt x="17" y="242"/>
                  </a:lnTo>
                  <a:lnTo>
                    <a:pt x="22" y="223"/>
                  </a:lnTo>
                  <a:lnTo>
                    <a:pt x="27" y="204"/>
                  </a:lnTo>
                  <a:lnTo>
                    <a:pt x="34" y="186"/>
                  </a:lnTo>
                  <a:lnTo>
                    <a:pt x="41" y="169"/>
                  </a:lnTo>
                  <a:lnTo>
                    <a:pt x="49" y="153"/>
                  </a:lnTo>
                  <a:lnTo>
                    <a:pt x="59" y="137"/>
                  </a:lnTo>
                  <a:lnTo>
                    <a:pt x="69" y="121"/>
                  </a:lnTo>
                  <a:lnTo>
                    <a:pt x="81" y="107"/>
                  </a:lnTo>
                  <a:lnTo>
                    <a:pt x="93" y="93"/>
                  </a:lnTo>
                  <a:lnTo>
                    <a:pt x="108" y="80"/>
                  </a:lnTo>
                  <a:lnTo>
                    <a:pt x="122" y="68"/>
                  </a:lnTo>
                  <a:lnTo>
                    <a:pt x="139" y="56"/>
                  </a:lnTo>
                  <a:lnTo>
                    <a:pt x="158" y="46"/>
                  </a:lnTo>
                  <a:lnTo>
                    <a:pt x="178" y="36"/>
                  </a:lnTo>
                  <a:lnTo>
                    <a:pt x="199" y="28"/>
                  </a:lnTo>
                  <a:lnTo>
                    <a:pt x="223" y="21"/>
                  </a:lnTo>
                  <a:lnTo>
                    <a:pt x="247" y="14"/>
                  </a:lnTo>
                  <a:lnTo>
                    <a:pt x="274" y="9"/>
                  </a:lnTo>
                  <a:lnTo>
                    <a:pt x="302" y="5"/>
                  </a:lnTo>
                  <a:lnTo>
                    <a:pt x="332" y="2"/>
                  </a:lnTo>
                  <a:lnTo>
                    <a:pt x="365" y="0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B5B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0264775" y="6181725"/>
              <a:ext cx="430213" cy="431800"/>
            </a:xfrm>
            <a:custGeom>
              <a:avLst/>
              <a:gdLst>
                <a:gd name="T0" fmla="*/ 3787 w 3796"/>
                <a:gd name="T1" fmla="*/ 2101 h 3811"/>
                <a:gd name="T2" fmla="*/ 3736 w 3796"/>
                <a:gd name="T3" fmla="*/ 2381 h 3811"/>
                <a:gd name="T4" fmla="*/ 3648 w 3796"/>
                <a:gd name="T5" fmla="*/ 2647 h 3811"/>
                <a:gd name="T6" fmla="*/ 3521 w 3796"/>
                <a:gd name="T7" fmla="*/ 2894 h 3811"/>
                <a:gd name="T8" fmla="*/ 3364 w 3796"/>
                <a:gd name="T9" fmla="*/ 3118 h 3811"/>
                <a:gd name="T10" fmla="*/ 3175 w 3796"/>
                <a:gd name="T11" fmla="*/ 3316 h 3811"/>
                <a:gd name="T12" fmla="*/ 2960 w 3796"/>
                <a:gd name="T13" fmla="*/ 3485 h 3811"/>
                <a:gd name="T14" fmla="*/ 2722 w 3796"/>
                <a:gd name="T15" fmla="*/ 3623 h 3811"/>
                <a:gd name="T16" fmla="*/ 2464 w 3796"/>
                <a:gd name="T17" fmla="*/ 3725 h 3811"/>
                <a:gd name="T18" fmla="*/ 2188 w 3796"/>
                <a:gd name="T19" fmla="*/ 3789 h 3811"/>
                <a:gd name="T20" fmla="*/ 1899 w 3796"/>
                <a:gd name="T21" fmla="*/ 3811 h 3811"/>
                <a:gd name="T22" fmla="*/ 1610 w 3796"/>
                <a:gd name="T23" fmla="*/ 3789 h 3811"/>
                <a:gd name="T24" fmla="*/ 1334 w 3796"/>
                <a:gd name="T25" fmla="*/ 3726 h 3811"/>
                <a:gd name="T26" fmla="*/ 1077 w 3796"/>
                <a:gd name="T27" fmla="*/ 3624 h 3811"/>
                <a:gd name="T28" fmla="*/ 838 w 3796"/>
                <a:gd name="T29" fmla="*/ 3486 h 3811"/>
                <a:gd name="T30" fmla="*/ 623 w 3796"/>
                <a:gd name="T31" fmla="*/ 3317 h 3811"/>
                <a:gd name="T32" fmla="*/ 435 w 3796"/>
                <a:gd name="T33" fmla="*/ 3119 h 3811"/>
                <a:gd name="T34" fmla="*/ 276 w 3796"/>
                <a:gd name="T35" fmla="*/ 2896 h 3811"/>
                <a:gd name="T36" fmla="*/ 150 w 3796"/>
                <a:gd name="T37" fmla="*/ 2649 h 3811"/>
                <a:gd name="T38" fmla="*/ 60 w 3796"/>
                <a:gd name="T39" fmla="*/ 2384 h 3811"/>
                <a:gd name="T40" fmla="*/ 10 w 3796"/>
                <a:gd name="T41" fmla="*/ 2103 h 3811"/>
                <a:gd name="T42" fmla="*/ 0 w 3796"/>
                <a:gd name="T43" fmla="*/ 1907 h 3811"/>
                <a:gd name="T44" fmla="*/ 10 w 3796"/>
                <a:gd name="T45" fmla="*/ 1711 h 3811"/>
                <a:gd name="T46" fmla="*/ 60 w 3796"/>
                <a:gd name="T47" fmla="*/ 1430 h 3811"/>
                <a:gd name="T48" fmla="*/ 149 w 3796"/>
                <a:gd name="T49" fmla="*/ 1164 h 3811"/>
                <a:gd name="T50" fmla="*/ 275 w 3796"/>
                <a:gd name="T51" fmla="*/ 918 h 3811"/>
                <a:gd name="T52" fmla="*/ 433 w 3796"/>
                <a:gd name="T53" fmla="*/ 694 h 3811"/>
                <a:gd name="T54" fmla="*/ 622 w 3796"/>
                <a:gd name="T55" fmla="*/ 496 h 3811"/>
                <a:gd name="T56" fmla="*/ 837 w 3796"/>
                <a:gd name="T57" fmla="*/ 326 h 3811"/>
                <a:gd name="T58" fmla="*/ 1075 w 3796"/>
                <a:gd name="T59" fmla="*/ 189 h 3811"/>
                <a:gd name="T60" fmla="*/ 1332 w 3796"/>
                <a:gd name="T61" fmla="*/ 86 h 3811"/>
                <a:gd name="T62" fmla="*/ 1608 w 3796"/>
                <a:gd name="T63" fmla="*/ 22 h 3811"/>
                <a:gd name="T64" fmla="*/ 1897 w 3796"/>
                <a:gd name="T65" fmla="*/ 0 h 3811"/>
                <a:gd name="T66" fmla="*/ 2186 w 3796"/>
                <a:gd name="T67" fmla="*/ 22 h 3811"/>
                <a:gd name="T68" fmla="*/ 2462 w 3796"/>
                <a:gd name="T69" fmla="*/ 86 h 3811"/>
                <a:gd name="T70" fmla="*/ 2720 w 3796"/>
                <a:gd name="T71" fmla="*/ 188 h 3811"/>
                <a:gd name="T72" fmla="*/ 2959 w 3796"/>
                <a:gd name="T73" fmla="*/ 325 h 3811"/>
                <a:gd name="T74" fmla="*/ 3174 w 3796"/>
                <a:gd name="T75" fmla="*/ 495 h 3811"/>
                <a:gd name="T76" fmla="*/ 3362 w 3796"/>
                <a:gd name="T77" fmla="*/ 693 h 3811"/>
                <a:gd name="T78" fmla="*/ 3520 w 3796"/>
                <a:gd name="T79" fmla="*/ 916 h 3811"/>
                <a:gd name="T80" fmla="*/ 3647 w 3796"/>
                <a:gd name="T81" fmla="*/ 1162 h 3811"/>
                <a:gd name="T82" fmla="*/ 3735 w 3796"/>
                <a:gd name="T83" fmla="*/ 1428 h 3811"/>
                <a:gd name="T84" fmla="*/ 3786 w 3796"/>
                <a:gd name="T85" fmla="*/ 1709 h 3811"/>
                <a:gd name="T86" fmla="*/ 3796 w 3796"/>
                <a:gd name="T87" fmla="*/ 1905 h 3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96" h="3811">
                  <a:moveTo>
                    <a:pt x="3796" y="1906"/>
                  </a:moveTo>
                  <a:lnTo>
                    <a:pt x="3794" y="2004"/>
                  </a:lnTo>
                  <a:lnTo>
                    <a:pt x="3787" y="2101"/>
                  </a:lnTo>
                  <a:lnTo>
                    <a:pt x="3774" y="2196"/>
                  </a:lnTo>
                  <a:lnTo>
                    <a:pt x="3757" y="2289"/>
                  </a:lnTo>
                  <a:lnTo>
                    <a:pt x="3736" y="2381"/>
                  </a:lnTo>
                  <a:lnTo>
                    <a:pt x="3711" y="2472"/>
                  </a:lnTo>
                  <a:lnTo>
                    <a:pt x="3681" y="2560"/>
                  </a:lnTo>
                  <a:lnTo>
                    <a:pt x="3648" y="2647"/>
                  </a:lnTo>
                  <a:lnTo>
                    <a:pt x="3609" y="2731"/>
                  </a:lnTo>
                  <a:lnTo>
                    <a:pt x="3567" y="2814"/>
                  </a:lnTo>
                  <a:lnTo>
                    <a:pt x="3521" y="2894"/>
                  </a:lnTo>
                  <a:lnTo>
                    <a:pt x="3472" y="2971"/>
                  </a:lnTo>
                  <a:lnTo>
                    <a:pt x="3419" y="3045"/>
                  </a:lnTo>
                  <a:lnTo>
                    <a:pt x="3364" y="3118"/>
                  </a:lnTo>
                  <a:lnTo>
                    <a:pt x="3303" y="3187"/>
                  </a:lnTo>
                  <a:lnTo>
                    <a:pt x="3241" y="3253"/>
                  </a:lnTo>
                  <a:lnTo>
                    <a:pt x="3175" y="3316"/>
                  </a:lnTo>
                  <a:lnTo>
                    <a:pt x="3106" y="3375"/>
                  </a:lnTo>
                  <a:lnTo>
                    <a:pt x="3035" y="3432"/>
                  </a:lnTo>
                  <a:lnTo>
                    <a:pt x="2960" y="3485"/>
                  </a:lnTo>
                  <a:lnTo>
                    <a:pt x="2884" y="3535"/>
                  </a:lnTo>
                  <a:lnTo>
                    <a:pt x="2804" y="3581"/>
                  </a:lnTo>
                  <a:lnTo>
                    <a:pt x="2722" y="3623"/>
                  </a:lnTo>
                  <a:lnTo>
                    <a:pt x="2638" y="3661"/>
                  </a:lnTo>
                  <a:lnTo>
                    <a:pt x="2552" y="3695"/>
                  </a:lnTo>
                  <a:lnTo>
                    <a:pt x="2464" y="3725"/>
                  </a:lnTo>
                  <a:lnTo>
                    <a:pt x="2373" y="3750"/>
                  </a:lnTo>
                  <a:lnTo>
                    <a:pt x="2281" y="3772"/>
                  </a:lnTo>
                  <a:lnTo>
                    <a:pt x="2188" y="3789"/>
                  </a:lnTo>
                  <a:lnTo>
                    <a:pt x="2093" y="3801"/>
                  </a:lnTo>
                  <a:lnTo>
                    <a:pt x="1997" y="3809"/>
                  </a:lnTo>
                  <a:lnTo>
                    <a:pt x="1899" y="3811"/>
                  </a:lnTo>
                  <a:lnTo>
                    <a:pt x="1802" y="3809"/>
                  </a:lnTo>
                  <a:lnTo>
                    <a:pt x="1705" y="3802"/>
                  </a:lnTo>
                  <a:lnTo>
                    <a:pt x="1610" y="3789"/>
                  </a:lnTo>
                  <a:lnTo>
                    <a:pt x="1517" y="3772"/>
                  </a:lnTo>
                  <a:lnTo>
                    <a:pt x="1425" y="3751"/>
                  </a:lnTo>
                  <a:lnTo>
                    <a:pt x="1334" y="3726"/>
                  </a:lnTo>
                  <a:lnTo>
                    <a:pt x="1247" y="3696"/>
                  </a:lnTo>
                  <a:lnTo>
                    <a:pt x="1160" y="3662"/>
                  </a:lnTo>
                  <a:lnTo>
                    <a:pt x="1077" y="3624"/>
                  </a:lnTo>
                  <a:lnTo>
                    <a:pt x="994" y="3582"/>
                  </a:lnTo>
                  <a:lnTo>
                    <a:pt x="915" y="3536"/>
                  </a:lnTo>
                  <a:lnTo>
                    <a:pt x="838" y="3486"/>
                  </a:lnTo>
                  <a:lnTo>
                    <a:pt x="763" y="3433"/>
                  </a:lnTo>
                  <a:lnTo>
                    <a:pt x="691" y="3377"/>
                  </a:lnTo>
                  <a:lnTo>
                    <a:pt x="623" y="3317"/>
                  </a:lnTo>
                  <a:lnTo>
                    <a:pt x="557" y="3254"/>
                  </a:lnTo>
                  <a:lnTo>
                    <a:pt x="494" y="3188"/>
                  </a:lnTo>
                  <a:lnTo>
                    <a:pt x="435" y="3119"/>
                  </a:lnTo>
                  <a:lnTo>
                    <a:pt x="378" y="3048"/>
                  </a:lnTo>
                  <a:lnTo>
                    <a:pt x="325" y="2972"/>
                  </a:lnTo>
                  <a:lnTo>
                    <a:pt x="276" y="2896"/>
                  </a:lnTo>
                  <a:lnTo>
                    <a:pt x="230" y="2816"/>
                  </a:lnTo>
                  <a:lnTo>
                    <a:pt x="188" y="2733"/>
                  </a:lnTo>
                  <a:lnTo>
                    <a:pt x="150" y="2649"/>
                  </a:lnTo>
                  <a:lnTo>
                    <a:pt x="116" y="2563"/>
                  </a:lnTo>
                  <a:lnTo>
                    <a:pt x="86" y="2475"/>
                  </a:lnTo>
                  <a:lnTo>
                    <a:pt x="60" y="2384"/>
                  </a:lnTo>
                  <a:lnTo>
                    <a:pt x="39" y="2292"/>
                  </a:lnTo>
                  <a:lnTo>
                    <a:pt x="22" y="2198"/>
                  </a:lnTo>
                  <a:lnTo>
                    <a:pt x="10" y="2103"/>
                  </a:lnTo>
                  <a:lnTo>
                    <a:pt x="3" y="2006"/>
                  </a:lnTo>
                  <a:lnTo>
                    <a:pt x="0" y="1908"/>
                  </a:lnTo>
                  <a:lnTo>
                    <a:pt x="0" y="1907"/>
                  </a:lnTo>
                  <a:lnTo>
                    <a:pt x="0" y="1906"/>
                  </a:lnTo>
                  <a:lnTo>
                    <a:pt x="3" y="1807"/>
                  </a:lnTo>
                  <a:lnTo>
                    <a:pt x="10" y="1711"/>
                  </a:lnTo>
                  <a:lnTo>
                    <a:pt x="22" y="1616"/>
                  </a:lnTo>
                  <a:lnTo>
                    <a:pt x="39" y="1522"/>
                  </a:lnTo>
                  <a:lnTo>
                    <a:pt x="60" y="1430"/>
                  </a:lnTo>
                  <a:lnTo>
                    <a:pt x="85" y="1339"/>
                  </a:lnTo>
                  <a:lnTo>
                    <a:pt x="115" y="1251"/>
                  </a:lnTo>
                  <a:lnTo>
                    <a:pt x="149" y="1164"/>
                  </a:lnTo>
                  <a:lnTo>
                    <a:pt x="187" y="1080"/>
                  </a:lnTo>
                  <a:lnTo>
                    <a:pt x="229" y="998"/>
                  </a:lnTo>
                  <a:lnTo>
                    <a:pt x="275" y="918"/>
                  </a:lnTo>
                  <a:lnTo>
                    <a:pt x="324" y="840"/>
                  </a:lnTo>
                  <a:lnTo>
                    <a:pt x="377" y="766"/>
                  </a:lnTo>
                  <a:lnTo>
                    <a:pt x="433" y="694"/>
                  </a:lnTo>
                  <a:lnTo>
                    <a:pt x="493" y="625"/>
                  </a:lnTo>
                  <a:lnTo>
                    <a:pt x="556" y="559"/>
                  </a:lnTo>
                  <a:lnTo>
                    <a:pt x="622" y="496"/>
                  </a:lnTo>
                  <a:lnTo>
                    <a:pt x="690" y="436"/>
                  </a:lnTo>
                  <a:lnTo>
                    <a:pt x="761" y="380"/>
                  </a:lnTo>
                  <a:lnTo>
                    <a:pt x="837" y="326"/>
                  </a:lnTo>
                  <a:lnTo>
                    <a:pt x="913" y="277"/>
                  </a:lnTo>
                  <a:lnTo>
                    <a:pt x="993" y="231"/>
                  </a:lnTo>
                  <a:lnTo>
                    <a:pt x="1075" y="189"/>
                  </a:lnTo>
                  <a:lnTo>
                    <a:pt x="1158" y="150"/>
                  </a:lnTo>
                  <a:lnTo>
                    <a:pt x="1245" y="117"/>
                  </a:lnTo>
                  <a:lnTo>
                    <a:pt x="1332" y="86"/>
                  </a:lnTo>
                  <a:lnTo>
                    <a:pt x="1423" y="61"/>
                  </a:lnTo>
                  <a:lnTo>
                    <a:pt x="1515" y="39"/>
                  </a:lnTo>
                  <a:lnTo>
                    <a:pt x="1608" y="22"/>
                  </a:lnTo>
                  <a:lnTo>
                    <a:pt x="1703" y="11"/>
                  </a:lnTo>
                  <a:lnTo>
                    <a:pt x="1799" y="3"/>
                  </a:lnTo>
                  <a:lnTo>
                    <a:pt x="1897" y="0"/>
                  </a:lnTo>
                  <a:lnTo>
                    <a:pt x="1994" y="2"/>
                  </a:lnTo>
                  <a:lnTo>
                    <a:pt x="2091" y="10"/>
                  </a:lnTo>
                  <a:lnTo>
                    <a:pt x="2186" y="22"/>
                  </a:lnTo>
                  <a:lnTo>
                    <a:pt x="2279" y="39"/>
                  </a:lnTo>
                  <a:lnTo>
                    <a:pt x="2371" y="60"/>
                  </a:lnTo>
                  <a:lnTo>
                    <a:pt x="2462" y="86"/>
                  </a:lnTo>
                  <a:lnTo>
                    <a:pt x="2550" y="116"/>
                  </a:lnTo>
                  <a:lnTo>
                    <a:pt x="2636" y="150"/>
                  </a:lnTo>
                  <a:lnTo>
                    <a:pt x="2720" y="188"/>
                  </a:lnTo>
                  <a:lnTo>
                    <a:pt x="2802" y="230"/>
                  </a:lnTo>
                  <a:lnTo>
                    <a:pt x="2882" y="276"/>
                  </a:lnTo>
                  <a:lnTo>
                    <a:pt x="2959" y="325"/>
                  </a:lnTo>
                  <a:lnTo>
                    <a:pt x="3033" y="378"/>
                  </a:lnTo>
                  <a:lnTo>
                    <a:pt x="3105" y="435"/>
                  </a:lnTo>
                  <a:lnTo>
                    <a:pt x="3174" y="495"/>
                  </a:lnTo>
                  <a:lnTo>
                    <a:pt x="3240" y="558"/>
                  </a:lnTo>
                  <a:lnTo>
                    <a:pt x="3302" y="624"/>
                  </a:lnTo>
                  <a:lnTo>
                    <a:pt x="3362" y="693"/>
                  </a:lnTo>
                  <a:lnTo>
                    <a:pt x="3418" y="764"/>
                  </a:lnTo>
                  <a:lnTo>
                    <a:pt x="3471" y="839"/>
                  </a:lnTo>
                  <a:lnTo>
                    <a:pt x="3520" y="916"/>
                  </a:lnTo>
                  <a:lnTo>
                    <a:pt x="3566" y="997"/>
                  </a:lnTo>
                  <a:lnTo>
                    <a:pt x="3608" y="1078"/>
                  </a:lnTo>
                  <a:lnTo>
                    <a:pt x="3647" y="1162"/>
                  </a:lnTo>
                  <a:lnTo>
                    <a:pt x="3680" y="1249"/>
                  </a:lnTo>
                  <a:lnTo>
                    <a:pt x="3710" y="1337"/>
                  </a:lnTo>
                  <a:lnTo>
                    <a:pt x="3735" y="1428"/>
                  </a:lnTo>
                  <a:lnTo>
                    <a:pt x="3757" y="1520"/>
                  </a:lnTo>
                  <a:lnTo>
                    <a:pt x="3774" y="1613"/>
                  </a:lnTo>
                  <a:lnTo>
                    <a:pt x="3786" y="1709"/>
                  </a:lnTo>
                  <a:lnTo>
                    <a:pt x="3794" y="1805"/>
                  </a:lnTo>
                  <a:lnTo>
                    <a:pt x="3796" y="1904"/>
                  </a:lnTo>
                  <a:lnTo>
                    <a:pt x="3796" y="1905"/>
                  </a:lnTo>
                  <a:lnTo>
                    <a:pt x="3796" y="190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0233025" y="6149975"/>
              <a:ext cx="493713" cy="495300"/>
            </a:xfrm>
            <a:custGeom>
              <a:avLst/>
              <a:gdLst>
                <a:gd name="T0" fmla="*/ 4170 w 4349"/>
                <a:gd name="T1" fmla="*/ 1289 h 4369"/>
                <a:gd name="T2" fmla="*/ 4348 w 4349"/>
                <a:gd name="T3" fmla="*/ 2127 h 4369"/>
                <a:gd name="T4" fmla="*/ 4212 w 4349"/>
                <a:gd name="T5" fmla="*/ 2978 h 4369"/>
                <a:gd name="T6" fmla="*/ 3766 w 4349"/>
                <a:gd name="T7" fmla="*/ 3680 h 4369"/>
                <a:gd name="T8" fmla="*/ 3058 w 4349"/>
                <a:gd name="T9" fmla="*/ 4186 h 4369"/>
                <a:gd name="T10" fmla="*/ 2227 w 4349"/>
                <a:gd name="T11" fmla="*/ 4368 h 4369"/>
                <a:gd name="T12" fmla="*/ 1393 w 4349"/>
                <a:gd name="T13" fmla="*/ 4226 h 4369"/>
                <a:gd name="T14" fmla="*/ 682 w 4349"/>
                <a:gd name="T15" fmla="*/ 3763 h 4369"/>
                <a:gd name="T16" fmla="*/ 181 w 4349"/>
                <a:gd name="T17" fmla="*/ 3065 h 4369"/>
                <a:gd name="T18" fmla="*/ 1 w 4349"/>
                <a:gd name="T19" fmla="*/ 2239 h 4369"/>
                <a:gd name="T20" fmla="*/ 141 w 4349"/>
                <a:gd name="T21" fmla="*/ 1397 h 4369"/>
                <a:gd name="T22" fmla="*/ 603 w 4349"/>
                <a:gd name="T23" fmla="*/ 674 h 4369"/>
                <a:gd name="T24" fmla="*/ 1290 w 4349"/>
                <a:gd name="T25" fmla="*/ 178 h 4369"/>
                <a:gd name="T26" fmla="*/ 2116 w 4349"/>
                <a:gd name="T27" fmla="*/ 0 h 4369"/>
                <a:gd name="T28" fmla="*/ 2966 w 4349"/>
                <a:gd name="T29" fmla="*/ 138 h 4369"/>
                <a:gd name="T30" fmla="*/ 3677 w 4349"/>
                <a:gd name="T31" fmla="*/ 594 h 4369"/>
                <a:gd name="T32" fmla="*/ 560 w 4349"/>
                <a:gd name="T33" fmla="*/ 1425 h 4369"/>
                <a:gd name="T34" fmla="*/ 394 w 4349"/>
                <a:gd name="T35" fmla="*/ 2095 h 4369"/>
                <a:gd name="T36" fmla="*/ 494 w 4349"/>
                <a:gd name="T37" fmla="*/ 2783 h 4369"/>
                <a:gd name="T38" fmla="*/ 856 w 4349"/>
                <a:gd name="T39" fmla="*/ 3374 h 4369"/>
                <a:gd name="T40" fmla="*/ 1421 w 4349"/>
                <a:gd name="T41" fmla="*/ 3803 h 4369"/>
                <a:gd name="T42" fmla="*/ 2088 w 4349"/>
                <a:gd name="T43" fmla="*/ 3969 h 4369"/>
                <a:gd name="T44" fmla="*/ 2780 w 4349"/>
                <a:gd name="T45" fmla="*/ 3868 h 4369"/>
                <a:gd name="T46" fmla="*/ 3379 w 4349"/>
                <a:gd name="T47" fmla="*/ 3500 h 4369"/>
                <a:gd name="T48" fmla="*/ 3796 w 4349"/>
                <a:gd name="T49" fmla="*/ 2952 h 4369"/>
                <a:gd name="T50" fmla="*/ 3956 w 4349"/>
                <a:gd name="T51" fmla="*/ 2278 h 4369"/>
                <a:gd name="T52" fmla="*/ 3859 w 4349"/>
                <a:gd name="T53" fmla="*/ 1573 h 4369"/>
                <a:gd name="T54" fmla="*/ 3501 w 4349"/>
                <a:gd name="T55" fmla="*/ 980 h 4369"/>
                <a:gd name="T56" fmla="*/ 2941 w 4349"/>
                <a:gd name="T57" fmla="*/ 558 h 4369"/>
                <a:gd name="T58" fmla="*/ 2269 w 4349"/>
                <a:gd name="T59" fmla="*/ 395 h 4369"/>
                <a:gd name="T60" fmla="*/ 1574 w 4349"/>
                <a:gd name="T61" fmla="*/ 493 h 4369"/>
                <a:gd name="T62" fmla="*/ 990 w 4349"/>
                <a:gd name="T63" fmla="*/ 853 h 4369"/>
                <a:gd name="T64" fmla="*/ 1676 w 4349"/>
                <a:gd name="T65" fmla="*/ 1799 h 4369"/>
                <a:gd name="T66" fmla="*/ 1431 w 4349"/>
                <a:gd name="T67" fmla="*/ 1857 h 4369"/>
                <a:gd name="T68" fmla="*/ 1333 w 4349"/>
                <a:gd name="T69" fmla="*/ 2113 h 4369"/>
                <a:gd name="T70" fmla="*/ 1378 w 4349"/>
                <a:gd name="T71" fmla="*/ 2433 h 4369"/>
                <a:gd name="T72" fmla="*/ 1567 w 4349"/>
                <a:gd name="T73" fmla="*/ 2567 h 4369"/>
                <a:gd name="T74" fmla="*/ 1855 w 4349"/>
                <a:gd name="T75" fmla="*/ 2446 h 4369"/>
                <a:gd name="T76" fmla="*/ 1985 w 4349"/>
                <a:gd name="T77" fmla="*/ 2729 h 4369"/>
                <a:gd name="T78" fmla="*/ 1676 w 4349"/>
                <a:gd name="T79" fmla="*/ 2856 h 4369"/>
                <a:gd name="T80" fmla="*/ 1210 w 4349"/>
                <a:gd name="T81" fmla="*/ 2761 h 4369"/>
                <a:gd name="T82" fmla="*/ 949 w 4349"/>
                <a:gd name="T83" fmla="*/ 2334 h 4369"/>
                <a:gd name="T84" fmla="*/ 1041 w 4349"/>
                <a:gd name="T85" fmla="*/ 1789 h 4369"/>
                <a:gd name="T86" fmla="*/ 1443 w 4349"/>
                <a:gd name="T87" fmla="*/ 1518 h 4369"/>
                <a:gd name="T88" fmla="*/ 1843 w 4349"/>
                <a:gd name="T89" fmla="*/ 1550 h 4369"/>
                <a:gd name="T90" fmla="*/ 2103 w 4349"/>
                <a:gd name="T91" fmla="*/ 1749 h 4369"/>
                <a:gd name="T92" fmla="*/ 2981 w 4349"/>
                <a:gd name="T93" fmla="*/ 1818 h 4369"/>
                <a:gd name="T94" fmla="*/ 2719 w 4349"/>
                <a:gd name="T95" fmla="*/ 1831 h 4369"/>
                <a:gd name="T96" fmla="*/ 2591 w 4349"/>
                <a:gd name="T97" fmla="*/ 2050 h 4369"/>
                <a:gd name="T98" fmla="*/ 2608 w 4349"/>
                <a:gd name="T99" fmla="*/ 2387 h 4369"/>
                <a:gd name="T100" fmla="*/ 2774 w 4349"/>
                <a:gd name="T101" fmla="*/ 2557 h 4369"/>
                <a:gd name="T102" fmla="*/ 3067 w 4349"/>
                <a:gd name="T103" fmla="*/ 2496 h 4369"/>
                <a:gd name="T104" fmla="*/ 3290 w 4349"/>
                <a:gd name="T105" fmla="*/ 2687 h 4369"/>
                <a:gd name="T106" fmla="*/ 3000 w 4349"/>
                <a:gd name="T107" fmla="*/ 2846 h 4369"/>
                <a:gd name="T108" fmla="*/ 2550 w 4349"/>
                <a:gd name="T109" fmla="*/ 2805 h 4369"/>
                <a:gd name="T110" fmla="*/ 2231 w 4349"/>
                <a:gd name="T111" fmla="*/ 2435 h 4369"/>
                <a:gd name="T112" fmla="*/ 2254 w 4349"/>
                <a:gd name="T113" fmla="*/ 1874 h 4369"/>
                <a:gd name="T114" fmla="*/ 2608 w 4349"/>
                <a:gd name="T115" fmla="*/ 1541 h 4369"/>
                <a:gd name="T116" fmla="*/ 3040 w 4349"/>
                <a:gd name="T117" fmla="*/ 1531 h 4369"/>
                <a:gd name="T118" fmla="*/ 3320 w 4349"/>
                <a:gd name="T119" fmla="*/ 1700 h 4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49" h="4369">
                  <a:moveTo>
                    <a:pt x="3717" y="632"/>
                  </a:moveTo>
                  <a:lnTo>
                    <a:pt x="3756" y="672"/>
                  </a:lnTo>
                  <a:lnTo>
                    <a:pt x="3793" y="713"/>
                  </a:lnTo>
                  <a:lnTo>
                    <a:pt x="3830" y="754"/>
                  </a:lnTo>
                  <a:lnTo>
                    <a:pt x="3865" y="796"/>
                  </a:lnTo>
                  <a:lnTo>
                    <a:pt x="3899" y="838"/>
                  </a:lnTo>
                  <a:lnTo>
                    <a:pt x="3931" y="881"/>
                  </a:lnTo>
                  <a:lnTo>
                    <a:pt x="3962" y="924"/>
                  </a:lnTo>
                  <a:lnTo>
                    <a:pt x="3993" y="968"/>
                  </a:lnTo>
                  <a:lnTo>
                    <a:pt x="4022" y="1012"/>
                  </a:lnTo>
                  <a:lnTo>
                    <a:pt x="4050" y="1057"/>
                  </a:lnTo>
                  <a:lnTo>
                    <a:pt x="4076" y="1102"/>
                  </a:lnTo>
                  <a:lnTo>
                    <a:pt x="4101" y="1148"/>
                  </a:lnTo>
                  <a:lnTo>
                    <a:pt x="4125" y="1194"/>
                  </a:lnTo>
                  <a:lnTo>
                    <a:pt x="4148" y="1241"/>
                  </a:lnTo>
                  <a:lnTo>
                    <a:pt x="4170" y="1289"/>
                  </a:lnTo>
                  <a:lnTo>
                    <a:pt x="4190" y="1337"/>
                  </a:lnTo>
                  <a:lnTo>
                    <a:pt x="4210" y="1386"/>
                  </a:lnTo>
                  <a:lnTo>
                    <a:pt x="4227" y="1436"/>
                  </a:lnTo>
                  <a:lnTo>
                    <a:pt x="4244" y="1485"/>
                  </a:lnTo>
                  <a:lnTo>
                    <a:pt x="4260" y="1535"/>
                  </a:lnTo>
                  <a:lnTo>
                    <a:pt x="4273" y="1587"/>
                  </a:lnTo>
                  <a:lnTo>
                    <a:pt x="4287" y="1638"/>
                  </a:lnTo>
                  <a:lnTo>
                    <a:pt x="4298" y="1690"/>
                  </a:lnTo>
                  <a:lnTo>
                    <a:pt x="4309" y="1743"/>
                  </a:lnTo>
                  <a:lnTo>
                    <a:pt x="4318" y="1796"/>
                  </a:lnTo>
                  <a:lnTo>
                    <a:pt x="4326" y="1850"/>
                  </a:lnTo>
                  <a:lnTo>
                    <a:pt x="4333" y="1904"/>
                  </a:lnTo>
                  <a:lnTo>
                    <a:pt x="4338" y="1959"/>
                  </a:lnTo>
                  <a:lnTo>
                    <a:pt x="4342" y="2014"/>
                  </a:lnTo>
                  <a:lnTo>
                    <a:pt x="4345" y="2071"/>
                  </a:lnTo>
                  <a:lnTo>
                    <a:pt x="4348" y="2127"/>
                  </a:lnTo>
                  <a:lnTo>
                    <a:pt x="4349" y="2184"/>
                  </a:lnTo>
                  <a:lnTo>
                    <a:pt x="4348" y="2241"/>
                  </a:lnTo>
                  <a:lnTo>
                    <a:pt x="4345" y="2297"/>
                  </a:lnTo>
                  <a:lnTo>
                    <a:pt x="4342" y="2353"/>
                  </a:lnTo>
                  <a:lnTo>
                    <a:pt x="4338" y="2409"/>
                  </a:lnTo>
                  <a:lnTo>
                    <a:pt x="4333" y="2463"/>
                  </a:lnTo>
                  <a:lnTo>
                    <a:pt x="4327" y="2517"/>
                  </a:lnTo>
                  <a:lnTo>
                    <a:pt x="4318" y="2571"/>
                  </a:lnTo>
                  <a:lnTo>
                    <a:pt x="4309" y="2624"/>
                  </a:lnTo>
                  <a:lnTo>
                    <a:pt x="4300" y="2676"/>
                  </a:lnTo>
                  <a:lnTo>
                    <a:pt x="4288" y="2728"/>
                  </a:lnTo>
                  <a:lnTo>
                    <a:pt x="4274" y="2779"/>
                  </a:lnTo>
                  <a:lnTo>
                    <a:pt x="4261" y="2830"/>
                  </a:lnTo>
                  <a:lnTo>
                    <a:pt x="4245" y="2879"/>
                  </a:lnTo>
                  <a:lnTo>
                    <a:pt x="4230" y="2930"/>
                  </a:lnTo>
                  <a:lnTo>
                    <a:pt x="4212" y="2978"/>
                  </a:lnTo>
                  <a:lnTo>
                    <a:pt x="4193" y="3026"/>
                  </a:lnTo>
                  <a:lnTo>
                    <a:pt x="4173" y="3074"/>
                  </a:lnTo>
                  <a:lnTo>
                    <a:pt x="4152" y="3121"/>
                  </a:lnTo>
                  <a:lnTo>
                    <a:pt x="4129" y="3167"/>
                  </a:lnTo>
                  <a:lnTo>
                    <a:pt x="4105" y="3213"/>
                  </a:lnTo>
                  <a:lnTo>
                    <a:pt x="4081" y="3258"/>
                  </a:lnTo>
                  <a:lnTo>
                    <a:pt x="4055" y="3304"/>
                  </a:lnTo>
                  <a:lnTo>
                    <a:pt x="4028" y="3348"/>
                  </a:lnTo>
                  <a:lnTo>
                    <a:pt x="3999" y="3392"/>
                  </a:lnTo>
                  <a:lnTo>
                    <a:pt x="3970" y="3434"/>
                  </a:lnTo>
                  <a:lnTo>
                    <a:pt x="3938" y="3476"/>
                  </a:lnTo>
                  <a:lnTo>
                    <a:pt x="3906" y="3518"/>
                  </a:lnTo>
                  <a:lnTo>
                    <a:pt x="3874" y="3559"/>
                  </a:lnTo>
                  <a:lnTo>
                    <a:pt x="3838" y="3600"/>
                  </a:lnTo>
                  <a:lnTo>
                    <a:pt x="3803" y="3640"/>
                  </a:lnTo>
                  <a:lnTo>
                    <a:pt x="3766" y="3680"/>
                  </a:lnTo>
                  <a:lnTo>
                    <a:pt x="3727" y="3718"/>
                  </a:lnTo>
                  <a:lnTo>
                    <a:pt x="3687" y="3758"/>
                  </a:lnTo>
                  <a:lnTo>
                    <a:pt x="3645" y="3797"/>
                  </a:lnTo>
                  <a:lnTo>
                    <a:pt x="3602" y="3835"/>
                  </a:lnTo>
                  <a:lnTo>
                    <a:pt x="3559" y="3871"/>
                  </a:lnTo>
                  <a:lnTo>
                    <a:pt x="3517" y="3906"/>
                  </a:lnTo>
                  <a:lnTo>
                    <a:pt x="3473" y="3939"/>
                  </a:lnTo>
                  <a:lnTo>
                    <a:pt x="3428" y="3972"/>
                  </a:lnTo>
                  <a:lnTo>
                    <a:pt x="3384" y="4003"/>
                  </a:lnTo>
                  <a:lnTo>
                    <a:pt x="3338" y="4033"/>
                  </a:lnTo>
                  <a:lnTo>
                    <a:pt x="3293" y="4061"/>
                  </a:lnTo>
                  <a:lnTo>
                    <a:pt x="3247" y="4088"/>
                  </a:lnTo>
                  <a:lnTo>
                    <a:pt x="3200" y="4114"/>
                  </a:lnTo>
                  <a:lnTo>
                    <a:pt x="3153" y="4139"/>
                  </a:lnTo>
                  <a:lnTo>
                    <a:pt x="3105" y="4162"/>
                  </a:lnTo>
                  <a:lnTo>
                    <a:pt x="3058" y="4186"/>
                  </a:lnTo>
                  <a:lnTo>
                    <a:pt x="3009" y="4206"/>
                  </a:lnTo>
                  <a:lnTo>
                    <a:pt x="2960" y="4225"/>
                  </a:lnTo>
                  <a:lnTo>
                    <a:pt x="2911" y="4244"/>
                  </a:lnTo>
                  <a:lnTo>
                    <a:pt x="2861" y="4261"/>
                  </a:lnTo>
                  <a:lnTo>
                    <a:pt x="2811" y="4277"/>
                  </a:lnTo>
                  <a:lnTo>
                    <a:pt x="2761" y="4291"/>
                  </a:lnTo>
                  <a:lnTo>
                    <a:pt x="2710" y="4305"/>
                  </a:lnTo>
                  <a:lnTo>
                    <a:pt x="2658" y="4317"/>
                  </a:lnTo>
                  <a:lnTo>
                    <a:pt x="2605" y="4328"/>
                  </a:lnTo>
                  <a:lnTo>
                    <a:pt x="2553" y="4337"/>
                  </a:lnTo>
                  <a:lnTo>
                    <a:pt x="2500" y="4346"/>
                  </a:lnTo>
                  <a:lnTo>
                    <a:pt x="2447" y="4352"/>
                  </a:lnTo>
                  <a:lnTo>
                    <a:pt x="2392" y="4358"/>
                  </a:lnTo>
                  <a:lnTo>
                    <a:pt x="2338" y="4363"/>
                  </a:lnTo>
                  <a:lnTo>
                    <a:pt x="2283" y="4366"/>
                  </a:lnTo>
                  <a:lnTo>
                    <a:pt x="2227" y="4368"/>
                  </a:lnTo>
                  <a:lnTo>
                    <a:pt x="2171" y="4369"/>
                  </a:lnTo>
                  <a:lnTo>
                    <a:pt x="2117" y="4368"/>
                  </a:lnTo>
                  <a:lnTo>
                    <a:pt x="2061" y="4366"/>
                  </a:lnTo>
                  <a:lnTo>
                    <a:pt x="2007" y="4363"/>
                  </a:lnTo>
                  <a:lnTo>
                    <a:pt x="1954" y="4358"/>
                  </a:lnTo>
                  <a:lnTo>
                    <a:pt x="1901" y="4353"/>
                  </a:lnTo>
                  <a:lnTo>
                    <a:pt x="1847" y="4346"/>
                  </a:lnTo>
                  <a:lnTo>
                    <a:pt x="1795" y="4337"/>
                  </a:lnTo>
                  <a:lnTo>
                    <a:pt x="1743" y="4328"/>
                  </a:lnTo>
                  <a:lnTo>
                    <a:pt x="1692" y="4317"/>
                  </a:lnTo>
                  <a:lnTo>
                    <a:pt x="1641" y="4306"/>
                  </a:lnTo>
                  <a:lnTo>
                    <a:pt x="1591" y="4292"/>
                  </a:lnTo>
                  <a:lnTo>
                    <a:pt x="1541" y="4278"/>
                  </a:lnTo>
                  <a:lnTo>
                    <a:pt x="1491" y="4262"/>
                  </a:lnTo>
                  <a:lnTo>
                    <a:pt x="1442" y="4245"/>
                  </a:lnTo>
                  <a:lnTo>
                    <a:pt x="1393" y="4226"/>
                  </a:lnTo>
                  <a:lnTo>
                    <a:pt x="1345" y="4208"/>
                  </a:lnTo>
                  <a:lnTo>
                    <a:pt x="1298" y="4187"/>
                  </a:lnTo>
                  <a:lnTo>
                    <a:pt x="1251" y="4165"/>
                  </a:lnTo>
                  <a:lnTo>
                    <a:pt x="1204" y="4142"/>
                  </a:lnTo>
                  <a:lnTo>
                    <a:pt x="1159" y="4116"/>
                  </a:lnTo>
                  <a:lnTo>
                    <a:pt x="1113" y="4091"/>
                  </a:lnTo>
                  <a:lnTo>
                    <a:pt x="1068" y="4064"/>
                  </a:lnTo>
                  <a:lnTo>
                    <a:pt x="1023" y="4036"/>
                  </a:lnTo>
                  <a:lnTo>
                    <a:pt x="979" y="4005"/>
                  </a:lnTo>
                  <a:lnTo>
                    <a:pt x="935" y="3975"/>
                  </a:lnTo>
                  <a:lnTo>
                    <a:pt x="891" y="3942"/>
                  </a:lnTo>
                  <a:lnTo>
                    <a:pt x="848" y="3910"/>
                  </a:lnTo>
                  <a:lnTo>
                    <a:pt x="807" y="3874"/>
                  </a:lnTo>
                  <a:lnTo>
                    <a:pt x="765" y="3839"/>
                  </a:lnTo>
                  <a:lnTo>
                    <a:pt x="723" y="3802"/>
                  </a:lnTo>
                  <a:lnTo>
                    <a:pt x="682" y="3763"/>
                  </a:lnTo>
                  <a:lnTo>
                    <a:pt x="642" y="3724"/>
                  </a:lnTo>
                  <a:lnTo>
                    <a:pt x="603" y="3684"/>
                  </a:lnTo>
                  <a:lnTo>
                    <a:pt x="565" y="3642"/>
                  </a:lnTo>
                  <a:lnTo>
                    <a:pt x="528" y="3601"/>
                  </a:lnTo>
                  <a:lnTo>
                    <a:pt x="491" y="3559"/>
                  </a:lnTo>
                  <a:lnTo>
                    <a:pt x="457" y="3516"/>
                  </a:lnTo>
                  <a:lnTo>
                    <a:pt x="424" y="3473"/>
                  </a:lnTo>
                  <a:lnTo>
                    <a:pt x="392" y="3430"/>
                  </a:lnTo>
                  <a:lnTo>
                    <a:pt x="361" y="3386"/>
                  </a:lnTo>
                  <a:lnTo>
                    <a:pt x="332" y="3341"/>
                  </a:lnTo>
                  <a:lnTo>
                    <a:pt x="304" y="3296"/>
                  </a:lnTo>
                  <a:lnTo>
                    <a:pt x="276" y="3251"/>
                  </a:lnTo>
                  <a:lnTo>
                    <a:pt x="251" y="3205"/>
                  </a:lnTo>
                  <a:lnTo>
                    <a:pt x="226" y="3159"/>
                  </a:lnTo>
                  <a:lnTo>
                    <a:pt x="203" y="3112"/>
                  </a:lnTo>
                  <a:lnTo>
                    <a:pt x="181" y="3065"/>
                  </a:lnTo>
                  <a:lnTo>
                    <a:pt x="161" y="3017"/>
                  </a:lnTo>
                  <a:lnTo>
                    <a:pt x="141" y="2968"/>
                  </a:lnTo>
                  <a:lnTo>
                    <a:pt x="123" y="2919"/>
                  </a:lnTo>
                  <a:lnTo>
                    <a:pt x="106" y="2870"/>
                  </a:lnTo>
                  <a:lnTo>
                    <a:pt x="91" y="2821"/>
                  </a:lnTo>
                  <a:lnTo>
                    <a:pt x="76" y="2770"/>
                  </a:lnTo>
                  <a:lnTo>
                    <a:pt x="62" y="2719"/>
                  </a:lnTo>
                  <a:lnTo>
                    <a:pt x="51" y="2668"/>
                  </a:lnTo>
                  <a:lnTo>
                    <a:pt x="41" y="2616"/>
                  </a:lnTo>
                  <a:lnTo>
                    <a:pt x="31" y="2564"/>
                  </a:lnTo>
                  <a:lnTo>
                    <a:pt x="23" y="2511"/>
                  </a:lnTo>
                  <a:lnTo>
                    <a:pt x="15" y="2457"/>
                  </a:lnTo>
                  <a:lnTo>
                    <a:pt x="10" y="2404"/>
                  </a:lnTo>
                  <a:lnTo>
                    <a:pt x="6" y="2349"/>
                  </a:lnTo>
                  <a:lnTo>
                    <a:pt x="3" y="2295"/>
                  </a:lnTo>
                  <a:lnTo>
                    <a:pt x="1" y="2239"/>
                  </a:lnTo>
                  <a:lnTo>
                    <a:pt x="0" y="2184"/>
                  </a:lnTo>
                  <a:lnTo>
                    <a:pt x="1" y="2128"/>
                  </a:lnTo>
                  <a:lnTo>
                    <a:pt x="3" y="2073"/>
                  </a:lnTo>
                  <a:lnTo>
                    <a:pt x="6" y="2018"/>
                  </a:lnTo>
                  <a:lnTo>
                    <a:pt x="10" y="1964"/>
                  </a:lnTo>
                  <a:lnTo>
                    <a:pt x="15" y="1909"/>
                  </a:lnTo>
                  <a:lnTo>
                    <a:pt x="23" y="1856"/>
                  </a:lnTo>
                  <a:lnTo>
                    <a:pt x="31" y="1803"/>
                  </a:lnTo>
                  <a:lnTo>
                    <a:pt x="41" y="1751"/>
                  </a:lnTo>
                  <a:lnTo>
                    <a:pt x="51" y="1699"/>
                  </a:lnTo>
                  <a:lnTo>
                    <a:pt x="62" y="1647"/>
                  </a:lnTo>
                  <a:lnTo>
                    <a:pt x="76" y="1596"/>
                  </a:lnTo>
                  <a:lnTo>
                    <a:pt x="91" y="1546"/>
                  </a:lnTo>
                  <a:lnTo>
                    <a:pt x="106" y="1496"/>
                  </a:lnTo>
                  <a:lnTo>
                    <a:pt x="123" y="1446"/>
                  </a:lnTo>
                  <a:lnTo>
                    <a:pt x="141" y="1397"/>
                  </a:lnTo>
                  <a:lnTo>
                    <a:pt x="161" y="1348"/>
                  </a:lnTo>
                  <a:lnTo>
                    <a:pt x="181" y="1300"/>
                  </a:lnTo>
                  <a:lnTo>
                    <a:pt x="203" y="1253"/>
                  </a:lnTo>
                  <a:lnTo>
                    <a:pt x="226" y="1205"/>
                  </a:lnTo>
                  <a:lnTo>
                    <a:pt x="251" y="1158"/>
                  </a:lnTo>
                  <a:lnTo>
                    <a:pt x="276" y="1112"/>
                  </a:lnTo>
                  <a:lnTo>
                    <a:pt x="304" y="1066"/>
                  </a:lnTo>
                  <a:lnTo>
                    <a:pt x="332" y="1020"/>
                  </a:lnTo>
                  <a:lnTo>
                    <a:pt x="361" y="976"/>
                  </a:lnTo>
                  <a:lnTo>
                    <a:pt x="392" y="931"/>
                  </a:lnTo>
                  <a:lnTo>
                    <a:pt x="424" y="887"/>
                  </a:lnTo>
                  <a:lnTo>
                    <a:pt x="457" y="844"/>
                  </a:lnTo>
                  <a:lnTo>
                    <a:pt x="491" y="800"/>
                  </a:lnTo>
                  <a:lnTo>
                    <a:pt x="528" y="758"/>
                  </a:lnTo>
                  <a:lnTo>
                    <a:pt x="565" y="715"/>
                  </a:lnTo>
                  <a:lnTo>
                    <a:pt x="603" y="674"/>
                  </a:lnTo>
                  <a:lnTo>
                    <a:pt x="642" y="632"/>
                  </a:lnTo>
                  <a:lnTo>
                    <a:pt x="681" y="594"/>
                  </a:lnTo>
                  <a:lnTo>
                    <a:pt x="721" y="556"/>
                  </a:lnTo>
                  <a:lnTo>
                    <a:pt x="762" y="519"/>
                  </a:lnTo>
                  <a:lnTo>
                    <a:pt x="804" y="485"/>
                  </a:lnTo>
                  <a:lnTo>
                    <a:pt x="844" y="450"/>
                  </a:lnTo>
                  <a:lnTo>
                    <a:pt x="887" y="418"/>
                  </a:lnTo>
                  <a:lnTo>
                    <a:pt x="929" y="386"/>
                  </a:lnTo>
                  <a:lnTo>
                    <a:pt x="973" y="356"/>
                  </a:lnTo>
                  <a:lnTo>
                    <a:pt x="1017" y="327"/>
                  </a:lnTo>
                  <a:lnTo>
                    <a:pt x="1060" y="298"/>
                  </a:lnTo>
                  <a:lnTo>
                    <a:pt x="1105" y="272"/>
                  </a:lnTo>
                  <a:lnTo>
                    <a:pt x="1151" y="247"/>
                  </a:lnTo>
                  <a:lnTo>
                    <a:pt x="1196" y="223"/>
                  </a:lnTo>
                  <a:lnTo>
                    <a:pt x="1243" y="200"/>
                  </a:lnTo>
                  <a:lnTo>
                    <a:pt x="1290" y="178"/>
                  </a:lnTo>
                  <a:lnTo>
                    <a:pt x="1337" y="158"/>
                  </a:lnTo>
                  <a:lnTo>
                    <a:pt x="1386" y="138"/>
                  </a:lnTo>
                  <a:lnTo>
                    <a:pt x="1434" y="120"/>
                  </a:lnTo>
                  <a:lnTo>
                    <a:pt x="1483" y="103"/>
                  </a:lnTo>
                  <a:lnTo>
                    <a:pt x="1533" y="89"/>
                  </a:lnTo>
                  <a:lnTo>
                    <a:pt x="1583" y="74"/>
                  </a:lnTo>
                  <a:lnTo>
                    <a:pt x="1635" y="62"/>
                  </a:lnTo>
                  <a:lnTo>
                    <a:pt x="1686" y="49"/>
                  </a:lnTo>
                  <a:lnTo>
                    <a:pt x="1737" y="38"/>
                  </a:lnTo>
                  <a:lnTo>
                    <a:pt x="1790" y="29"/>
                  </a:lnTo>
                  <a:lnTo>
                    <a:pt x="1842" y="22"/>
                  </a:lnTo>
                  <a:lnTo>
                    <a:pt x="1897" y="14"/>
                  </a:lnTo>
                  <a:lnTo>
                    <a:pt x="1950" y="9"/>
                  </a:lnTo>
                  <a:lnTo>
                    <a:pt x="2005" y="5"/>
                  </a:lnTo>
                  <a:lnTo>
                    <a:pt x="2059" y="2"/>
                  </a:lnTo>
                  <a:lnTo>
                    <a:pt x="2116" y="0"/>
                  </a:lnTo>
                  <a:lnTo>
                    <a:pt x="2171" y="0"/>
                  </a:lnTo>
                  <a:lnTo>
                    <a:pt x="2228" y="0"/>
                  </a:lnTo>
                  <a:lnTo>
                    <a:pt x="2285" y="2"/>
                  </a:lnTo>
                  <a:lnTo>
                    <a:pt x="2340" y="5"/>
                  </a:lnTo>
                  <a:lnTo>
                    <a:pt x="2395" y="9"/>
                  </a:lnTo>
                  <a:lnTo>
                    <a:pt x="2451" y="14"/>
                  </a:lnTo>
                  <a:lnTo>
                    <a:pt x="2504" y="22"/>
                  </a:lnTo>
                  <a:lnTo>
                    <a:pt x="2558" y="29"/>
                  </a:lnTo>
                  <a:lnTo>
                    <a:pt x="2611" y="38"/>
                  </a:lnTo>
                  <a:lnTo>
                    <a:pt x="2664" y="49"/>
                  </a:lnTo>
                  <a:lnTo>
                    <a:pt x="2715" y="62"/>
                  </a:lnTo>
                  <a:lnTo>
                    <a:pt x="2767" y="74"/>
                  </a:lnTo>
                  <a:lnTo>
                    <a:pt x="2817" y="89"/>
                  </a:lnTo>
                  <a:lnTo>
                    <a:pt x="2867" y="103"/>
                  </a:lnTo>
                  <a:lnTo>
                    <a:pt x="2917" y="120"/>
                  </a:lnTo>
                  <a:lnTo>
                    <a:pt x="2966" y="138"/>
                  </a:lnTo>
                  <a:lnTo>
                    <a:pt x="3015" y="158"/>
                  </a:lnTo>
                  <a:lnTo>
                    <a:pt x="3063" y="178"/>
                  </a:lnTo>
                  <a:lnTo>
                    <a:pt x="3111" y="200"/>
                  </a:lnTo>
                  <a:lnTo>
                    <a:pt x="3158" y="223"/>
                  </a:lnTo>
                  <a:lnTo>
                    <a:pt x="3203" y="247"/>
                  </a:lnTo>
                  <a:lnTo>
                    <a:pt x="3249" y="272"/>
                  </a:lnTo>
                  <a:lnTo>
                    <a:pt x="3294" y="298"/>
                  </a:lnTo>
                  <a:lnTo>
                    <a:pt x="3339" y="327"/>
                  </a:lnTo>
                  <a:lnTo>
                    <a:pt x="3384" y="356"/>
                  </a:lnTo>
                  <a:lnTo>
                    <a:pt x="3427" y="386"/>
                  </a:lnTo>
                  <a:lnTo>
                    <a:pt x="3471" y="418"/>
                  </a:lnTo>
                  <a:lnTo>
                    <a:pt x="3512" y="450"/>
                  </a:lnTo>
                  <a:lnTo>
                    <a:pt x="3554" y="485"/>
                  </a:lnTo>
                  <a:lnTo>
                    <a:pt x="3596" y="519"/>
                  </a:lnTo>
                  <a:lnTo>
                    <a:pt x="3637" y="556"/>
                  </a:lnTo>
                  <a:lnTo>
                    <a:pt x="3677" y="594"/>
                  </a:lnTo>
                  <a:lnTo>
                    <a:pt x="3717" y="632"/>
                  </a:lnTo>
                  <a:close/>
                  <a:moveTo>
                    <a:pt x="926" y="917"/>
                  </a:moveTo>
                  <a:lnTo>
                    <a:pt x="892" y="951"/>
                  </a:lnTo>
                  <a:lnTo>
                    <a:pt x="861" y="985"/>
                  </a:lnTo>
                  <a:lnTo>
                    <a:pt x="831" y="1020"/>
                  </a:lnTo>
                  <a:lnTo>
                    <a:pt x="800" y="1055"/>
                  </a:lnTo>
                  <a:lnTo>
                    <a:pt x="772" y="1090"/>
                  </a:lnTo>
                  <a:lnTo>
                    <a:pt x="744" y="1126"/>
                  </a:lnTo>
                  <a:lnTo>
                    <a:pt x="718" y="1162"/>
                  </a:lnTo>
                  <a:lnTo>
                    <a:pt x="692" y="1199"/>
                  </a:lnTo>
                  <a:lnTo>
                    <a:pt x="668" y="1236"/>
                  </a:lnTo>
                  <a:lnTo>
                    <a:pt x="644" y="1273"/>
                  </a:lnTo>
                  <a:lnTo>
                    <a:pt x="622" y="1310"/>
                  </a:lnTo>
                  <a:lnTo>
                    <a:pt x="600" y="1349"/>
                  </a:lnTo>
                  <a:lnTo>
                    <a:pt x="580" y="1387"/>
                  </a:lnTo>
                  <a:lnTo>
                    <a:pt x="560" y="1425"/>
                  </a:lnTo>
                  <a:lnTo>
                    <a:pt x="543" y="1465"/>
                  </a:lnTo>
                  <a:lnTo>
                    <a:pt x="525" y="1504"/>
                  </a:lnTo>
                  <a:lnTo>
                    <a:pt x="509" y="1544"/>
                  </a:lnTo>
                  <a:lnTo>
                    <a:pt x="495" y="1585"/>
                  </a:lnTo>
                  <a:lnTo>
                    <a:pt x="480" y="1624"/>
                  </a:lnTo>
                  <a:lnTo>
                    <a:pt x="467" y="1665"/>
                  </a:lnTo>
                  <a:lnTo>
                    <a:pt x="455" y="1707"/>
                  </a:lnTo>
                  <a:lnTo>
                    <a:pt x="444" y="1748"/>
                  </a:lnTo>
                  <a:lnTo>
                    <a:pt x="434" y="1790"/>
                  </a:lnTo>
                  <a:lnTo>
                    <a:pt x="426" y="1833"/>
                  </a:lnTo>
                  <a:lnTo>
                    <a:pt x="417" y="1876"/>
                  </a:lnTo>
                  <a:lnTo>
                    <a:pt x="411" y="1919"/>
                  </a:lnTo>
                  <a:lnTo>
                    <a:pt x="405" y="1962"/>
                  </a:lnTo>
                  <a:lnTo>
                    <a:pt x="401" y="2006"/>
                  </a:lnTo>
                  <a:lnTo>
                    <a:pt x="396" y="2050"/>
                  </a:lnTo>
                  <a:lnTo>
                    <a:pt x="394" y="2095"/>
                  </a:lnTo>
                  <a:lnTo>
                    <a:pt x="392" y="2139"/>
                  </a:lnTo>
                  <a:lnTo>
                    <a:pt x="392" y="2185"/>
                  </a:lnTo>
                  <a:lnTo>
                    <a:pt x="392" y="2230"/>
                  </a:lnTo>
                  <a:lnTo>
                    <a:pt x="394" y="2275"/>
                  </a:lnTo>
                  <a:lnTo>
                    <a:pt x="396" y="2319"/>
                  </a:lnTo>
                  <a:lnTo>
                    <a:pt x="401" y="2363"/>
                  </a:lnTo>
                  <a:lnTo>
                    <a:pt x="405" y="2407"/>
                  </a:lnTo>
                  <a:lnTo>
                    <a:pt x="410" y="2450"/>
                  </a:lnTo>
                  <a:lnTo>
                    <a:pt x="417" y="2493"/>
                  </a:lnTo>
                  <a:lnTo>
                    <a:pt x="425" y="2536"/>
                  </a:lnTo>
                  <a:lnTo>
                    <a:pt x="434" y="2578"/>
                  </a:lnTo>
                  <a:lnTo>
                    <a:pt x="443" y="2619"/>
                  </a:lnTo>
                  <a:lnTo>
                    <a:pt x="454" y="2660"/>
                  </a:lnTo>
                  <a:lnTo>
                    <a:pt x="466" y="2701"/>
                  </a:lnTo>
                  <a:lnTo>
                    <a:pt x="479" y="2742"/>
                  </a:lnTo>
                  <a:lnTo>
                    <a:pt x="494" y="2783"/>
                  </a:lnTo>
                  <a:lnTo>
                    <a:pt x="508" y="2823"/>
                  </a:lnTo>
                  <a:lnTo>
                    <a:pt x="524" y="2861"/>
                  </a:lnTo>
                  <a:lnTo>
                    <a:pt x="541" y="2901"/>
                  </a:lnTo>
                  <a:lnTo>
                    <a:pt x="559" y="2939"/>
                  </a:lnTo>
                  <a:lnTo>
                    <a:pt x="578" y="2978"/>
                  </a:lnTo>
                  <a:lnTo>
                    <a:pt x="598" y="3015"/>
                  </a:lnTo>
                  <a:lnTo>
                    <a:pt x="620" y="3053"/>
                  </a:lnTo>
                  <a:lnTo>
                    <a:pt x="642" y="3091"/>
                  </a:lnTo>
                  <a:lnTo>
                    <a:pt x="665" y="3128"/>
                  </a:lnTo>
                  <a:lnTo>
                    <a:pt x="689" y="3163"/>
                  </a:lnTo>
                  <a:lnTo>
                    <a:pt x="715" y="3200"/>
                  </a:lnTo>
                  <a:lnTo>
                    <a:pt x="741" y="3235"/>
                  </a:lnTo>
                  <a:lnTo>
                    <a:pt x="768" y="3270"/>
                  </a:lnTo>
                  <a:lnTo>
                    <a:pt x="796" y="3306"/>
                  </a:lnTo>
                  <a:lnTo>
                    <a:pt x="826" y="3340"/>
                  </a:lnTo>
                  <a:lnTo>
                    <a:pt x="856" y="3374"/>
                  </a:lnTo>
                  <a:lnTo>
                    <a:pt x="888" y="3407"/>
                  </a:lnTo>
                  <a:lnTo>
                    <a:pt x="920" y="3441"/>
                  </a:lnTo>
                  <a:lnTo>
                    <a:pt x="953" y="3473"/>
                  </a:lnTo>
                  <a:lnTo>
                    <a:pt x="987" y="3505"/>
                  </a:lnTo>
                  <a:lnTo>
                    <a:pt x="1021" y="3535"/>
                  </a:lnTo>
                  <a:lnTo>
                    <a:pt x="1055" y="3565"/>
                  </a:lnTo>
                  <a:lnTo>
                    <a:pt x="1090" y="3594"/>
                  </a:lnTo>
                  <a:lnTo>
                    <a:pt x="1125" y="3621"/>
                  </a:lnTo>
                  <a:lnTo>
                    <a:pt x="1161" y="3647"/>
                  </a:lnTo>
                  <a:lnTo>
                    <a:pt x="1197" y="3672"/>
                  </a:lnTo>
                  <a:lnTo>
                    <a:pt x="1234" y="3697"/>
                  </a:lnTo>
                  <a:lnTo>
                    <a:pt x="1270" y="3720"/>
                  </a:lnTo>
                  <a:lnTo>
                    <a:pt x="1307" y="3742"/>
                  </a:lnTo>
                  <a:lnTo>
                    <a:pt x="1344" y="3763"/>
                  </a:lnTo>
                  <a:lnTo>
                    <a:pt x="1383" y="3784"/>
                  </a:lnTo>
                  <a:lnTo>
                    <a:pt x="1421" y="3803"/>
                  </a:lnTo>
                  <a:lnTo>
                    <a:pt x="1459" y="3821"/>
                  </a:lnTo>
                  <a:lnTo>
                    <a:pt x="1499" y="3838"/>
                  </a:lnTo>
                  <a:lnTo>
                    <a:pt x="1538" y="3855"/>
                  </a:lnTo>
                  <a:lnTo>
                    <a:pt x="1578" y="3869"/>
                  </a:lnTo>
                  <a:lnTo>
                    <a:pt x="1619" y="3883"/>
                  </a:lnTo>
                  <a:lnTo>
                    <a:pt x="1660" y="3896"/>
                  </a:lnTo>
                  <a:lnTo>
                    <a:pt x="1700" y="3908"/>
                  </a:lnTo>
                  <a:lnTo>
                    <a:pt x="1742" y="3919"/>
                  </a:lnTo>
                  <a:lnTo>
                    <a:pt x="1784" y="3929"/>
                  </a:lnTo>
                  <a:lnTo>
                    <a:pt x="1826" y="3937"/>
                  </a:lnTo>
                  <a:lnTo>
                    <a:pt x="1868" y="3946"/>
                  </a:lnTo>
                  <a:lnTo>
                    <a:pt x="1911" y="3952"/>
                  </a:lnTo>
                  <a:lnTo>
                    <a:pt x="1955" y="3958"/>
                  </a:lnTo>
                  <a:lnTo>
                    <a:pt x="1999" y="3962"/>
                  </a:lnTo>
                  <a:lnTo>
                    <a:pt x="2043" y="3966"/>
                  </a:lnTo>
                  <a:lnTo>
                    <a:pt x="2088" y="3969"/>
                  </a:lnTo>
                  <a:lnTo>
                    <a:pt x="2132" y="3970"/>
                  </a:lnTo>
                  <a:lnTo>
                    <a:pt x="2178" y="3971"/>
                  </a:lnTo>
                  <a:lnTo>
                    <a:pt x="2223" y="3970"/>
                  </a:lnTo>
                  <a:lnTo>
                    <a:pt x="2268" y="3969"/>
                  </a:lnTo>
                  <a:lnTo>
                    <a:pt x="2313" y="3966"/>
                  </a:lnTo>
                  <a:lnTo>
                    <a:pt x="2357" y="3962"/>
                  </a:lnTo>
                  <a:lnTo>
                    <a:pt x="2402" y="3957"/>
                  </a:lnTo>
                  <a:lnTo>
                    <a:pt x="2445" y="3952"/>
                  </a:lnTo>
                  <a:lnTo>
                    <a:pt x="2488" y="3945"/>
                  </a:lnTo>
                  <a:lnTo>
                    <a:pt x="2531" y="3937"/>
                  </a:lnTo>
                  <a:lnTo>
                    <a:pt x="2573" y="3929"/>
                  </a:lnTo>
                  <a:lnTo>
                    <a:pt x="2616" y="3918"/>
                  </a:lnTo>
                  <a:lnTo>
                    <a:pt x="2656" y="3908"/>
                  </a:lnTo>
                  <a:lnTo>
                    <a:pt x="2698" y="3895"/>
                  </a:lnTo>
                  <a:lnTo>
                    <a:pt x="2739" y="3883"/>
                  </a:lnTo>
                  <a:lnTo>
                    <a:pt x="2780" y="3868"/>
                  </a:lnTo>
                  <a:lnTo>
                    <a:pt x="2820" y="3853"/>
                  </a:lnTo>
                  <a:lnTo>
                    <a:pt x="2860" y="3837"/>
                  </a:lnTo>
                  <a:lnTo>
                    <a:pt x="2900" y="3820"/>
                  </a:lnTo>
                  <a:lnTo>
                    <a:pt x="2938" y="3801"/>
                  </a:lnTo>
                  <a:lnTo>
                    <a:pt x="2977" y="3782"/>
                  </a:lnTo>
                  <a:lnTo>
                    <a:pt x="3016" y="3761"/>
                  </a:lnTo>
                  <a:lnTo>
                    <a:pt x="3053" y="3740"/>
                  </a:lnTo>
                  <a:lnTo>
                    <a:pt x="3091" y="3717"/>
                  </a:lnTo>
                  <a:lnTo>
                    <a:pt x="3128" y="3694"/>
                  </a:lnTo>
                  <a:lnTo>
                    <a:pt x="3165" y="3669"/>
                  </a:lnTo>
                  <a:lnTo>
                    <a:pt x="3201" y="3644"/>
                  </a:lnTo>
                  <a:lnTo>
                    <a:pt x="3238" y="3618"/>
                  </a:lnTo>
                  <a:lnTo>
                    <a:pt x="3273" y="3589"/>
                  </a:lnTo>
                  <a:lnTo>
                    <a:pt x="3309" y="3561"/>
                  </a:lnTo>
                  <a:lnTo>
                    <a:pt x="3343" y="3531"/>
                  </a:lnTo>
                  <a:lnTo>
                    <a:pt x="3379" y="3500"/>
                  </a:lnTo>
                  <a:lnTo>
                    <a:pt x="3412" y="3468"/>
                  </a:lnTo>
                  <a:lnTo>
                    <a:pt x="3447" y="3436"/>
                  </a:lnTo>
                  <a:lnTo>
                    <a:pt x="3478" y="3404"/>
                  </a:lnTo>
                  <a:lnTo>
                    <a:pt x="3508" y="3373"/>
                  </a:lnTo>
                  <a:lnTo>
                    <a:pt x="3537" y="3340"/>
                  </a:lnTo>
                  <a:lnTo>
                    <a:pt x="3567" y="3307"/>
                  </a:lnTo>
                  <a:lnTo>
                    <a:pt x="3594" y="3274"/>
                  </a:lnTo>
                  <a:lnTo>
                    <a:pt x="3620" y="3240"/>
                  </a:lnTo>
                  <a:lnTo>
                    <a:pt x="3646" y="3205"/>
                  </a:lnTo>
                  <a:lnTo>
                    <a:pt x="3670" y="3170"/>
                  </a:lnTo>
                  <a:lnTo>
                    <a:pt x="3694" y="3136"/>
                  </a:lnTo>
                  <a:lnTo>
                    <a:pt x="3716" y="3099"/>
                  </a:lnTo>
                  <a:lnTo>
                    <a:pt x="3738" y="3064"/>
                  </a:lnTo>
                  <a:lnTo>
                    <a:pt x="3759" y="3026"/>
                  </a:lnTo>
                  <a:lnTo>
                    <a:pt x="3778" y="2989"/>
                  </a:lnTo>
                  <a:lnTo>
                    <a:pt x="3796" y="2952"/>
                  </a:lnTo>
                  <a:lnTo>
                    <a:pt x="3814" y="2913"/>
                  </a:lnTo>
                  <a:lnTo>
                    <a:pt x="3831" y="2874"/>
                  </a:lnTo>
                  <a:lnTo>
                    <a:pt x="3845" y="2834"/>
                  </a:lnTo>
                  <a:lnTo>
                    <a:pt x="3860" y="2794"/>
                  </a:lnTo>
                  <a:lnTo>
                    <a:pt x="3874" y="2755"/>
                  </a:lnTo>
                  <a:lnTo>
                    <a:pt x="3886" y="2714"/>
                  </a:lnTo>
                  <a:lnTo>
                    <a:pt x="3898" y="2672"/>
                  </a:lnTo>
                  <a:lnTo>
                    <a:pt x="3908" y="2630"/>
                  </a:lnTo>
                  <a:lnTo>
                    <a:pt x="3917" y="2588"/>
                  </a:lnTo>
                  <a:lnTo>
                    <a:pt x="3927" y="2545"/>
                  </a:lnTo>
                  <a:lnTo>
                    <a:pt x="3934" y="2502"/>
                  </a:lnTo>
                  <a:lnTo>
                    <a:pt x="3940" y="2458"/>
                  </a:lnTo>
                  <a:lnTo>
                    <a:pt x="3946" y="2413"/>
                  </a:lnTo>
                  <a:lnTo>
                    <a:pt x="3951" y="2369"/>
                  </a:lnTo>
                  <a:lnTo>
                    <a:pt x="3954" y="2323"/>
                  </a:lnTo>
                  <a:lnTo>
                    <a:pt x="3956" y="2278"/>
                  </a:lnTo>
                  <a:lnTo>
                    <a:pt x="3958" y="2231"/>
                  </a:lnTo>
                  <a:lnTo>
                    <a:pt x="3958" y="2185"/>
                  </a:lnTo>
                  <a:lnTo>
                    <a:pt x="3958" y="2138"/>
                  </a:lnTo>
                  <a:lnTo>
                    <a:pt x="3956" y="2092"/>
                  </a:lnTo>
                  <a:lnTo>
                    <a:pt x="3954" y="2047"/>
                  </a:lnTo>
                  <a:lnTo>
                    <a:pt x="3950" y="2000"/>
                  </a:lnTo>
                  <a:lnTo>
                    <a:pt x="3946" y="1956"/>
                  </a:lnTo>
                  <a:lnTo>
                    <a:pt x="3940" y="1911"/>
                  </a:lnTo>
                  <a:lnTo>
                    <a:pt x="3933" y="1867"/>
                  </a:lnTo>
                  <a:lnTo>
                    <a:pt x="3926" y="1824"/>
                  </a:lnTo>
                  <a:lnTo>
                    <a:pt x="3917" y="1781"/>
                  </a:lnTo>
                  <a:lnTo>
                    <a:pt x="3908" y="1739"/>
                  </a:lnTo>
                  <a:lnTo>
                    <a:pt x="3897" y="1697"/>
                  </a:lnTo>
                  <a:lnTo>
                    <a:pt x="3885" y="1655"/>
                  </a:lnTo>
                  <a:lnTo>
                    <a:pt x="3873" y="1614"/>
                  </a:lnTo>
                  <a:lnTo>
                    <a:pt x="3859" y="1573"/>
                  </a:lnTo>
                  <a:lnTo>
                    <a:pt x="3844" y="1532"/>
                  </a:lnTo>
                  <a:lnTo>
                    <a:pt x="3829" y="1492"/>
                  </a:lnTo>
                  <a:lnTo>
                    <a:pt x="3812" y="1454"/>
                  </a:lnTo>
                  <a:lnTo>
                    <a:pt x="3794" y="1414"/>
                  </a:lnTo>
                  <a:lnTo>
                    <a:pt x="3774" y="1375"/>
                  </a:lnTo>
                  <a:lnTo>
                    <a:pt x="3756" y="1337"/>
                  </a:lnTo>
                  <a:lnTo>
                    <a:pt x="3735" y="1300"/>
                  </a:lnTo>
                  <a:lnTo>
                    <a:pt x="3713" y="1262"/>
                  </a:lnTo>
                  <a:lnTo>
                    <a:pt x="3690" y="1225"/>
                  </a:lnTo>
                  <a:lnTo>
                    <a:pt x="3666" y="1190"/>
                  </a:lnTo>
                  <a:lnTo>
                    <a:pt x="3641" y="1153"/>
                  </a:lnTo>
                  <a:lnTo>
                    <a:pt x="3615" y="1117"/>
                  </a:lnTo>
                  <a:lnTo>
                    <a:pt x="3588" y="1083"/>
                  </a:lnTo>
                  <a:lnTo>
                    <a:pt x="3560" y="1048"/>
                  </a:lnTo>
                  <a:lnTo>
                    <a:pt x="3531" y="1014"/>
                  </a:lnTo>
                  <a:lnTo>
                    <a:pt x="3501" y="980"/>
                  </a:lnTo>
                  <a:lnTo>
                    <a:pt x="3471" y="947"/>
                  </a:lnTo>
                  <a:lnTo>
                    <a:pt x="3438" y="914"/>
                  </a:lnTo>
                  <a:lnTo>
                    <a:pt x="3406" y="882"/>
                  </a:lnTo>
                  <a:lnTo>
                    <a:pt x="3373" y="851"/>
                  </a:lnTo>
                  <a:lnTo>
                    <a:pt x="3339" y="821"/>
                  </a:lnTo>
                  <a:lnTo>
                    <a:pt x="3305" y="792"/>
                  </a:lnTo>
                  <a:lnTo>
                    <a:pt x="3270" y="764"/>
                  </a:lnTo>
                  <a:lnTo>
                    <a:pt x="3236" y="737"/>
                  </a:lnTo>
                  <a:lnTo>
                    <a:pt x="3200" y="711"/>
                  </a:lnTo>
                  <a:lnTo>
                    <a:pt x="3165" y="686"/>
                  </a:lnTo>
                  <a:lnTo>
                    <a:pt x="3128" y="662"/>
                  </a:lnTo>
                  <a:lnTo>
                    <a:pt x="3092" y="639"/>
                  </a:lnTo>
                  <a:lnTo>
                    <a:pt x="3055" y="617"/>
                  </a:lnTo>
                  <a:lnTo>
                    <a:pt x="3018" y="597"/>
                  </a:lnTo>
                  <a:lnTo>
                    <a:pt x="2979" y="577"/>
                  </a:lnTo>
                  <a:lnTo>
                    <a:pt x="2941" y="558"/>
                  </a:lnTo>
                  <a:lnTo>
                    <a:pt x="2903" y="540"/>
                  </a:lnTo>
                  <a:lnTo>
                    <a:pt x="2863" y="523"/>
                  </a:lnTo>
                  <a:lnTo>
                    <a:pt x="2823" y="507"/>
                  </a:lnTo>
                  <a:lnTo>
                    <a:pt x="2784" y="492"/>
                  </a:lnTo>
                  <a:lnTo>
                    <a:pt x="2743" y="478"/>
                  </a:lnTo>
                  <a:lnTo>
                    <a:pt x="2702" y="466"/>
                  </a:lnTo>
                  <a:lnTo>
                    <a:pt x="2661" y="454"/>
                  </a:lnTo>
                  <a:lnTo>
                    <a:pt x="2619" y="444"/>
                  </a:lnTo>
                  <a:lnTo>
                    <a:pt x="2577" y="433"/>
                  </a:lnTo>
                  <a:lnTo>
                    <a:pt x="2534" y="425"/>
                  </a:lnTo>
                  <a:lnTo>
                    <a:pt x="2492" y="418"/>
                  </a:lnTo>
                  <a:lnTo>
                    <a:pt x="2448" y="410"/>
                  </a:lnTo>
                  <a:lnTo>
                    <a:pt x="2404" y="405"/>
                  </a:lnTo>
                  <a:lnTo>
                    <a:pt x="2360" y="401"/>
                  </a:lnTo>
                  <a:lnTo>
                    <a:pt x="2315" y="397"/>
                  </a:lnTo>
                  <a:lnTo>
                    <a:pt x="2269" y="395"/>
                  </a:lnTo>
                  <a:lnTo>
                    <a:pt x="2224" y="393"/>
                  </a:lnTo>
                  <a:lnTo>
                    <a:pt x="2178" y="393"/>
                  </a:lnTo>
                  <a:lnTo>
                    <a:pt x="2131" y="393"/>
                  </a:lnTo>
                  <a:lnTo>
                    <a:pt x="2087" y="395"/>
                  </a:lnTo>
                  <a:lnTo>
                    <a:pt x="2041" y="397"/>
                  </a:lnTo>
                  <a:lnTo>
                    <a:pt x="1997" y="401"/>
                  </a:lnTo>
                  <a:lnTo>
                    <a:pt x="1952" y="405"/>
                  </a:lnTo>
                  <a:lnTo>
                    <a:pt x="1908" y="411"/>
                  </a:lnTo>
                  <a:lnTo>
                    <a:pt x="1865" y="418"/>
                  </a:lnTo>
                  <a:lnTo>
                    <a:pt x="1822" y="425"/>
                  </a:lnTo>
                  <a:lnTo>
                    <a:pt x="1780" y="434"/>
                  </a:lnTo>
                  <a:lnTo>
                    <a:pt x="1738" y="444"/>
                  </a:lnTo>
                  <a:lnTo>
                    <a:pt x="1696" y="454"/>
                  </a:lnTo>
                  <a:lnTo>
                    <a:pt x="1654" y="466"/>
                  </a:lnTo>
                  <a:lnTo>
                    <a:pt x="1614" y="479"/>
                  </a:lnTo>
                  <a:lnTo>
                    <a:pt x="1574" y="493"/>
                  </a:lnTo>
                  <a:lnTo>
                    <a:pt x="1534" y="508"/>
                  </a:lnTo>
                  <a:lnTo>
                    <a:pt x="1495" y="523"/>
                  </a:lnTo>
                  <a:lnTo>
                    <a:pt x="1456" y="540"/>
                  </a:lnTo>
                  <a:lnTo>
                    <a:pt x="1417" y="558"/>
                  </a:lnTo>
                  <a:lnTo>
                    <a:pt x="1379" y="577"/>
                  </a:lnTo>
                  <a:lnTo>
                    <a:pt x="1341" y="598"/>
                  </a:lnTo>
                  <a:lnTo>
                    <a:pt x="1305" y="619"/>
                  </a:lnTo>
                  <a:lnTo>
                    <a:pt x="1268" y="641"/>
                  </a:lnTo>
                  <a:lnTo>
                    <a:pt x="1232" y="664"/>
                  </a:lnTo>
                  <a:lnTo>
                    <a:pt x="1196" y="688"/>
                  </a:lnTo>
                  <a:lnTo>
                    <a:pt x="1161" y="713"/>
                  </a:lnTo>
                  <a:lnTo>
                    <a:pt x="1125" y="738"/>
                  </a:lnTo>
                  <a:lnTo>
                    <a:pt x="1091" y="765"/>
                  </a:lnTo>
                  <a:lnTo>
                    <a:pt x="1057" y="794"/>
                  </a:lnTo>
                  <a:lnTo>
                    <a:pt x="1024" y="823"/>
                  </a:lnTo>
                  <a:lnTo>
                    <a:pt x="990" y="853"/>
                  </a:lnTo>
                  <a:lnTo>
                    <a:pt x="958" y="885"/>
                  </a:lnTo>
                  <a:lnTo>
                    <a:pt x="926" y="917"/>
                  </a:lnTo>
                  <a:close/>
                  <a:moveTo>
                    <a:pt x="1862" y="1971"/>
                  </a:moveTo>
                  <a:lnTo>
                    <a:pt x="1852" y="1950"/>
                  </a:lnTo>
                  <a:lnTo>
                    <a:pt x="1840" y="1929"/>
                  </a:lnTo>
                  <a:lnTo>
                    <a:pt x="1829" y="1910"/>
                  </a:lnTo>
                  <a:lnTo>
                    <a:pt x="1816" y="1894"/>
                  </a:lnTo>
                  <a:lnTo>
                    <a:pt x="1803" y="1877"/>
                  </a:lnTo>
                  <a:lnTo>
                    <a:pt x="1789" y="1862"/>
                  </a:lnTo>
                  <a:lnTo>
                    <a:pt x="1775" y="1850"/>
                  </a:lnTo>
                  <a:lnTo>
                    <a:pt x="1760" y="1837"/>
                  </a:lnTo>
                  <a:lnTo>
                    <a:pt x="1744" y="1827"/>
                  </a:lnTo>
                  <a:lnTo>
                    <a:pt x="1728" y="1818"/>
                  </a:lnTo>
                  <a:lnTo>
                    <a:pt x="1712" y="1810"/>
                  </a:lnTo>
                  <a:lnTo>
                    <a:pt x="1694" y="1803"/>
                  </a:lnTo>
                  <a:lnTo>
                    <a:pt x="1676" y="1799"/>
                  </a:lnTo>
                  <a:lnTo>
                    <a:pt x="1657" y="1795"/>
                  </a:lnTo>
                  <a:lnTo>
                    <a:pt x="1638" y="1793"/>
                  </a:lnTo>
                  <a:lnTo>
                    <a:pt x="1618" y="1793"/>
                  </a:lnTo>
                  <a:lnTo>
                    <a:pt x="1600" y="1793"/>
                  </a:lnTo>
                  <a:lnTo>
                    <a:pt x="1582" y="1794"/>
                  </a:lnTo>
                  <a:lnTo>
                    <a:pt x="1567" y="1796"/>
                  </a:lnTo>
                  <a:lnTo>
                    <a:pt x="1550" y="1799"/>
                  </a:lnTo>
                  <a:lnTo>
                    <a:pt x="1534" y="1802"/>
                  </a:lnTo>
                  <a:lnTo>
                    <a:pt x="1520" y="1807"/>
                  </a:lnTo>
                  <a:lnTo>
                    <a:pt x="1505" y="1812"/>
                  </a:lnTo>
                  <a:lnTo>
                    <a:pt x="1491" y="1817"/>
                  </a:lnTo>
                  <a:lnTo>
                    <a:pt x="1479" y="1823"/>
                  </a:lnTo>
                  <a:lnTo>
                    <a:pt x="1465" y="1831"/>
                  </a:lnTo>
                  <a:lnTo>
                    <a:pt x="1454" y="1839"/>
                  </a:lnTo>
                  <a:lnTo>
                    <a:pt x="1442" y="1847"/>
                  </a:lnTo>
                  <a:lnTo>
                    <a:pt x="1431" y="1857"/>
                  </a:lnTo>
                  <a:lnTo>
                    <a:pt x="1421" y="1867"/>
                  </a:lnTo>
                  <a:lnTo>
                    <a:pt x="1411" y="1878"/>
                  </a:lnTo>
                  <a:lnTo>
                    <a:pt x="1402" y="1890"/>
                  </a:lnTo>
                  <a:lnTo>
                    <a:pt x="1393" y="1903"/>
                  </a:lnTo>
                  <a:lnTo>
                    <a:pt x="1385" y="1916"/>
                  </a:lnTo>
                  <a:lnTo>
                    <a:pt x="1378" y="1930"/>
                  </a:lnTo>
                  <a:lnTo>
                    <a:pt x="1370" y="1945"/>
                  </a:lnTo>
                  <a:lnTo>
                    <a:pt x="1364" y="1961"/>
                  </a:lnTo>
                  <a:lnTo>
                    <a:pt x="1358" y="1976"/>
                  </a:lnTo>
                  <a:lnTo>
                    <a:pt x="1353" y="1994"/>
                  </a:lnTo>
                  <a:lnTo>
                    <a:pt x="1347" y="2012"/>
                  </a:lnTo>
                  <a:lnTo>
                    <a:pt x="1343" y="2030"/>
                  </a:lnTo>
                  <a:lnTo>
                    <a:pt x="1340" y="2050"/>
                  </a:lnTo>
                  <a:lnTo>
                    <a:pt x="1337" y="2070"/>
                  </a:lnTo>
                  <a:lnTo>
                    <a:pt x="1334" y="2091"/>
                  </a:lnTo>
                  <a:lnTo>
                    <a:pt x="1333" y="2113"/>
                  </a:lnTo>
                  <a:lnTo>
                    <a:pt x="1331" y="2135"/>
                  </a:lnTo>
                  <a:lnTo>
                    <a:pt x="1330" y="2158"/>
                  </a:lnTo>
                  <a:lnTo>
                    <a:pt x="1330" y="2182"/>
                  </a:lnTo>
                  <a:lnTo>
                    <a:pt x="1330" y="2206"/>
                  </a:lnTo>
                  <a:lnTo>
                    <a:pt x="1331" y="2229"/>
                  </a:lnTo>
                  <a:lnTo>
                    <a:pt x="1333" y="2251"/>
                  </a:lnTo>
                  <a:lnTo>
                    <a:pt x="1334" y="2273"/>
                  </a:lnTo>
                  <a:lnTo>
                    <a:pt x="1337" y="2294"/>
                  </a:lnTo>
                  <a:lnTo>
                    <a:pt x="1340" y="2314"/>
                  </a:lnTo>
                  <a:lnTo>
                    <a:pt x="1343" y="2334"/>
                  </a:lnTo>
                  <a:lnTo>
                    <a:pt x="1347" y="2351"/>
                  </a:lnTo>
                  <a:lnTo>
                    <a:pt x="1353" y="2369"/>
                  </a:lnTo>
                  <a:lnTo>
                    <a:pt x="1358" y="2387"/>
                  </a:lnTo>
                  <a:lnTo>
                    <a:pt x="1364" y="2403"/>
                  </a:lnTo>
                  <a:lnTo>
                    <a:pt x="1370" y="2418"/>
                  </a:lnTo>
                  <a:lnTo>
                    <a:pt x="1378" y="2433"/>
                  </a:lnTo>
                  <a:lnTo>
                    <a:pt x="1385" y="2448"/>
                  </a:lnTo>
                  <a:lnTo>
                    <a:pt x="1393" y="2460"/>
                  </a:lnTo>
                  <a:lnTo>
                    <a:pt x="1402" y="2473"/>
                  </a:lnTo>
                  <a:lnTo>
                    <a:pt x="1411" y="2485"/>
                  </a:lnTo>
                  <a:lnTo>
                    <a:pt x="1421" y="2496"/>
                  </a:lnTo>
                  <a:lnTo>
                    <a:pt x="1431" y="2506"/>
                  </a:lnTo>
                  <a:lnTo>
                    <a:pt x="1442" y="2516"/>
                  </a:lnTo>
                  <a:lnTo>
                    <a:pt x="1454" y="2524"/>
                  </a:lnTo>
                  <a:lnTo>
                    <a:pt x="1465" y="2533"/>
                  </a:lnTo>
                  <a:lnTo>
                    <a:pt x="1479" y="2540"/>
                  </a:lnTo>
                  <a:lnTo>
                    <a:pt x="1491" y="2546"/>
                  </a:lnTo>
                  <a:lnTo>
                    <a:pt x="1505" y="2551"/>
                  </a:lnTo>
                  <a:lnTo>
                    <a:pt x="1520" y="2557"/>
                  </a:lnTo>
                  <a:lnTo>
                    <a:pt x="1534" y="2561"/>
                  </a:lnTo>
                  <a:lnTo>
                    <a:pt x="1550" y="2564"/>
                  </a:lnTo>
                  <a:lnTo>
                    <a:pt x="1567" y="2567"/>
                  </a:lnTo>
                  <a:lnTo>
                    <a:pt x="1582" y="2569"/>
                  </a:lnTo>
                  <a:lnTo>
                    <a:pt x="1600" y="2570"/>
                  </a:lnTo>
                  <a:lnTo>
                    <a:pt x="1618" y="2570"/>
                  </a:lnTo>
                  <a:lnTo>
                    <a:pt x="1641" y="2569"/>
                  </a:lnTo>
                  <a:lnTo>
                    <a:pt x="1664" y="2567"/>
                  </a:lnTo>
                  <a:lnTo>
                    <a:pt x="1685" y="2564"/>
                  </a:lnTo>
                  <a:lnTo>
                    <a:pt x="1705" y="2559"/>
                  </a:lnTo>
                  <a:lnTo>
                    <a:pt x="1725" y="2551"/>
                  </a:lnTo>
                  <a:lnTo>
                    <a:pt x="1745" y="2544"/>
                  </a:lnTo>
                  <a:lnTo>
                    <a:pt x="1763" y="2534"/>
                  </a:lnTo>
                  <a:lnTo>
                    <a:pt x="1781" y="2523"/>
                  </a:lnTo>
                  <a:lnTo>
                    <a:pt x="1797" y="2511"/>
                  </a:lnTo>
                  <a:lnTo>
                    <a:pt x="1813" y="2496"/>
                  </a:lnTo>
                  <a:lnTo>
                    <a:pt x="1828" y="2481"/>
                  </a:lnTo>
                  <a:lnTo>
                    <a:pt x="1841" y="2463"/>
                  </a:lnTo>
                  <a:lnTo>
                    <a:pt x="1855" y="2446"/>
                  </a:lnTo>
                  <a:lnTo>
                    <a:pt x="1867" y="2426"/>
                  </a:lnTo>
                  <a:lnTo>
                    <a:pt x="1879" y="2404"/>
                  </a:lnTo>
                  <a:lnTo>
                    <a:pt x="1889" y="2381"/>
                  </a:lnTo>
                  <a:lnTo>
                    <a:pt x="2155" y="2523"/>
                  </a:lnTo>
                  <a:lnTo>
                    <a:pt x="2143" y="2544"/>
                  </a:lnTo>
                  <a:lnTo>
                    <a:pt x="2130" y="2564"/>
                  </a:lnTo>
                  <a:lnTo>
                    <a:pt x="2118" y="2584"/>
                  </a:lnTo>
                  <a:lnTo>
                    <a:pt x="2104" y="2603"/>
                  </a:lnTo>
                  <a:lnTo>
                    <a:pt x="2091" y="2621"/>
                  </a:lnTo>
                  <a:lnTo>
                    <a:pt x="2077" y="2638"/>
                  </a:lnTo>
                  <a:lnTo>
                    <a:pt x="2062" y="2655"/>
                  </a:lnTo>
                  <a:lnTo>
                    <a:pt x="2048" y="2671"/>
                  </a:lnTo>
                  <a:lnTo>
                    <a:pt x="2033" y="2687"/>
                  </a:lnTo>
                  <a:lnTo>
                    <a:pt x="2018" y="2701"/>
                  </a:lnTo>
                  <a:lnTo>
                    <a:pt x="2002" y="2716"/>
                  </a:lnTo>
                  <a:lnTo>
                    <a:pt x="1985" y="2729"/>
                  </a:lnTo>
                  <a:lnTo>
                    <a:pt x="1970" y="2742"/>
                  </a:lnTo>
                  <a:lnTo>
                    <a:pt x="1952" y="2755"/>
                  </a:lnTo>
                  <a:lnTo>
                    <a:pt x="1935" y="2766"/>
                  </a:lnTo>
                  <a:lnTo>
                    <a:pt x="1917" y="2778"/>
                  </a:lnTo>
                  <a:lnTo>
                    <a:pt x="1900" y="2787"/>
                  </a:lnTo>
                  <a:lnTo>
                    <a:pt x="1881" y="2797"/>
                  </a:lnTo>
                  <a:lnTo>
                    <a:pt x="1862" y="2806"/>
                  </a:lnTo>
                  <a:lnTo>
                    <a:pt x="1843" y="2814"/>
                  </a:lnTo>
                  <a:lnTo>
                    <a:pt x="1823" y="2822"/>
                  </a:lnTo>
                  <a:lnTo>
                    <a:pt x="1804" y="2829"/>
                  </a:lnTo>
                  <a:lnTo>
                    <a:pt x="1784" y="2835"/>
                  </a:lnTo>
                  <a:lnTo>
                    <a:pt x="1763" y="2841"/>
                  </a:lnTo>
                  <a:lnTo>
                    <a:pt x="1742" y="2846"/>
                  </a:lnTo>
                  <a:lnTo>
                    <a:pt x="1720" y="2850"/>
                  </a:lnTo>
                  <a:lnTo>
                    <a:pt x="1699" y="2854"/>
                  </a:lnTo>
                  <a:lnTo>
                    <a:pt x="1676" y="2856"/>
                  </a:lnTo>
                  <a:lnTo>
                    <a:pt x="1654" y="2859"/>
                  </a:lnTo>
                  <a:lnTo>
                    <a:pt x="1631" y="2860"/>
                  </a:lnTo>
                  <a:lnTo>
                    <a:pt x="1608" y="2861"/>
                  </a:lnTo>
                  <a:lnTo>
                    <a:pt x="1584" y="2861"/>
                  </a:lnTo>
                  <a:lnTo>
                    <a:pt x="1548" y="2861"/>
                  </a:lnTo>
                  <a:lnTo>
                    <a:pt x="1513" y="2859"/>
                  </a:lnTo>
                  <a:lnTo>
                    <a:pt x="1479" y="2855"/>
                  </a:lnTo>
                  <a:lnTo>
                    <a:pt x="1446" y="2851"/>
                  </a:lnTo>
                  <a:lnTo>
                    <a:pt x="1412" y="2845"/>
                  </a:lnTo>
                  <a:lnTo>
                    <a:pt x="1381" y="2836"/>
                  </a:lnTo>
                  <a:lnTo>
                    <a:pt x="1351" y="2827"/>
                  </a:lnTo>
                  <a:lnTo>
                    <a:pt x="1320" y="2816"/>
                  </a:lnTo>
                  <a:lnTo>
                    <a:pt x="1291" y="2805"/>
                  </a:lnTo>
                  <a:lnTo>
                    <a:pt x="1264" y="2791"/>
                  </a:lnTo>
                  <a:lnTo>
                    <a:pt x="1237" y="2777"/>
                  </a:lnTo>
                  <a:lnTo>
                    <a:pt x="1210" y="2761"/>
                  </a:lnTo>
                  <a:lnTo>
                    <a:pt x="1185" y="2743"/>
                  </a:lnTo>
                  <a:lnTo>
                    <a:pt x="1161" y="2724"/>
                  </a:lnTo>
                  <a:lnTo>
                    <a:pt x="1138" y="2703"/>
                  </a:lnTo>
                  <a:lnTo>
                    <a:pt x="1115" y="2681"/>
                  </a:lnTo>
                  <a:lnTo>
                    <a:pt x="1093" y="2658"/>
                  </a:lnTo>
                  <a:lnTo>
                    <a:pt x="1073" y="2634"/>
                  </a:lnTo>
                  <a:lnTo>
                    <a:pt x="1054" y="2609"/>
                  </a:lnTo>
                  <a:lnTo>
                    <a:pt x="1037" y="2583"/>
                  </a:lnTo>
                  <a:lnTo>
                    <a:pt x="1022" y="2556"/>
                  </a:lnTo>
                  <a:lnTo>
                    <a:pt x="1007" y="2527"/>
                  </a:lnTo>
                  <a:lnTo>
                    <a:pt x="994" y="2497"/>
                  </a:lnTo>
                  <a:lnTo>
                    <a:pt x="982" y="2467"/>
                  </a:lnTo>
                  <a:lnTo>
                    <a:pt x="972" y="2435"/>
                  </a:lnTo>
                  <a:lnTo>
                    <a:pt x="963" y="2403"/>
                  </a:lnTo>
                  <a:lnTo>
                    <a:pt x="955" y="2369"/>
                  </a:lnTo>
                  <a:lnTo>
                    <a:pt x="949" y="2334"/>
                  </a:lnTo>
                  <a:lnTo>
                    <a:pt x="945" y="2298"/>
                  </a:lnTo>
                  <a:lnTo>
                    <a:pt x="940" y="2261"/>
                  </a:lnTo>
                  <a:lnTo>
                    <a:pt x="938" y="2222"/>
                  </a:lnTo>
                  <a:lnTo>
                    <a:pt x="938" y="2184"/>
                  </a:lnTo>
                  <a:lnTo>
                    <a:pt x="938" y="2145"/>
                  </a:lnTo>
                  <a:lnTo>
                    <a:pt x="940" y="2108"/>
                  </a:lnTo>
                  <a:lnTo>
                    <a:pt x="945" y="2072"/>
                  </a:lnTo>
                  <a:lnTo>
                    <a:pt x="950" y="2036"/>
                  </a:lnTo>
                  <a:lnTo>
                    <a:pt x="956" y="2001"/>
                  </a:lnTo>
                  <a:lnTo>
                    <a:pt x="963" y="1968"/>
                  </a:lnTo>
                  <a:lnTo>
                    <a:pt x="973" y="1935"/>
                  </a:lnTo>
                  <a:lnTo>
                    <a:pt x="983" y="1904"/>
                  </a:lnTo>
                  <a:lnTo>
                    <a:pt x="996" y="1874"/>
                  </a:lnTo>
                  <a:lnTo>
                    <a:pt x="1009" y="1844"/>
                  </a:lnTo>
                  <a:lnTo>
                    <a:pt x="1024" y="1816"/>
                  </a:lnTo>
                  <a:lnTo>
                    <a:pt x="1041" y="1789"/>
                  </a:lnTo>
                  <a:lnTo>
                    <a:pt x="1058" y="1762"/>
                  </a:lnTo>
                  <a:lnTo>
                    <a:pt x="1077" y="1736"/>
                  </a:lnTo>
                  <a:lnTo>
                    <a:pt x="1098" y="1712"/>
                  </a:lnTo>
                  <a:lnTo>
                    <a:pt x="1120" y="1689"/>
                  </a:lnTo>
                  <a:lnTo>
                    <a:pt x="1143" y="1666"/>
                  </a:lnTo>
                  <a:lnTo>
                    <a:pt x="1167" y="1646"/>
                  </a:lnTo>
                  <a:lnTo>
                    <a:pt x="1192" y="1626"/>
                  </a:lnTo>
                  <a:lnTo>
                    <a:pt x="1217" y="1609"/>
                  </a:lnTo>
                  <a:lnTo>
                    <a:pt x="1242" y="1592"/>
                  </a:lnTo>
                  <a:lnTo>
                    <a:pt x="1269" y="1577"/>
                  </a:lnTo>
                  <a:lnTo>
                    <a:pt x="1296" y="1564"/>
                  </a:lnTo>
                  <a:lnTo>
                    <a:pt x="1324" y="1551"/>
                  </a:lnTo>
                  <a:lnTo>
                    <a:pt x="1353" y="1541"/>
                  </a:lnTo>
                  <a:lnTo>
                    <a:pt x="1383" y="1531"/>
                  </a:lnTo>
                  <a:lnTo>
                    <a:pt x="1412" y="1524"/>
                  </a:lnTo>
                  <a:lnTo>
                    <a:pt x="1443" y="1518"/>
                  </a:lnTo>
                  <a:lnTo>
                    <a:pt x="1475" y="1512"/>
                  </a:lnTo>
                  <a:lnTo>
                    <a:pt x="1507" y="1508"/>
                  </a:lnTo>
                  <a:lnTo>
                    <a:pt x="1541" y="1506"/>
                  </a:lnTo>
                  <a:lnTo>
                    <a:pt x="1574" y="1506"/>
                  </a:lnTo>
                  <a:lnTo>
                    <a:pt x="1599" y="1506"/>
                  </a:lnTo>
                  <a:lnTo>
                    <a:pt x="1623" y="1507"/>
                  </a:lnTo>
                  <a:lnTo>
                    <a:pt x="1647" y="1508"/>
                  </a:lnTo>
                  <a:lnTo>
                    <a:pt x="1671" y="1510"/>
                  </a:lnTo>
                  <a:lnTo>
                    <a:pt x="1694" y="1513"/>
                  </a:lnTo>
                  <a:lnTo>
                    <a:pt x="1716" y="1516"/>
                  </a:lnTo>
                  <a:lnTo>
                    <a:pt x="1739" y="1521"/>
                  </a:lnTo>
                  <a:lnTo>
                    <a:pt x="1761" y="1526"/>
                  </a:lnTo>
                  <a:lnTo>
                    <a:pt x="1782" y="1531"/>
                  </a:lnTo>
                  <a:lnTo>
                    <a:pt x="1803" y="1536"/>
                  </a:lnTo>
                  <a:lnTo>
                    <a:pt x="1823" y="1543"/>
                  </a:lnTo>
                  <a:lnTo>
                    <a:pt x="1843" y="1550"/>
                  </a:lnTo>
                  <a:lnTo>
                    <a:pt x="1863" y="1558"/>
                  </a:lnTo>
                  <a:lnTo>
                    <a:pt x="1882" y="1567"/>
                  </a:lnTo>
                  <a:lnTo>
                    <a:pt x="1901" y="1575"/>
                  </a:lnTo>
                  <a:lnTo>
                    <a:pt x="1918" y="1585"/>
                  </a:lnTo>
                  <a:lnTo>
                    <a:pt x="1936" y="1595"/>
                  </a:lnTo>
                  <a:lnTo>
                    <a:pt x="1954" y="1607"/>
                  </a:lnTo>
                  <a:lnTo>
                    <a:pt x="1971" y="1618"/>
                  </a:lnTo>
                  <a:lnTo>
                    <a:pt x="1987" y="1630"/>
                  </a:lnTo>
                  <a:lnTo>
                    <a:pt x="2003" y="1642"/>
                  </a:lnTo>
                  <a:lnTo>
                    <a:pt x="2019" y="1656"/>
                  </a:lnTo>
                  <a:lnTo>
                    <a:pt x="2034" y="1669"/>
                  </a:lnTo>
                  <a:lnTo>
                    <a:pt x="2049" y="1684"/>
                  </a:lnTo>
                  <a:lnTo>
                    <a:pt x="2062" y="1700"/>
                  </a:lnTo>
                  <a:lnTo>
                    <a:pt x="2076" y="1716"/>
                  </a:lnTo>
                  <a:lnTo>
                    <a:pt x="2090" y="1732"/>
                  </a:lnTo>
                  <a:lnTo>
                    <a:pt x="2103" y="1749"/>
                  </a:lnTo>
                  <a:lnTo>
                    <a:pt x="2115" y="1767"/>
                  </a:lnTo>
                  <a:lnTo>
                    <a:pt x="2127" y="1785"/>
                  </a:lnTo>
                  <a:lnTo>
                    <a:pt x="2139" y="1803"/>
                  </a:lnTo>
                  <a:lnTo>
                    <a:pt x="2150" y="1823"/>
                  </a:lnTo>
                  <a:lnTo>
                    <a:pt x="1862" y="1971"/>
                  </a:lnTo>
                  <a:close/>
                  <a:moveTo>
                    <a:pt x="3114" y="1971"/>
                  </a:moveTo>
                  <a:lnTo>
                    <a:pt x="3102" y="1950"/>
                  </a:lnTo>
                  <a:lnTo>
                    <a:pt x="3092" y="1929"/>
                  </a:lnTo>
                  <a:lnTo>
                    <a:pt x="3080" y="1910"/>
                  </a:lnTo>
                  <a:lnTo>
                    <a:pt x="3068" y="1894"/>
                  </a:lnTo>
                  <a:lnTo>
                    <a:pt x="3055" y="1877"/>
                  </a:lnTo>
                  <a:lnTo>
                    <a:pt x="3042" y="1862"/>
                  </a:lnTo>
                  <a:lnTo>
                    <a:pt x="3027" y="1850"/>
                  </a:lnTo>
                  <a:lnTo>
                    <a:pt x="3012" y="1837"/>
                  </a:lnTo>
                  <a:lnTo>
                    <a:pt x="2997" y="1827"/>
                  </a:lnTo>
                  <a:lnTo>
                    <a:pt x="2981" y="1818"/>
                  </a:lnTo>
                  <a:lnTo>
                    <a:pt x="2965" y="1810"/>
                  </a:lnTo>
                  <a:lnTo>
                    <a:pt x="2948" y="1803"/>
                  </a:lnTo>
                  <a:lnTo>
                    <a:pt x="2930" y="1799"/>
                  </a:lnTo>
                  <a:lnTo>
                    <a:pt x="2912" y="1795"/>
                  </a:lnTo>
                  <a:lnTo>
                    <a:pt x="2893" y="1793"/>
                  </a:lnTo>
                  <a:lnTo>
                    <a:pt x="2874" y="1793"/>
                  </a:lnTo>
                  <a:lnTo>
                    <a:pt x="2856" y="1793"/>
                  </a:lnTo>
                  <a:lnTo>
                    <a:pt x="2838" y="1794"/>
                  </a:lnTo>
                  <a:lnTo>
                    <a:pt x="2821" y="1796"/>
                  </a:lnTo>
                  <a:lnTo>
                    <a:pt x="2805" y="1799"/>
                  </a:lnTo>
                  <a:lnTo>
                    <a:pt x="2789" y="1802"/>
                  </a:lnTo>
                  <a:lnTo>
                    <a:pt x="2774" y="1807"/>
                  </a:lnTo>
                  <a:lnTo>
                    <a:pt x="2760" y="1812"/>
                  </a:lnTo>
                  <a:lnTo>
                    <a:pt x="2745" y="1817"/>
                  </a:lnTo>
                  <a:lnTo>
                    <a:pt x="2732" y="1823"/>
                  </a:lnTo>
                  <a:lnTo>
                    <a:pt x="2719" y="1831"/>
                  </a:lnTo>
                  <a:lnTo>
                    <a:pt x="2707" y="1839"/>
                  </a:lnTo>
                  <a:lnTo>
                    <a:pt x="2695" y="1847"/>
                  </a:lnTo>
                  <a:lnTo>
                    <a:pt x="2684" y="1857"/>
                  </a:lnTo>
                  <a:lnTo>
                    <a:pt x="2673" y="1867"/>
                  </a:lnTo>
                  <a:lnTo>
                    <a:pt x="2663" y="1878"/>
                  </a:lnTo>
                  <a:lnTo>
                    <a:pt x="2653" y="1890"/>
                  </a:lnTo>
                  <a:lnTo>
                    <a:pt x="2645" y="1903"/>
                  </a:lnTo>
                  <a:lnTo>
                    <a:pt x="2637" y="1916"/>
                  </a:lnTo>
                  <a:lnTo>
                    <a:pt x="2628" y="1930"/>
                  </a:lnTo>
                  <a:lnTo>
                    <a:pt x="2621" y="1945"/>
                  </a:lnTo>
                  <a:lnTo>
                    <a:pt x="2615" y="1961"/>
                  </a:lnTo>
                  <a:lnTo>
                    <a:pt x="2608" y="1976"/>
                  </a:lnTo>
                  <a:lnTo>
                    <a:pt x="2603" y="1994"/>
                  </a:lnTo>
                  <a:lnTo>
                    <a:pt x="2599" y="2012"/>
                  </a:lnTo>
                  <a:lnTo>
                    <a:pt x="2594" y="2030"/>
                  </a:lnTo>
                  <a:lnTo>
                    <a:pt x="2591" y="2050"/>
                  </a:lnTo>
                  <a:lnTo>
                    <a:pt x="2588" y="2070"/>
                  </a:lnTo>
                  <a:lnTo>
                    <a:pt x="2584" y="2091"/>
                  </a:lnTo>
                  <a:lnTo>
                    <a:pt x="2582" y="2113"/>
                  </a:lnTo>
                  <a:lnTo>
                    <a:pt x="2581" y="2135"/>
                  </a:lnTo>
                  <a:lnTo>
                    <a:pt x="2580" y="2158"/>
                  </a:lnTo>
                  <a:lnTo>
                    <a:pt x="2580" y="2182"/>
                  </a:lnTo>
                  <a:lnTo>
                    <a:pt x="2580" y="2206"/>
                  </a:lnTo>
                  <a:lnTo>
                    <a:pt x="2581" y="2229"/>
                  </a:lnTo>
                  <a:lnTo>
                    <a:pt x="2582" y="2251"/>
                  </a:lnTo>
                  <a:lnTo>
                    <a:pt x="2584" y="2273"/>
                  </a:lnTo>
                  <a:lnTo>
                    <a:pt x="2588" y="2294"/>
                  </a:lnTo>
                  <a:lnTo>
                    <a:pt x="2591" y="2314"/>
                  </a:lnTo>
                  <a:lnTo>
                    <a:pt x="2594" y="2334"/>
                  </a:lnTo>
                  <a:lnTo>
                    <a:pt x="2599" y="2351"/>
                  </a:lnTo>
                  <a:lnTo>
                    <a:pt x="2603" y="2369"/>
                  </a:lnTo>
                  <a:lnTo>
                    <a:pt x="2608" y="2387"/>
                  </a:lnTo>
                  <a:lnTo>
                    <a:pt x="2615" y="2403"/>
                  </a:lnTo>
                  <a:lnTo>
                    <a:pt x="2621" y="2418"/>
                  </a:lnTo>
                  <a:lnTo>
                    <a:pt x="2628" y="2433"/>
                  </a:lnTo>
                  <a:lnTo>
                    <a:pt x="2637" y="2448"/>
                  </a:lnTo>
                  <a:lnTo>
                    <a:pt x="2645" y="2460"/>
                  </a:lnTo>
                  <a:lnTo>
                    <a:pt x="2653" y="2473"/>
                  </a:lnTo>
                  <a:lnTo>
                    <a:pt x="2663" y="2485"/>
                  </a:lnTo>
                  <a:lnTo>
                    <a:pt x="2673" y="2496"/>
                  </a:lnTo>
                  <a:lnTo>
                    <a:pt x="2684" y="2506"/>
                  </a:lnTo>
                  <a:lnTo>
                    <a:pt x="2695" y="2516"/>
                  </a:lnTo>
                  <a:lnTo>
                    <a:pt x="2707" y="2524"/>
                  </a:lnTo>
                  <a:lnTo>
                    <a:pt x="2719" y="2533"/>
                  </a:lnTo>
                  <a:lnTo>
                    <a:pt x="2732" y="2540"/>
                  </a:lnTo>
                  <a:lnTo>
                    <a:pt x="2745" y="2546"/>
                  </a:lnTo>
                  <a:lnTo>
                    <a:pt x="2760" y="2551"/>
                  </a:lnTo>
                  <a:lnTo>
                    <a:pt x="2774" y="2557"/>
                  </a:lnTo>
                  <a:lnTo>
                    <a:pt x="2789" y="2561"/>
                  </a:lnTo>
                  <a:lnTo>
                    <a:pt x="2805" y="2564"/>
                  </a:lnTo>
                  <a:lnTo>
                    <a:pt x="2821" y="2567"/>
                  </a:lnTo>
                  <a:lnTo>
                    <a:pt x="2838" y="2569"/>
                  </a:lnTo>
                  <a:lnTo>
                    <a:pt x="2856" y="2570"/>
                  </a:lnTo>
                  <a:lnTo>
                    <a:pt x="2874" y="2570"/>
                  </a:lnTo>
                  <a:lnTo>
                    <a:pt x="2898" y="2569"/>
                  </a:lnTo>
                  <a:lnTo>
                    <a:pt x="2920" y="2567"/>
                  </a:lnTo>
                  <a:lnTo>
                    <a:pt x="2941" y="2564"/>
                  </a:lnTo>
                  <a:lnTo>
                    <a:pt x="2962" y="2559"/>
                  </a:lnTo>
                  <a:lnTo>
                    <a:pt x="2982" y="2551"/>
                  </a:lnTo>
                  <a:lnTo>
                    <a:pt x="3001" y="2544"/>
                  </a:lnTo>
                  <a:lnTo>
                    <a:pt x="3019" y="2534"/>
                  </a:lnTo>
                  <a:lnTo>
                    <a:pt x="3035" y="2523"/>
                  </a:lnTo>
                  <a:lnTo>
                    <a:pt x="3052" y="2511"/>
                  </a:lnTo>
                  <a:lnTo>
                    <a:pt x="3067" y="2496"/>
                  </a:lnTo>
                  <a:lnTo>
                    <a:pt x="3081" y="2481"/>
                  </a:lnTo>
                  <a:lnTo>
                    <a:pt x="3095" y="2463"/>
                  </a:lnTo>
                  <a:lnTo>
                    <a:pt x="3107" y="2446"/>
                  </a:lnTo>
                  <a:lnTo>
                    <a:pt x="3120" y="2426"/>
                  </a:lnTo>
                  <a:lnTo>
                    <a:pt x="3130" y="2404"/>
                  </a:lnTo>
                  <a:lnTo>
                    <a:pt x="3140" y="2381"/>
                  </a:lnTo>
                  <a:lnTo>
                    <a:pt x="3412" y="2523"/>
                  </a:lnTo>
                  <a:lnTo>
                    <a:pt x="3400" y="2544"/>
                  </a:lnTo>
                  <a:lnTo>
                    <a:pt x="3388" y="2564"/>
                  </a:lnTo>
                  <a:lnTo>
                    <a:pt x="3375" y="2584"/>
                  </a:lnTo>
                  <a:lnTo>
                    <a:pt x="3362" y="2603"/>
                  </a:lnTo>
                  <a:lnTo>
                    <a:pt x="3349" y="2621"/>
                  </a:lnTo>
                  <a:lnTo>
                    <a:pt x="3334" y="2638"/>
                  </a:lnTo>
                  <a:lnTo>
                    <a:pt x="3320" y="2655"/>
                  </a:lnTo>
                  <a:lnTo>
                    <a:pt x="3306" y="2671"/>
                  </a:lnTo>
                  <a:lnTo>
                    <a:pt x="3290" y="2687"/>
                  </a:lnTo>
                  <a:lnTo>
                    <a:pt x="3275" y="2701"/>
                  </a:lnTo>
                  <a:lnTo>
                    <a:pt x="3259" y="2716"/>
                  </a:lnTo>
                  <a:lnTo>
                    <a:pt x="3243" y="2729"/>
                  </a:lnTo>
                  <a:lnTo>
                    <a:pt x="3226" y="2742"/>
                  </a:lnTo>
                  <a:lnTo>
                    <a:pt x="3210" y="2755"/>
                  </a:lnTo>
                  <a:lnTo>
                    <a:pt x="3192" y="2766"/>
                  </a:lnTo>
                  <a:lnTo>
                    <a:pt x="3175" y="2778"/>
                  </a:lnTo>
                  <a:lnTo>
                    <a:pt x="3156" y="2787"/>
                  </a:lnTo>
                  <a:lnTo>
                    <a:pt x="3139" y="2797"/>
                  </a:lnTo>
                  <a:lnTo>
                    <a:pt x="3120" y="2806"/>
                  </a:lnTo>
                  <a:lnTo>
                    <a:pt x="3101" y="2814"/>
                  </a:lnTo>
                  <a:lnTo>
                    <a:pt x="3081" y="2822"/>
                  </a:lnTo>
                  <a:lnTo>
                    <a:pt x="3061" y="2829"/>
                  </a:lnTo>
                  <a:lnTo>
                    <a:pt x="3042" y="2835"/>
                  </a:lnTo>
                  <a:lnTo>
                    <a:pt x="3021" y="2841"/>
                  </a:lnTo>
                  <a:lnTo>
                    <a:pt x="3000" y="2846"/>
                  </a:lnTo>
                  <a:lnTo>
                    <a:pt x="2978" y="2850"/>
                  </a:lnTo>
                  <a:lnTo>
                    <a:pt x="2957" y="2854"/>
                  </a:lnTo>
                  <a:lnTo>
                    <a:pt x="2934" y="2856"/>
                  </a:lnTo>
                  <a:lnTo>
                    <a:pt x="2912" y="2859"/>
                  </a:lnTo>
                  <a:lnTo>
                    <a:pt x="2889" y="2860"/>
                  </a:lnTo>
                  <a:lnTo>
                    <a:pt x="2866" y="2861"/>
                  </a:lnTo>
                  <a:lnTo>
                    <a:pt x="2842" y="2861"/>
                  </a:lnTo>
                  <a:lnTo>
                    <a:pt x="2807" y="2861"/>
                  </a:lnTo>
                  <a:lnTo>
                    <a:pt x="2771" y="2859"/>
                  </a:lnTo>
                  <a:lnTo>
                    <a:pt x="2737" y="2855"/>
                  </a:lnTo>
                  <a:lnTo>
                    <a:pt x="2703" y="2851"/>
                  </a:lnTo>
                  <a:lnTo>
                    <a:pt x="2671" y="2845"/>
                  </a:lnTo>
                  <a:lnTo>
                    <a:pt x="2640" y="2836"/>
                  </a:lnTo>
                  <a:lnTo>
                    <a:pt x="2608" y="2827"/>
                  </a:lnTo>
                  <a:lnTo>
                    <a:pt x="2579" y="2816"/>
                  </a:lnTo>
                  <a:lnTo>
                    <a:pt x="2550" y="2805"/>
                  </a:lnTo>
                  <a:lnTo>
                    <a:pt x="2522" y="2791"/>
                  </a:lnTo>
                  <a:lnTo>
                    <a:pt x="2495" y="2777"/>
                  </a:lnTo>
                  <a:lnTo>
                    <a:pt x="2469" y="2761"/>
                  </a:lnTo>
                  <a:lnTo>
                    <a:pt x="2444" y="2743"/>
                  </a:lnTo>
                  <a:lnTo>
                    <a:pt x="2420" y="2724"/>
                  </a:lnTo>
                  <a:lnTo>
                    <a:pt x="2395" y="2703"/>
                  </a:lnTo>
                  <a:lnTo>
                    <a:pt x="2374" y="2681"/>
                  </a:lnTo>
                  <a:lnTo>
                    <a:pt x="2352" y="2658"/>
                  </a:lnTo>
                  <a:lnTo>
                    <a:pt x="2332" y="2634"/>
                  </a:lnTo>
                  <a:lnTo>
                    <a:pt x="2313" y="2609"/>
                  </a:lnTo>
                  <a:lnTo>
                    <a:pt x="2296" y="2583"/>
                  </a:lnTo>
                  <a:lnTo>
                    <a:pt x="2281" y="2556"/>
                  </a:lnTo>
                  <a:lnTo>
                    <a:pt x="2266" y="2527"/>
                  </a:lnTo>
                  <a:lnTo>
                    <a:pt x="2252" y="2497"/>
                  </a:lnTo>
                  <a:lnTo>
                    <a:pt x="2241" y="2467"/>
                  </a:lnTo>
                  <a:lnTo>
                    <a:pt x="2231" y="2435"/>
                  </a:lnTo>
                  <a:lnTo>
                    <a:pt x="2222" y="2403"/>
                  </a:lnTo>
                  <a:lnTo>
                    <a:pt x="2214" y="2369"/>
                  </a:lnTo>
                  <a:lnTo>
                    <a:pt x="2209" y="2334"/>
                  </a:lnTo>
                  <a:lnTo>
                    <a:pt x="2203" y="2298"/>
                  </a:lnTo>
                  <a:lnTo>
                    <a:pt x="2200" y="2261"/>
                  </a:lnTo>
                  <a:lnTo>
                    <a:pt x="2198" y="2222"/>
                  </a:lnTo>
                  <a:lnTo>
                    <a:pt x="2197" y="2184"/>
                  </a:lnTo>
                  <a:lnTo>
                    <a:pt x="2198" y="2145"/>
                  </a:lnTo>
                  <a:lnTo>
                    <a:pt x="2200" y="2108"/>
                  </a:lnTo>
                  <a:lnTo>
                    <a:pt x="2203" y="2072"/>
                  </a:lnTo>
                  <a:lnTo>
                    <a:pt x="2209" y="2036"/>
                  </a:lnTo>
                  <a:lnTo>
                    <a:pt x="2215" y="2001"/>
                  </a:lnTo>
                  <a:lnTo>
                    <a:pt x="2222" y="1968"/>
                  </a:lnTo>
                  <a:lnTo>
                    <a:pt x="2232" y="1935"/>
                  </a:lnTo>
                  <a:lnTo>
                    <a:pt x="2242" y="1904"/>
                  </a:lnTo>
                  <a:lnTo>
                    <a:pt x="2254" y="1874"/>
                  </a:lnTo>
                  <a:lnTo>
                    <a:pt x="2267" y="1844"/>
                  </a:lnTo>
                  <a:lnTo>
                    <a:pt x="2282" y="1816"/>
                  </a:lnTo>
                  <a:lnTo>
                    <a:pt x="2298" y="1789"/>
                  </a:lnTo>
                  <a:lnTo>
                    <a:pt x="2315" y="1762"/>
                  </a:lnTo>
                  <a:lnTo>
                    <a:pt x="2334" y="1736"/>
                  </a:lnTo>
                  <a:lnTo>
                    <a:pt x="2355" y="1712"/>
                  </a:lnTo>
                  <a:lnTo>
                    <a:pt x="2377" y="1689"/>
                  </a:lnTo>
                  <a:lnTo>
                    <a:pt x="2399" y="1666"/>
                  </a:lnTo>
                  <a:lnTo>
                    <a:pt x="2423" y="1646"/>
                  </a:lnTo>
                  <a:lnTo>
                    <a:pt x="2447" y="1626"/>
                  </a:lnTo>
                  <a:lnTo>
                    <a:pt x="2472" y="1609"/>
                  </a:lnTo>
                  <a:lnTo>
                    <a:pt x="2498" y="1592"/>
                  </a:lnTo>
                  <a:lnTo>
                    <a:pt x="2524" y="1577"/>
                  </a:lnTo>
                  <a:lnTo>
                    <a:pt x="2551" y="1564"/>
                  </a:lnTo>
                  <a:lnTo>
                    <a:pt x="2579" y="1551"/>
                  </a:lnTo>
                  <a:lnTo>
                    <a:pt x="2608" y="1541"/>
                  </a:lnTo>
                  <a:lnTo>
                    <a:pt x="2638" y="1531"/>
                  </a:lnTo>
                  <a:lnTo>
                    <a:pt x="2668" y="1524"/>
                  </a:lnTo>
                  <a:lnTo>
                    <a:pt x="2699" y="1518"/>
                  </a:lnTo>
                  <a:lnTo>
                    <a:pt x="2732" y="1512"/>
                  </a:lnTo>
                  <a:lnTo>
                    <a:pt x="2764" y="1508"/>
                  </a:lnTo>
                  <a:lnTo>
                    <a:pt x="2797" y="1506"/>
                  </a:lnTo>
                  <a:lnTo>
                    <a:pt x="2832" y="1506"/>
                  </a:lnTo>
                  <a:lnTo>
                    <a:pt x="2857" y="1506"/>
                  </a:lnTo>
                  <a:lnTo>
                    <a:pt x="2881" y="1507"/>
                  </a:lnTo>
                  <a:lnTo>
                    <a:pt x="2905" y="1508"/>
                  </a:lnTo>
                  <a:lnTo>
                    <a:pt x="2929" y="1510"/>
                  </a:lnTo>
                  <a:lnTo>
                    <a:pt x="2952" y="1513"/>
                  </a:lnTo>
                  <a:lnTo>
                    <a:pt x="2975" y="1516"/>
                  </a:lnTo>
                  <a:lnTo>
                    <a:pt x="2997" y="1521"/>
                  </a:lnTo>
                  <a:lnTo>
                    <a:pt x="3019" y="1526"/>
                  </a:lnTo>
                  <a:lnTo>
                    <a:pt x="3040" y="1531"/>
                  </a:lnTo>
                  <a:lnTo>
                    <a:pt x="3060" y="1536"/>
                  </a:lnTo>
                  <a:lnTo>
                    <a:pt x="3081" y="1543"/>
                  </a:lnTo>
                  <a:lnTo>
                    <a:pt x="3101" y="1550"/>
                  </a:lnTo>
                  <a:lnTo>
                    <a:pt x="3120" y="1558"/>
                  </a:lnTo>
                  <a:lnTo>
                    <a:pt x="3140" y="1567"/>
                  </a:lnTo>
                  <a:lnTo>
                    <a:pt x="3159" y="1575"/>
                  </a:lnTo>
                  <a:lnTo>
                    <a:pt x="3176" y="1585"/>
                  </a:lnTo>
                  <a:lnTo>
                    <a:pt x="3194" y="1595"/>
                  </a:lnTo>
                  <a:lnTo>
                    <a:pt x="3211" y="1607"/>
                  </a:lnTo>
                  <a:lnTo>
                    <a:pt x="3229" y="1618"/>
                  </a:lnTo>
                  <a:lnTo>
                    <a:pt x="3244" y="1630"/>
                  </a:lnTo>
                  <a:lnTo>
                    <a:pt x="3261" y="1642"/>
                  </a:lnTo>
                  <a:lnTo>
                    <a:pt x="3277" y="1656"/>
                  </a:lnTo>
                  <a:lnTo>
                    <a:pt x="3291" y="1669"/>
                  </a:lnTo>
                  <a:lnTo>
                    <a:pt x="3306" y="1684"/>
                  </a:lnTo>
                  <a:lnTo>
                    <a:pt x="3320" y="1700"/>
                  </a:lnTo>
                  <a:lnTo>
                    <a:pt x="3334" y="1716"/>
                  </a:lnTo>
                  <a:lnTo>
                    <a:pt x="3346" y="1732"/>
                  </a:lnTo>
                  <a:lnTo>
                    <a:pt x="3360" y="1749"/>
                  </a:lnTo>
                  <a:lnTo>
                    <a:pt x="3373" y="1767"/>
                  </a:lnTo>
                  <a:lnTo>
                    <a:pt x="3384" y="1785"/>
                  </a:lnTo>
                  <a:lnTo>
                    <a:pt x="3396" y="1803"/>
                  </a:lnTo>
                  <a:lnTo>
                    <a:pt x="3407" y="1823"/>
                  </a:lnTo>
                  <a:lnTo>
                    <a:pt x="3114" y="1971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0150475" y="6088063"/>
              <a:ext cx="1893888" cy="665162"/>
            </a:xfrm>
            <a:custGeom>
              <a:avLst/>
              <a:gdLst>
                <a:gd name="T0" fmla="*/ 281 w 16702"/>
                <a:gd name="T1" fmla="*/ 2 h 5866"/>
                <a:gd name="T2" fmla="*/ 220 w 16702"/>
                <a:gd name="T3" fmla="*/ 14 h 5866"/>
                <a:gd name="T4" fmla="*/ 164 w 16702"/>
                <a:gd name="T5" fmla="*/ 38 h 5866"/>
                <a:gd name="T6" fmla="*/ 114 w 16702"/>
                <a:gd name="T7" fmla="*/ 71 h 5866"/>
                <a:gd name="T8" fmla="*/ 72 w 16702"/>
                <a:gd name="T9" fmla="*/ 114 h 5866"/>
                <a:gd name="T10" fmla="*/ 38 w 16702"/>
                <a:gd name="T11" fmla="*/ 164 h 5866"/>
                <a:gd name="T12" fmla="*/ 14 w 16702"/>
                <a:gd name="T13" fmla="*/ 221 h 5866"/>
                <a:gd name="T14" fmla="*/ 2 w 16702"/>
                <a:gd name="T15" fmla="*/ 282 h 5866"/>
                <a:gd name="T16" fmla="*/ 0 w 16702"/>
                <a:gd name="T17" fmla="*/ 5802 h 5866"/>
                <a:gd name="T18" fmla="*/ 8 w 16702"/>
                <a:gd name="T19" fmla="*/ 5829 h 5866"/>
                <a:gd name="T20" fmla="*/ 26 w 16702"/>
                <a:gd name="T21" fmla="*/ 5850 h 5866"/>
                <a:gd name="T22" fmla="*/ 50 w 16702"/>
                <a:gd name="T23" fmla="*/ 5863 h 5866"/>
                <a:gd name="T24" fmla="*/ 16631 w 16702"/>
                <a:gd name="T25" fmla="*/ 5866 h 5866"/>
                <a:gd name="T26" fmla="*/ 16659 w 16702"/>
                <a:gd name="T27" fmla="*/ 5861 h 5866"/>
                <a:gd name="T28" fmla="*/ 16681 w 16702"/>
                <a:gd name="T29" fmla="*/ 5845 h 5866"/>
                <a:gd name="T30" fmla="*/ 16697 w 16702"/>
                <a:gd name="T31" fmla="*/ 5823 h 5866"/>
                <a:gd name="T32" fmla="*/ 16702 w 16702"/>
                <a:gd name="T33" fmla="*/ 5795 h 5866"/>
                <a:gd name="T34" fmla="*/ 16699 w 16702"/>
                <a:gd name="T35" fmla="*/ 266 h 5866"/>
                <a:gd name="T36" fmla="*/ 16683 w 16702"/>
                <a:gd name="T37" fmla="*/ 206 h 5866"/>
                <a:gd name="T38" fmla="*/ 16657 w 16702"/>
                <a:gd name="T39" fmla="*/ 151 h 5866"/>
                <a:gd name="T40" fmla="*/ 16621 w 16702"/>
                <a:gd name="T41" fmla="*/ 103 h 5866"/>
                <a:gd name="T42" fmla="*/ 16577 w 16702"/>
                <a:gd name="T43" fmla="*/ 63 h 5866"/>
                <a:gd name="T44" fmla="*/ 16525 w 16702"/>
                <a:gd name="T45" fmla="*/ 31 h 5866"/>
                <a:gd name="T46" fmla="*/ 16467 w 16702"/>
                <a:gd name="T47" fmla="*/ 9 h 5866"/>
                <a:gd name="T48" fmla="*/ 16406 w 16702"/>
                <a:gd name="T49" fmla="*/ 0 h 5866"/>
                <a:gd name="T50" fmla="*/ 16407 w 16702"/>
                <a:gd name="T51" fmla="*/ 142 h 5866"/>
                <a:gd name="T52" fmla="*/ 16471 w 16702"/>
                <a:gd name="T53" fmla="*/ 162 h 5866"/>
                <a:gd name="T54" fmla="*/ 16521 w 16702"/>
                <a:gd name="T55" fmla="*/ 204 h 5866"/>
                <a:gd name="T56" fmla="*/ 16553 w 16702"/>
                <a:gd name="T57" fmla="*/ 263 h 5866"/>
                <a:gd name="T58" fmla="*/ 16561 w 16702"/>
                <a:gd name="T59" fmla="*/ 338 h 5866"/>
                <a:gd name="T60" fmla="*/ 16561 w 16702"/>
                <a:gd name="T61" fmla="*/ 874 h 5866"/>
                <a:gd name="T62" fmla="*/ 16561 w 16702"/>
                <a:gd name="T63" fmla="*/ 1905 h 5866"/>
                <a:gd name="T64" fmla="*/ 16561 w 16702"/>
                <a:gd name="T65" fmla="*/ 3171 h 5866"/>
                <a:gd name="T66" fmla="*/ 5070 w 16702"/>
                <a:gd name="T67" fmla="*/ 4114 h 5866"/>
                <a:gd name="T68" fmla="*/ 4895 w 16702"/>
                <a:gd name="T69" fmla="*/ 4388 h 5866"/>
                <a:gd name="T70" fmla="*/ 4685 w 16702"/>
                <a:gd name="T71" fmla="*/ 4636 h 5866"/>
                <a:gd name="T72" fmla="*/ 4446 w 16702"/>
                <a:gd name="T73" fmla="*/ 4855 h 5866"/>
                <a:gd name="T74" fmla="*/ 4180 w 16702"/>
                <a:gd name="T75" fmla="*/ 5042 h 5866"/>
                <a:gd name="T76" fmla="*/ 3889 w 16702"/>
                <a:gd name="T77" fmla="*/ 5192 h 5866"/>
                <a:gd name="T78" fmla="*/ 3578 w 16702"/>
                <a:gd name="T79" fmla="*/ 5303 h 5866"/>
                <a:gd name="T80" fmla="*/ 3250 w 16702"/>
                <a:gd name="T81" fmla="*/ 5373 h 5866"/>
                <a:gd name="T82" fmla="*/ 2906 w 16702"/>
                <a:gd name="T83" fmla="*/ 5397 h 5866"/>
                <a:gd name="T84" fmla="*/ 2563 w 16702"/>
                <a:gd name="T85" fmla="*/ 5373 h 5866"/>
                <a:gd name="T86" fmla="*/ 2235 w 16702"/>
                <a:gd name="T87" fmla="*/ 5303 h 5866"/>
                <a:gd name="T88" fmla="*/ 1923 w 16702"/>
                <a:gd name="T89" fmla="*/ 5192 h 5866"/>
                <a:gd name="T90" fmla="*/ 1633 w 16702"/>
                <a:gd name="T91" fmla="*/ 5042 h 5866"/>
                <a:gd name="T92" fmla="*/ 1366 w 16702"/>
                <a:gd name="T93" fmla="*/ 4856 h 5866"/>
                <a:gd name="T94" fmla="*/ 1127 w 16702"/>
                <a:gd name="T95" fmla="*/ 4637 h 5866"/>
                <a:gd name="T96" fmla="*/ 919 w 16702"/>
                <a:gd name="T97" fmla="*/ 4388 h 5866"/>
                <a:gd name="T98" fmla="*/ 742 w 16702"/>
                <a:gd name="T99" fmla="*/ 4114 h 5866"/>
                <a:gd name="T100" fmla="*/ 141 w 16702"/>
                <a:gd name="T101" fmla="*/ 3171 h 5866"/>
                <a:gd name="T102" fmla="*/ 141 w 16702"/>
                <a:gd name="T103" fmla="*/ 1905 h 5866"/>
                <a:gd name="T104" fmla="*/ 141 w 16702"/>
                <a:gd name="T105" fmla="*/ 874 h 5866"/>
                <a:gd name="T106" fmla="*/ 141 w 16702"/>
                <a:gd name="T107" fmla="*/ 338 h 5866"/>
                <a:gd name="T108" fmla="*/ 149 w 16702"/>
                <a:gd name="T109" fmla="*/ 263 h 5866"/>
                <a:gd name="T110" fmla="*/ 181 w 16702"/>
                <a:gd name="T111" fmla="*/ 204 h 5866"/>
                <a:gd name="T112" fmla="*/ 231 w 16702"/>
                <a:gd name="T113" fmla="*/ 162 h 5866"/>
                <a:gd name="T114" fmla="*/ 295 w 16702"/>
                <a:gd name="T115" fmla="*/ 142 h 5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702" h="5866">
                  <a:moveTo>
                    <a:pt x="16390" y="0"/>
                  </a:moveTo>
                  <a:lnTo>
                    <a:pt x="313" y="0"/>
                  </a:lnTo>
                  <a:lnTo>
                    <a:pt x="296" y="0"/>
                  </a:lnTo>
                  <a:lnTo>
                    <a:pt x="281" y="2"/>
                  </a:lnTo>
                  <a:lnTo>
                    <a:pt x="265" y="3"/>
                  </a:lnTo>
                  <a:lnTo>
                    <a:pt x="249" y="6"/>
                  </a:lnTo>
                  <a:lnTo>
                    <a:pt x="235" y="9"/>
                  </a:lnTo>
                  <a:lnTo>
                    <a:pt x="220" y="14"/>
                  </a:lnTo>
                  <a:lnTo>
                    <a:pt x="206" y="19"/>
                  </a:lnTo>
                  <a:lnTo>
                    <a:pt x="191" y="25"/>
                  </a:lnTo>
                  <a:lnTo>
                    <a:pt x="177" y="31"/>
                  </a:lnTo>
                  <a:lnTo>
                    <a:pt x="164" y="38"/>
                  </a:lnTo>
                  <a:lnTo>
                    <a:pt x="150" y="45"/>
                  </a:lnTo>
                  <a:lnTo>
                    <a:pt x="138" y="53"/>
                  </a:lnTo>
                  <a:lnTo>
                    <a:pt x="125" y="63"/>
                  </a:lnTo>
                  <a:lnTo>
                    <a:pt x="114" y="71"/>
                  </a:lnTo>
                  <a:lnTo>
                    <a:pt x="102" y="82"/>
                  </a:lnTo>
                  <a:lnTo>
                    <a:pt x="92" y="92"/>
                  </a:lnTo>
                  <a:lnTo>
                    <a:pt x="81" y="103"/>
                  </a:lnTo>
                  <a:lnTo>
                    <a:pt x="72" y="114"/>
                  </a:lnTo>
                  <a:lnTo>
                    <a:pt x="63" y="126"/>
                  </a:lnTo>
                  <a:lnTo>
                    <a:pt x="53" y="138"/>
                  </a:lnTo>
                  <a:lnTo>
                    <a:pt x="45" y="151"/>
                  </a:lnTo>
                  <a:lnTo>
                    <a:pt x="38" y="164"/>
                  </a:lnTo>
                  <a:lnTo>
                    <a:pt x="31" y="178"/>
                  </a:lnTo>
                  <a:lnTo>
                    <a:pt x="25" y="192"/>
                  </a:lnTo>
                  <a:lnTo>
                    <a:pt x="19" y="206"/>
                  </a:lnTo>
                  <a:lnTo>
                    <a:pt x="14" y="221"/>
                  </a:lnTo>
                  <a:lnTo>
                    <a:pt x="9" y="236"/>
                  </a:lnTo>
                  <a:lnTo>
                    <a:pt x="6" y="250"/>
                  </a:lnTo>
                  <a:lnTo>
                    <a:pt x="3" y="266"/>
                  </a:lnTo>
                  <a:lnTo>
                    <a:pt x="2" y="282"/>
                  </a:lnTo>
                  <a:lnTo>
                    <a:pt x="0" y="297"/>
                  </a:lnTo>
                  <a:lnTo>
                    <a:pt x="0" y="313"/>
                  </a:lnTo>
                  <a:lnTo>
                    <a:pt x="0" y="5795"/>
                  </a:lnTo>
                  <a:lnTo>
                    <a:pt x="0" y="5802"/>
                  </a:lnTo>
                  <a:lnTo>
                    <a:pt x="1" y="5809"/>
                  </a:lnTo>
                  <a:lnTo>
                    <a:pt x="3" y="5817"/>
                  </a:lnTo>
                  <a:lnTo>
                    <a:pt x="5" y="5823"/>
                  </a:lnTo>
                  <a:lnTo>
                    <a:pt x="8" y="5829"/>
                  </a:lnTo>
                  <a:lnTo>
                    <a:pt x="13" y="5835"/>
                  </a:lnTo>
                  <a:lnTo>
                    <a:pt x="16" y="5840"/>
                  </a:lnTo>
                  <a:lnTo>
                    <a:pt x="21" y="5845"/>
                  </a:lnTo>
                  <a:lnTo>
                    <a:pt x="26" y="5850"/>
                  </a:lnTo>
                  <a:lnTo>
                    <a:pt x="31" y="5853"/>
                  </a:lnTo>
                  <a:lnTo>
                    <a:pt x="37" y="5858"/>
                  </a:lnTo>
                  <a:lnTo>
                    <a:pt x="43" y="5861"/>
                  </a:lnTo>
                  <a:lnTo>
                    <a:pt x="50" y="5863"/>
                  </a:lnTo>
                  <a:lnTo>
                    <a:pt x="56" y="5865"/>
                  </a:lnTo>
                  <a:lnTo>
                    <a:pt x="64" y="5866"/>
                  </a:lnTo>
                  <a:lnTo>
                    <a:pt x="71" y="5866"/>
                  </a:lnTo>
                  <a:lnTo>
                    <a:pt x="16631" y="5866"/>
                  </a:lnTo>
                  <a:lnTo>
                    <a:pt x="16638" y="5866"/>
                  </a:lnTo>
                  <a:lnTo>
                    <a:pt x="16646" y="5865"/>
                  </a:lnTo>
                  <a:lnTo>
                    <a:pt x="16652" y="5863"/>
                  </a:lnTo>
                  <a:lnTo>
                    <a:pt x="16659" y="5861"/>
                  </a:lnTo>
                  <a:lnTo>
                    <a:pt x="16665" y="5858"/>
                  </a:lnTo>
                  <a:lnTo>
                    <a:pt x="16671" y="5853"/>
                  </a:lnTo>
                  <a:lnTo>
                    <a:pt x="16676" y="5850"/>
                  </a:lnTo>
                  <a:lnTo>
                    <a:pt x="16681" y="5845"/>
                  </a:lnTo>
                  <a:lnTo>
                    <a:pt x="16686" y="5840"/>
                  </a:lnTo>
                  <a:lnTo>
                    <a:pt x="16689" y="5835"/>
                  </a:lnTo>
                  <a:lnTo>
                    <a:pt x="16694" y="5829"/>
                  </a:lnTo>
                  <a:lnTo>
                    <a:pt x="16697" y="5823"/>
                  </a:lnTo>
                  <a:lnTo>
                    <a:pt x="16699" y="5817"/>
                  </a:lnTo>
                  <a:lnTo>
                    <a:pt x="16701" y="5809"/>
                  </a:lnTo>
                  <a:lnTo>
                    <a:pt x="16702" y="5802"/>
                  </a:lnTo>
                  <a:lnTo>
                    <a:pt x="16702" y="5795"/>
                  </a:lnTo>
                  <a:lnTo>
                    <a:pt x="16702" y="313"/>
                  </a:lnTo>
                  <a:lnTo>
                    <a:pt x="16702" y="297"/>
                  </a:lnTo>
                  <a:lnTo>
                    <a:pt x="16700" y="282"/>
                  </a:lnTo>
                  <a:lnTo>
                    <a:pt x="16699" y="266"/>
                  </a:lnTo>
                  <a:lnTo>
                    <a:pt x="16696" y="250"/>
                  </a:lnTo>
                  <a:lnTo>
                    <a:pt x="16693" y="236"/>
                  </a:lnTo>
                  <a:lnTo>
                    <a:pt x="16688" y="221"/>
                  </a:lnTo>
                  <a:lnTo>
                    <a:pt x="16683" y="206"/>
                  </a:lnTo>
                  <a:lnTo>
                    <a:pt x="16677" y="192"/>
                  </a:lnTo>
                  <a:lnTo>
                    <a:pt x="16671" y="178"/>
                  </a:lnTo>
                  <a:lnTo>
                    <a:pt x="16664" y="164"/>
                  </a:lnTo>
                  <a:lnTo>
                    <a:pt x="16657" y="151"/>
                  </a:lnTo>
                  <a:lnTo>
                    <a:pt x="16649" y="138"/>
                  </a:lnTo>
                  <a:lnTo>
                    <a:pt x="16639" y="126"/>
                  </a:lnTo>
                  <a:lnTo>
                    <a:pt x="16631" y="114"/>
                  </a:lnTo>
                  <a:lnTo>
                    <a:pt x="16621" y="103"/>
                  </a:lnTo>
                  <a:lnTo>
                    <a:pt x="16610" y="92"/>
                  </a:lnTo>
                  <a:lnTo>
                    <a:pt x="16600" y="82"/>
                  </a:lnTo>
                  <a:lnTo>
                    <a:pt x="16588" y="71"/>
                  </a:lnTo>
                  <a:lnTo>
                    <a:pt x="16577" y="63"/>
                  </a:lnTo>
                  <a:lnTo>
                    <a:pt x="16564" y="53"/>
                  </a:lnTo>
                  <a:lnTo>
                    <a:pt x="16552" y="45"/>
                  </a:lnTo>
                  <a:lnTo>
                    <a:pt x="16538" y="38"/>
                  </a:lnTo>
                  <a:lnTo>
                    <a:pt x="16525" y="31"/>
                  </a:lnTo>
                  <a:lnTo>
                    <a:pt x="16511" y="25"/>
                  </a:lnTo>
                  <a:lnTo>
                    <a:pt x="16496" y="19"/>
                  </a:lnTo>
                  <a:lnTo>
                    <a:pt x="16482" y="14"/>
                  </a:lnTo>
                  <a:lnTo>
                    <a:pt x="16467" y="9"/>
                  </a:lnTo>
                  <a:lnTo>
                    <a:pt x="16453" y="6"/>
                  </a:lnTo>
                  <a:lnTo>
                    <a:pt x="16437" y="3"/>
                  </a:lnTo>
                  <a:lnTo>
                    <a:pt x="16421" y="2"/>
                  </a:lnTo>
                  <a:lnTo>
                    <a:pt x="16406" y="0"/>
                  </a:lnTo>
                  <a:lnTo>
                    <a:pt x="16390" y="0"/>
                  </a:lnTo>
                  <a:close/>
                  <a:moveTo>
                    <a:pt x="313" y="141"/>
                  </a:moveTo>
                  <a:lnTo>
                    <a:pt x="16390" y="141"/>
                  </a:lnTo>
                  <a:lnTo>
                    <a:pt x="16407" y="142"/>
                  </a:lnTo>
                  <a:lnTo>
                    <a:pt x="16424" y="146"/>
                  </a:lnTo>
                  <a:lnTo>
                    <a:pt x="16440" y="150"/>
                  </a:lnTo>
                  <a:lnTo>
                    <a:pt x="16456" y="155"/>
                  </a:lnTo>
                  <a:lnTo>
                    <a:pt x="16471" y="162"/>
                  </a:lnTo>
                  <a:lnTo>
                    <a:pt x="16485" y="171"/>
                  </a:lnTo>
                  <a:lnTo>
                    <a:pt x="16498" y="181"/>
                  </a:lnTo>
                  <a:lnTo>
                    <a:pt x="16510" y="192"/>
                  </a:lnTo>
                  <a:lnTo>
                    <a:pt x="16521" y="204"/>
                  </a:lnTo>
                  <a:lnTo>
                    <a:pt x="16531" y="218"/>
                  </a:lnTo>
                  <a:lnTo>
                    <a:pt x="16540" y="231"/>
                  </a:lnTo>
                  <a:lnTo>
                    <a:pt x="16548" y="247"/>
                  </a:lnTo>
                  <a:lnTo>
                    <a:pt x="16553" y="263"/>
                  </a:lnTo>
                  <a:lnTo>
                    <a:pt x="16557" y="279"/>
                  </a:lnTo>
                  <a:lnTo>
                    <a:pt x="16560" y="296"/>
                  </a:lnTo>
                  <a:lnTo>
                    <a:pt x="16561" y="313"/>
                  </a:lnTo>
                  <a:lnTo>
                    <a:pt x="16561" y="338"/>
                  </a:lnTo>
                  <a:lnTo>
                    <a:pt x="16561" y="412"/>
                  </a:lnTo>
                  <a:lnTo>
                    <a:pt x="16561" y="528"/>
                  </a:lnTo>
                  <a:lnTo>
                    <a:pt x="16561" y="683"/>
                  </a:lnTo>
                  <a:lnTo>
                    <a:pt x="16561" y="874"/>
                  </a:lnTo>
                  <a:lnTo>
                    <a:pt x="16561" y="1096"/>
                  </a:lnTo>
                  <a:lnTo>
                    <a:pt x="16561" y="1344"/>
                  </a:lnTo>
                  <a:lnTo>
                    <a:pt x="16561" y="1615"/>
                  </a:lnTo>
                  <a:lnTo>
                    <a:pt x="16561" y="1905"/>
                  </a:lnTo>
                  <a:lnTo>
                    <a:pt x="16561" y="2210"/>
                  </a:lnTo>
                  <a:lnTo>
                    <a:pt x="16561" y="2526"/>
                  </a:lnTo>
                  <a:lnTo>
                    <a:pt x="16561" y="2847"/>
                  </a:lnTo>
                  <a:lnTo>
                    <a:pt x="16561" y="3171"/>
                  </a:lnTo>
                  <a:lnTo>
                    <a:pt x="16561" y="3492"/>
                  </a:lnTo>
                  <a:lnTo>
                    <a:pt x="16561" y="3809"/>
                  </a:lnTo>
                  <a:lnTo>
                    <a:pt x="16561" y="4114"/>
                  </a:lnTo>
                  <a:lnTo>
                    <a:pt x="5070" y="4114"/>
                  </a:lnTo>
                  <a:lnTo>
                    <a:pt x="5029" y="4185"/>
                  </a:lnTo>
                  <a:lnTo>
                    <a:pt x="4987" y="4254"/>
                  </a:lnTo>
                  <a:lnTo>
                    <a:pt x="4942" y="4322"/>
                  </a:lnTo>
                  <a:lnTo>
                    <a:pt x="4895" y="4388"/>
                  </a:lnTo>
                  <a:lnTo>
                    <a:pt x="4846" y="4453"/>
                  </a:lnTo>
                  <a:lnTo>
                    <a:pt x="4793" y="4516"/>
                  </a:lnTo>
                  <a:lnTo>
                    <a:pt x="4740" y="4578"/>
                  </a:lnTo>
                  <a:lnTo>
                    <a:pt x="4685" y="4636"/>
                  </a:lnTo>
                  <a:lnTo>
                    <a:pt x="4629" y="4694"/>
                  </a:lnTo>
                  <a:lnTo>
                    <a:pt x="4569" y="4750"/>
                  </a:lnTo>
                  <a:lnTo>
                    <a:pt x="4508" y="4804"/>
                  </a:lnTo>
                  <a:lnTo>
                    <a:pt x="4446" y="4855"/>
                  </a:lnTo>
                  <a:lnTo>
                    <a:pt x="4382" y="4905"/>
                  </a:lnTo>
                  <a:lnTo>
                    <a:pt x="4316" y="4953"/>
                  </a:lnTo>
                  <a:lnTo>
                    <a:pt x="4249" y="4999"/>
                  </a:lnTo>
                  <a:lnTo>
                    <a:pt x="4180" y="5042"/>
                  </a:lnTo>
                  <a:lnTo>
                    <a:pt x="4109" y="5082"/>
                  </a:lnTo>
                  <a:lnTo>
                    <a:pt x="4037" y="5122"/>
                  </a:lnTo>
                  <a:lnTo>
                    <a:pt x="3964" y="5158"/>
                  </a:lnTo>
                  <a:lnTo>
                    <a:pt x="3889" y="5192"/>
                  </a:lnTo>
                  <a:lnTo>
                    <a:pt x="3813" y="5224"/>
                  </a:lnTo>
                  <a:lnTo>
                    <a:pt x="3736" y="5253"/>
                  </a:lnTo>
                  <a:lnTo>
                    <a:pt x="3658" y="5279"/>
                  </a:lnTo>
                  <a:lnTo>
                    <a:pt x="3578" y="5303"/>
                  </a:lnTo>
                  <a:lnTo>
                    <a:pt x="3497" y="5325"/>
                  </a:lnTo>
                  <a:lnTo>
                    <a:pt x="3416" y="5344"/>
                  </a:lnTo>
                  <a:lnTo>
                    <a:pt x="3333" y="5360"/>
                  </a:lnTo>
                  <a:lnTo>
                    <a:pt x="3250" y="5373"/>
                  </a:lnTo>
                  <a:lnTo>
                    <a:pt x="3165" y="5383"/>
                  </a:lnTo>
                  <a:lnTo>
                    <a:pt x="3079" y="5390"/>
                  </a:lnTo>
                  <a:lnTo>
                    <a:pt x="2993" y="5396"/>
                  </a:lnTo>
                  <a:lnTo>
                    <a:pt x="2906" y="5397"/>
                  </a:lnTo>
                  <a:lnTo>
                    <a:pt x="2820" y="5396"/>
                  </a:lnTo>
                  <a:lnTo>
                    <a:pt x="2733" y="5390"/>
                  </a:lnTo>
                  <a:lnTo>
                    <a:pt x="2647" y="5383"/>
                  </a:lnTo>
                  <a:lnTo>
                    <a:pt x="2563" y="5373"/>
                  </a:lnTo>
                  <a:lnTo>
                    <a:pt x="2479" y="5360"/>
                  </a:lnTo>
                  <a:lnTo>
                    <a:pt x="2397" y="5344"/>
                  </a:lnTo>
                  <a:lnTo>
                    <a:pt x="2315" y="5325"/>
                  </a:lnTo>
                  <a:lnTo>
                    <a:pt x="2235" y="5303"/>
                  </a:lnTo>
                  <a:lnTo>
                    <a:pt x="2155" y="5279"/>
                  </a:lnTo>
                  <a:lnTo>
                    <a:pt x="2076" y="5253"/>
                  </a:lnTo>
                  <a:lnTo>
                    <a:pt x="1999" y="5224"/>
                  </a:lnTo>
                  <a:lnTo>
                    <a:pt x="1923" y="5192"/>
                  </a:lnTo>
                  <a:lnTo>
                    <a:pt x="1849" y="5158"/>
                  </a:lnTo>
                  <a:lnTo>
                    <a:pt x="1776" y="5122"/>
                  </a:lnTo>
                  <a:lnTo>
                    <a:pt x="1704" y="5084"/>
                  </a:lnTo>
                  <a:lnTo>
                    <a:pt x="1633" y="5042"/>
                  </a:lnTo>
                  <a:lnTo>
                    <a:pt x="1564" y="4999"/>
                  </a:lnTo>
                  <a:lnTo>
                    <a:pt x="1497" y="4954"/>
                  </a:lnTo>
                  <a:lnTo>
                    <a:pt x="1431" y="4905"/>
                  </a:lnTo>
                  <a:lnTo>
                    <a:pt x="1366" y="4856"/>
                  </a:lnTo>
                  <a:lnTo>
                    <a:pt x="1304" y="4804"/>
                  </a:lnTo>
                  <a:lnTo>
                    <a:pt x="1243" y="4750"/>
                  </a:lnTo>
                  <a:lnTo>
                    <a:pt x="1185" y="4695"/>
                  </a:lnTo>
                  <a:lnTo>
                    <a:pt x="1127" y="4637"/>
                  </a:lnTo>
                  <a:lnTo>
                    <a:pt x="1072" y="4578"/>
                  </a:lnTo>
                  <a:lnTo>
                    <a:pt x="1019" y="4516"/>
                  </a:lnTo>
                  <a:lnTo>
                    <a:pt x="968" y="4453"/>
                  </a:lnTo>
                  <a:lnTo>
                    <a:pt x="919" y="4388"/>
                  </a:lnTo>
                  <a:lnTo>
                    <a:pt x="871" y="4322"/>
                  </a:lnTo>
                  <a:lnTo>
                    <a:pt x="826" y="4254"/>
                  </a:lnTo>
                  <a:lnTo>
                    <a:pt x="783" y="4185"/>
                  </a:lnTo>
                  <a:lnTo>
                    <a:pt x="742" y="4114"/>
                  </a:lnTo>
                  <a:lnTo>
                    <a:pt x="141" y="4114"/>
                  </a:lnTo>
                  <a:lnTo>
                    <a:pt x="141" y="3809"/>
                  </a:lnTo>
                  <a:lnTo>
                    <a:pt x="141" y="3492"/>
                  </a:lnTo>
                  <a:lnTo>
                    <a:pt x="141" y="3171"/>
                  </a:lnTo>
                  <a:lnTo>
                    <a:pt x="141" y="2847"/>
                  </a:lnTo>
                  <a:lnTo>
                    <a:pt x="141" y="2526"/>
                  </a:lnTo>
                  <a:lnTo>
                    <a:pt x="141" y="2210"/>
                  </a:lnTo>
                  <a:lnTo>
                    <a:pt x="141" y="1905"/>
                  </a:lnTo>
                  <a:lnTo>
                    <a:pt x="141" y="1615"/>
                  </a:lnTo>
                  <a:lnTo>
                    <a:pt x="141" y="1344"/>
                  </a:lnTo>
                  <a:lnTo>
                    <a:pt x="141" y="1096"/>
                  </a:lnTo>
                  <a:lnTo>
                    <a:pt x="141" y="874"/>
                  </a:lnTo>
                  <a:lnTo>
                    <a:pt x="141" y="683"/>
                  </a:lnTo>
                  <a:lnTo>
                    <a:pt x="141" y="528"/>
                  </a:lnTo>
                  <a:lnTo>
                    <a:pt x="141" y="412"/>
                  </a:lnTo>
                  <a:lnTo>
                    <a:pt x="141" y="338"/>
                  </a:lnTo>
                  <a:lnTo>
                    <a:pt x="141" y="313"/>
                  </a:lnTo>
                  <a:lnTo>
                    <a:pt x="142" y="296"/>
                  </a:lnTo>
                  <a:lnTo>
                    <a:pt x="145" y="279"/>
                  </a:lnTo>
                  <a:lnTo>
                    <a:pt x="149" y="263"/>
                  </a:lnTo>
                  <a:lnTo>
                    <a:pt x="154" y="247"/>
                  </a:lnTo>
                  <a:lnTo>
                    <a:pt x="162" y="231"/>
                  </a:lnTo>
                  <a:lnTo>
                    <a:pt x="170" y="218"/>
                  </a:lnTo>
                  <a:lnTo>
                    <a:pt x="181" y="204"/>
                  </a:lnTo>
                  <a:lnTo>
                    <a:pt x="192" y="192"/>
                  </a:lnTo>
                  <a:lnTo>
                    <a:pt x="204" y="181"/>
                  </a:lnTo>
                  <a:lnTo>
                    <a:pt x="217" y="171"/>
                  </a:lnTo>
                  <a:lnTo>
                    <a:pt x="231" y="162"/>
                  </a:lnTo>
                  <a:lnTo>
                    <a:pt x="246" y="155"/>
                  </a:lnTo>
                  <a:lnTo>
                    <a:pt x="262" y="150"/>
                  </a:lnTo>
                  <a:lnTo>
                    <a:pt x="279" y="146"/>
                  </a:lnTo>
                  <a:lnTo>
                    <a:pt x="295" y="142"/>
                  </a:lnTo>
                  <a:lnTo>
                    <a:pt x="313" y="141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11047413" y="6607175"/>
              <a:ext cx="88900" cy="104775"/>
            </a:xfrm>
            <a:custGeom>
              <a:avLst/>
              <a:gdLst>
                <a:gd name="T0" fmla="*/ 498 w 773"/>
                <a:gd name="T1" fmla="*/ 4 h 925"/>
                <a:gd name="T2" fmla="*/ 569 w 773"/>
                <a:gd name="T3" fmla="*/ 15 h 925"/>
                <a:gd name="T4" fmla="*/ 605 w 773"/>
                <a:gd name="T5" fmla="*/ 28 h 925"/>
                <a:gd name="T6" fmla="*/ 638 w 773"/>
                <a:gd name="T7" fmla="*/ 44 h 925"/>
                <a:gd name="T8" fmla="*/ 666 w 773"/>
                <a:gd name="T9" fmla="*/ 65 h 925"/>
                <a:gd name="T10" fmla="*/ 690 w 773"/>
                <a:gd name="T11" fmla="*/ 90 h 925"/>
                <a:gd name="T12" fmla="*/ 708 w 773"/>
                <a:gd name="T13" fmla="*/ 121 h 925"/>
                <a:gd name="T14" fmla="*/ 721 w 773"/>
                <a:gd name="T15" fmla="*/ 156 h 925"/>
                <a:gd name="T16" fmla="*/ 728 w 773"/>
                <a:gd name="T17" fmla="*/ 198 h 925"/>
                <a:gd name="T18" fmla="*/ 729 w 773"/>
                <a:gd name="T19" fmla="*/ 247 h 925"/>
                <a:gd name="T20" fmla="*/ 721 w 773"/>
                <a:gd name="T21" fmla="*/ 294 h 925"/>
                <a:gd name="T22" fmla="*/ 705 w 773"/>
                <a:gd name="T23" fmla="*/ 335 h 925"/>
                <a:gd name="T24" fmla="*/ 680 w 773"/>
                <a:gd name="T25" fmla="*/ 369 h 925"/>
                <a:gd name="T26" fmla="*/ 646 w 773"/>
                <a:gd name="T27" fmla="*/ 398 h 925"/>
                <a:gd name="T28" fmla="*/ 604 w 773"/>
                <a:gd name="T29" fmla="*/ 423 h 925"/>
                <a:gd name="T30" fmla="*/ 662 w 773"/>
                <a:gd name="T31" fmla="*/ 447 h 925"/>
                <a:gd name="T32" fmla="*/ 707 w 773"/>
                <a:gd name="T33" fmla="*/ 480 h 925"/>
                <a:gd name="T34" fmla="*/ 742 w 773"/>
                <a:gd name="T35" fmla="*/ 525 h 925"/>
                <a:gd name="T36" fmla="*/ 763 w 773"/>
                <a:gd name="T37" fmla="*/ 577 h 925"/>
                <a:gd name="T38" fmla="*/ 773 w 773"/>
                <a:gd name="T39" fmla="*/ 636 h 925"/>
                <a:gd name="T40" fmla="*/ 772 w 773"/>
                <a:gd name="T41" fmla="*/ 691 h 925"/>
                <a:gd name="T42" fmla="*/ 763 w 773"/>
                <a:gd name="T43" fmla="*/ 738 h 925"/>
                <a:gd name="T44" fmla="*/ 746 w 773"/>
                <a:gd name="T45" fmla="*/ 779 h 925"/>
                <a:gd name="T46" fmla="*/ 723 w 773"/>
                <a:gd name="T47" fmla="*/ 814 h 925"/>
                <a:gd name="T48" fmla="*/ 695 w 773"/>
                <a:gd name="T49" fmla="*/ 845 h 925"/>
                <a:gd name="T50" fmla="*/ 662 w 773"/>
                <a:gd name="T51" fmla="*/ 870 h 925"/>
                <a:gd name="T52" fmla="*/ 624 w 773"/>
                <a:gd name="T53" fmla="*/ 890 h 925"/>
                <a:gd name="T54" fmla="*/ 583 w 773"/>
                <a:gd name="T55" fmla="*/ 905 h 925"/>
                <a:gd name="T56" fmla="*/ 509 w 773"/>
                <a:gd name="T57" fmla="*/ 921 h 925"/>
                <a:gd name="T58" fmla="*/ 0 w 773"/>
                <a:gd name="T59" fmla="*/ 925 h 925"/>
                <a:gd name="T60" fmla="*/ 435 w 773"/>
                <a:gd name="T61" fmla="*/ 0 h 925"/>
                <a:gd name="T62" fmla="*/ 435 w 773"/>
                <a:gd name="T63" fmla="*/ 373 h 925"/>
                <a:gd name="T64" fmla="*/ 468 w 773"/>
                <a:gd name="T65" fmla="*/ 365 h 925"/>
                <a:gd name="T66" fmla="*/ 498 w 773"/>
                <a:gd name="T67" fmla="*/ 349 h 925"/>
                <a:gd name="T68" fmla="*/ 520 w 773"/>
                <a:gd name="T69" fmla="*/ 325 h 925"/>
                <a:gd name="T70" fmla="*/ 531 w 773"/>
                <a:gd name="T71" fmla="*/ 292 h 925"/>
                <a:gd name="T72" fmla="*/ 532 w 773"/>
                <a:gd name="T73" fmla="*/ 250 h 925"/>
                <a:gd name="T74" fmla="*/ 522 w 773"/>
                <a:gd name="T75" fmla="*/ 212 h 925"/>
                <a:gd name="T76" fmla="*/ 500 w 773"/>
                <a:gd name="T77" fmla="*/ 186 h 925"/>
                <a:gd name="T78" fmla="*/ 469 w 773"/>
                <a:gd name="T79" fmla="*/ 170 h 925"/>
                <a:gd name="T80" fmla="*/ 433 w 773"/>
                <a:gd name="T81" fmla="*/ 162 h 925"/>
                <a:gd name="T82" fmla="*/ 393 w 773"/>
                <a:gd name="T83" fmla="*/ 159 h 925"/>
                <a:gd name="T84" fmla="*/ 409 w 773"/>
                <a:gd name="T85" fmla="*/ 374 h 925"/>
                <a:gd name="T86" fmla="*/ 450 w 773"/>
                <a:gd name="T87" fmla="*/ 766 h 925"/>
                <a:gd name="T88" fmla="*/ 490 w 773"/>
                <a:gd name="T89" fmla="*/ 758 h 925"/>
                <a:gd name="T90" fmla="*/ 525 w 773"/>
                <a:gd name="T91" fmla="*/ 742 h 925"/>
                <a:gd name="T92" fmla="*/ 552 w 773"/>
                <a:gd name="T93" fmla="*/ 716 h 925"/>
                <a:gd name="T94" fmla="*/ 568 w 773"/>
                <a:gd name="T95" fmla="*/ 678 h 925"/>
                <a:gd name="T96" fmla="*/ 570 w 773"/>
                <a:gd name="T97" fmla="*/ 629 h 925"/>
                <a:gd name="T98" fmla="*/ 560 w 773"/>
                <a:gd name="T99" fmla="*/ 585 h 925"/>
                <a:gd name="T100" fmla="*/ 539 w 773"/>
                <a:gd name="T101" fmla="*/ 552 h 925"/>
                <a:gd name="T102" fmla="*/ 509 w 773"/>
                <a:gd name="T103" fmla="*/ 530 h 925"/>
                <a:gd name="T104" fmla="*/ 470 w 773"/>
                <a:gd name="T105" fmla="*/ 518 h 925"/>
                <a:gd name="T106" fmla="*/ 425 w 773"/>
                <a:gd name="T107" fmla="*/ 514 h 925"/>
                <a:gd name="T108" fmla="*/ 420 w 773"/>
                <a:gd name="T109" fmla="*/ 767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3" h="925">
                  <a:moveTo>
                    <a:pt x="435" y="0"/>
                  </a:moveTo>
                  <a:lnTo>
                    <a:pt x="466" y="1"/>
                  </a:lnTo>
                  <a:lnTo>
                    <a:pt x="498" y="4"/>
                  </a:lnTo>
                  <a:lnTo>
                    <a:pt x="527" y="8"/>
                  </a:lnTo>
                  <a:lnTo>
                    <a:pt x="555" y="12"/>
                  </a:lnTo>
                  <a:lnTo>
                    <a:pt x="569" y="15"/>
                  </a:lnTo>
                  <a:lnTo>
                    <a:pt x="581" y="19"/>
                  </a:lnTo>
                  <a:lnTo>
                    <a:pt x="594" y="23"/>
                  </a:lnTo>
                  <a:lnTo>
                    <a:pt x="605" y="28"/>
                  </a:lnTo>
                  <a:lnTo>
                    <a:pt x="617" y="33"/>
                  </a:lnTo>
                  <a:lnTo>
                    <a:pt x="627" y="38"/>
                  </a:lnTo>
                  <a:lnTo>
                    <a:pt x="638" y="44"/>
                  </a:lnTo>
                  <a:lnTo>
                    <a:pt x="648" y="51"/>
                  </a:lnTo>
                  <a:lnTo>
                    <a:pt x="657" y="57"/>
                  </a:lnTo>
                  <a:lnTo>
                    <a:pt x="666" y="65"/>
                  </a:lnTo>
                  <a:lnTo>
                    <a:pt x="674" y="73"/>
                  </a:lnTo>
                  <a:lnTo>
                    <a:pt x="682" y="81"/>
                  </a:lnTo>
                  <a:lnTo>
                    <a:pt x="690" y="90"/>
                  </a:lnTo>
                  <a:lnTo>
                    <a:pt x="696" y="100"/>
                  </a:lnTo>
                  <a:lnTo>
                    <a:pt x="702" y="110"/>
                  </a:lnTo>
                  <a:lnTo>
                    <a:pt x="708" y="121"/>
                  </a:lnTo>
                  <a:lnTo>
                    <a:pt x="713" y="132"/>
                  </a:lnTo>
                  <a:lnTo>
                    <a:pt x="718" y="144"/>
                  </a:lnTo>
                  <a:lnTo>
                    <a:pt x="721" y="156"/>
                  </a:lnTo>
                  <a:lnTo>
                    <a:pt x="724" y="170"/>
                  </a:lnTo>
                  <a:lnTo>
                    <a:pt x="726" y="184"/>
                  </a:lnTo>
                  <a:lnTo>
                    <a:pt x="728" y="198"/>
                  </a:lnTo>
                  <a:lnTo>
                    <a:pt x="729" y="214"/>
                  </a:lnTo>
                  <a:lnTo>
                    <a:pt x="729" y="230"/>
                  </a:lnTo>
                  <a:lnTo>
                    <a:pt x="729" y="247"/>
                  </a:lnTo>
                  <a:lnTo>
                    <a:pt x="727" y="263"/>
                  </a:lnTo>
                  <a:lnTo>
                    <a:pt x="725" y="279"/>
                  </a:lnTo>
                  <a:lnTo>
                    <a:pt x="721" y="294"/>
                  </a:lnTo>
                  <a:lnTo>
                    <a:pt x="717" y="308"/>
                  </a:lnTo>
                  <a:lnTo>
                    <a:pt x="712" y="322"/>
                  </a:lnTo>
                  <a:lnTo>
                    <a:pt x="705" y="335"/>
                  </a:lnTo>
                  <a:lnTo>
                    <a:pt x="698" y="346"/>
                  </a:lnTo>
                  <a:lnTo>
                    <a:pt x="690" y="358"/>
                  </a:lnTo>
                  <a:lnTo>
                    <a:pt x="680" y="369"/>
                  </a:lnTo>
                  <a:lnTo>
                    <a:pt x="670" y="379"/>
                  </a:lnTo>
                  <a:lnTo>
                    <a:pt x="658" y="389"/>
                  </a:lnTo>
                  <a:lnTo>
                    <a:pt x="646" y="398"/>
                  </a:lnTo>
                  <a:lnTo>
                    <a:pt x="633" y="407"/>
                  </a:lnTo>
                  <a:lnTo>
                    <a:pt x="619" y="415"/>
                  </a:lnTo>
                  <a:lnTo>
                    <a:pt x="604" y="423"/>
                  </a:lnTo>
                  <a:lnTo>
                    <a:pt x="625" y="430"/>
                  </a:lnTo>
                  <a:lnTo>
                    <a:pt x="644" y="437"/>
                  </a:lnTo>
                  <a:lnTo>
                    <a:pt x="662" y="447"/>
                  </a:lnTo>
                  <a:lnTo>
                    <a:pt x="678" y="457"/>
                  </a:lnTo>
                  <a:lnTo>
                    <a:pt x="694" y="468"/>
                  </a:lnTo>
                  <a:lnTo>
                    <a:pt x="707" y="480"/>
                  </a:lnTo>
                  <a:lnTo>
                    <a:pt x="720" y="494"/>
                  </a:lnTo>
                  <a:lnTo>
                    <a:pt x="731" y="509"/>
                  </a:lnTo>
                  <a:lnTo>
                    <a:pt x="742" y="525"/>
                  </a:lnTo>
                  <a:lnTo>
                    <a:pt x="750" y="541"/>
                  </a:lnTo>
                  <a:lnTo>
                    <a:pt x="758" y="559"/>
                  </a:lnTo>
                  <a:lnTo>
                    <a:pt x="763" y="577"/>
                  </a:lnTo>
                  <a:lnTo>
                    <a:pt x="768" y="595"/>
                  </a:lnTo>
                  <a:lnTo>
                    <a:pt x="771" y="615"/>
                  </a:lnTo>
                  <a:lnTo>
                    <a:pt x="773" y="636"/>
                  </a:lnTo>
                  <a:lnTo>
                    <a:pt x="773" y="657"/>
                  </a:lnTo>
                  <a:lnTo>
                    <a:pt x="773" y="675"/>
                  </a:lnTo>
                  <a:lnTo>
                    <a:pt x="772" y="691"/>
                  </a:lnTo>
                  <a:lnTo>
                    <a:pt x="770" y="707"/>
                  </a:lnTo>
                  <a:lnTo>
                    <a:pt x="767" y="723"/>
                  </a:lnTo>
                  <a:lnTo>
                    <a:pt x="763" y="738"/>
                  </a:lnTo>
                  <a:lnTo>
                    <a:pt x="759" y="751"/>
                  </a:lnTo>
                  <a:lnTo>
                    <a:pt x="753" y="765"/>
                  </a:lnTo>
                  <a:lnTo>
                    <a:pt x="746" y="779"/>
                  </a:lnTo>
                  <a:lnTo>
                    <a:pt x="740" y="791"/>
                  </a:lnTo>
                  <a:lnTo>
                    <a:pt x="731" y="803"/>
                  </a:lnTo>
                  <a:lnTo>
                    <a:pt x="723" y="814"/>
                  </a:lnTo>
                  <a:lnTo>
                    <a:pt x="715" y="825"/>
                  </a:lnTo>
                  <a:lnTo>
                    <a:pt x="705" y="835"/>
                  </a:lnTo>
                  <a:lnTo>
                    <a:pt x="695" y="845"/>
                  </a:lnTo>
                  <a:lnTo>
                    <a:pt x="684" y="854"/>
                  </a:lnTo>
                  <a:lnTo>
                    <a:pt x="673" y="862"/>
                  </a:lnTo>
                  <a:lnTo>
                    <a:pt x="662" y="870"/>
                  </a:lnTo>
                  <a:lnTo>
                    <a:pt x="650" y="877"/>
                  </a:lnTo>
                  <a:lnTo>
                    <a:pt x="638" y="883"/>
                  </a:lnTo>
                  <a:lnTo>
                    <a:pt x="624" y="890"/>
                  </a:lnTo>
                  <a:lnTo>
                    <a:pt x="611" y="896"/>
                  </a:lnTo>
                  <a:lnTo>
                    <a:pt x="598" y="901"/>
                  </a:lnTo>
                  <a:lnTo>
                    <a:pt x="583" y="905"/>
                  </a:lnTo>
                  <a:lnTo>
                    <a:pt x="569" y="910"/>
                  </a:lnTo>
                  <a:lnTo>
                    <a:pt x="539" y="917"/>
                  </a:lnTo>
                  <a:lnTo>
                    <a:pt x="509" y="921"/>
                  </a:lnTo>
                  <a:lnTo>
                    <a:pt x="479" y="924"/>
                  </a:lnTo>
                  <a:lnTo>
                    <a:pt x="448" y="925"/>
                  </a:lnTo>
                  <a:lnTo>
                    <a:pt x="0" y="925"/>
                  </a:lnTo>
                  <a:lnTo>
                    <a:pt x="0" y="0"/>
                  </a:lnTo>
                  <a:lnTo>
                    <a:pt x="435" y="0"/>
                  </a:lnTo>
                  <a:lnTo>
                    <a:pt x="435" y="0"/>
                  </a:lnTo>
                  <a:close/>
                  <a:moveTo>
                    <a:pt x="409" y="374"/>
                  </a:moveTo>
                  <a:lnTo>
                    <a:pt x="421" y="374"/>
                  </a:lnTo>
                  <a:lnTo>
                    <a:pt x="435" y="373"/>
                  </a:lnTo>
                  <a:lnTo>
                    <a:pt x="446" y="371"/>
                  </a:lnTo>
                  <a:lnTo>
                    <a:pt x="458" y="368"/>
                  </a:lnTo>
                  <a:lnTo>
                    <a:pt x="468" y="365"/>
                  </a:lnTo>
                  <a:lnTo>
                    <a:pt x="479" y="360"/>
                  </a:lnTo>
                  <a:lnTo>
                    <a:pt x="489" y="354"/>
                  </a:lnTo>
                  <a:lnTo>
                    <a:pt x="498" y="349"/>
                  </a:lnTo>
                  <a:lnTo>
                    <a:pt x="506" y="342"/>
                  </a:lnTo>
                  <a:lnTo>
                    <a:pt x="513" y="333"/>
                  </a:lnTo>
                  <a:lnTo>
                    <a:pt x="520" y="325"/>
                  </a:lnTo>
                  <a:lnTo>
                    <a:pt x="524" y="315"/>
                  </a:lnTo>
                  <a:lnTo>
                    <a:pt x="528" y="304"/>
                  </a:lnTo>
                  <a:lnTo>
                    <a:pt x="531" y="292"/>
                  </a:lnTo>
                  <a:lnTo>
                    <a:pt x="532" y="279"/>
                  </a:lnTo>
                  <a:lnTo>
                    <a:pt x="533" y="265"/>
                  </a:lnTo>
                  <a:lnTo>
                    <a:pt x="532" y="250"/>
                  </a:lnTo>
                  <a:lnTo>
                    <a:pt x="530" y="235"/>
                  </a:lnTo>
                  <a:lnTo>
                    <a:pt x="526" y="222"/>
                  </a:lnTo>
                  <a:lnTo>
                    <a:pt x="522" y="212"/>
                  </a:lnTo>
                  <a:lnTo>
                    <a:pt x="514" y="203"/>
                  </a:lnTo>
                  <a:lnTo>
                    <a:pt x="507" y="193"/>
                  </a:lnTo>
                  <a:lnTo>
                    <a:pt x="500" y="186"/>
                  </a:lnTo>
                  <a:lnTo>
                    <a:pt x="490" y="180"/>
                  </a:lnTo>
                  <a:lnTo>
                    <a:pt x="480" y="174"/>
                  </a:lnTo>
                  <a:lnTo>
                    <a:pt x="469" y="170"/>
                  </a:lnTo>
                  <a:lnTo>
                    <a:pt x="458" y="166"/>
                  </a:lnTo>
                  <a:lnTo>
                    <a:pt x="445" y="164"/>
                  </a:lnTo>
                  <a:lnTo>
                    <a:pt x="433" y="162"/>
                  </a:lnTo>
                  <a:lnTo>
                    <a:pt x="419" y="160"/>
                  </a:lnTo>
                  <a:lnTo>
                    <a:pt x="407" y="160"/>
                  </a:lnTo>
                  <a:lnTo>
                    <a:pt x="393" y="159"/>
                  </a:lnTo>
                  <a:lnTo>
                    <a:pt x="203" y="159"/>
                  </a:lnTo>
                  <a:lnTo>
                    <a:pt x="203" y="374"/>
                  </a:lnTo>
                  <a:lnTo>
                    <a:pt x="409" y="374"/>
                  </a:lnTo>
                  <a:close/>
                  <a:moveTo>
                    <a:pt x="420" y="767"/>
                  </a:moveTo>
                  <a:lnTo>
                    <a:pt x="435" y="767"/>
                  </a:lnTo>
                  <a:lnTo>
                    <a:pt x="450" y="766"/>
                  </a:lnTo>
                  <a:lnTo>
                    <a:pt x="463" y="764"/>
                  </a:lnTo>
                  <a:lnTo>
                    <a:pt x="478" y="762"/>
                  </a:lnTo>
                  <a:lnTo>
                    <a:pt x="490" y="758"/>
                  </a:lnTo>
                  <a:lnTo>
                    <a:pt x="503" y="754"/>
                  </a:lnTo>
                  <a:lnTo>
                    <a:pt x="514" y="748"/>
                  </a:lnTo>
                  <a:lnTo>
                    <a:pt x="525" y="742"/>
                  </a:lnTo>
                  <a:lnTo>
                    <a:pt x="535" y="735"/>
                  </a:lnTo>
                  <a:lnTo>
                    <a:pt x="544" y="726"/>
                  </a:lnTo>
                  <a:lnTo>
                    <a:pt x="552" y="716"/>
                  </a:lnTo>
                  <a:lnTo>
                    <a:pt x="558" y="705"/>
                  </a:lnTo>
                  <a:lnTo>
                    <a:pt x="563" y="693"/>
                  </a:lnTo>
                  <a:lnTo>
                    <a:pt x="568" y="678"/>
                  </a:lnTo>
                  <a:lnTo>
                    <a:pt x="570" y="662"/>
                  </a:lnTo>
                  <a:lnTo>
                    <a:pt x="571" y="646"/>
                  </a:lnTo>
                  <a:lnTo>
                    <a:pt x="570" y="629"/>
                  </a:lnTo>
                  <a:lnTo>
                    <a:pt x="568" y="612"/>
                  </a:lnTo>
                  <a:lnTo>
                    <a:pt x="564" y="597"/>
                  </a:lnTo>
                  <a:lnTo>
                    <a:pt x="560" y="585"/>
                  </a:lnTo>
                  <a:lnTo>
                    <a:pt x="555" y="572"/>
                  </a:lnTo>
                  <a:lnTo>
                    <a:pt x="548" y="562"/>
                  </a:lnTo>
                  <a:lnTo>
                    <a:pt x="539" y="552"/>
                  </a:lnTo>
                  <a:lnTo>
                    <a:pt x="530" y="544"/>
                  </a:lnTo>
                  <a:lnTo>
                    <a:pt x="520" y="537"/>
                  </a:lnTo>
                  <a:lnTo>
                    <a:pt x="509" y="530"/>
                  </a:lnTo>
                  <a:lnTo>
                    <a:pt x="497" y="525"/>
                  </a:lnTo>
                  <a:lnTo>
                    <a:pt x="484" y="521"/>
                  </a:lnTo>
                  <a:lnTo>
                    <a:pt x="470" y="518"/>
                  </a:lnTo>
                  <a:lnTo>
                    <a:pt x="456" y="516"/>
                  </a:lnTo>
                  <a:lnTo>
                    <a:pt x="440" y="514"/>
                  </a:lnTo>
                  <a:lnTo>
                    <a:pt x="425" y="514"/>
                  </a:lnTo>
                  <a:lnTo>
                    <a:pt x="203" y="514"/>
                  </a:lnTo>
                  <a:lnTo>
                    <a:pt x="203" y="767"/>
                  </a:lnTo>
                  <a:lnTo>
                    <a:pt x="420" y="767"/>
                  </a:lnTo>
                  <a:lnTo>
                    <a:pt x="420" y="76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1139488" y="6607175"/>
              <a:ext cx="100013" cy="104775"/>
            </a:xfrm>
            <a:custGeom>
              <a:avLst/>
              <a:gdLst>
                <a:gd name="T0" fmla="*/ 0 w 883"/>
                <a:gd name="T1" fmla="*/ 0 h 925"/>
                <a:gd name="T2" fmla="*/ 227 w 883"/>
                <a:gd name="T3" fmla="*/ 0 h 925"/>
                <a:gd name="T4" fmla="*/ 442 w 883"/>
                <a:gd name="T5" fmla="*/ 366 h 925"/>
                <a:gd name="T6" fmla="*/ 657 w 883"/>
                <a:gd name="T7" fmla="*/ 0 h 925"/>
                <a:gd name="T8" fmla="*/ 883 w 883"/>
                <a:gd name="T9" fmla="*/ 0 h 925"/>
                <a:gd name="T10" fmla="*/ 542 w 883"/>
                <a:gd name="T11" fmla="*/ 570 h 925"/>
                <a:gd name="T12" fmla="*/ 542 w 883"/>
                <a:gd name="T13" fmla="*/ 925 h 925"/>
                <a:gd name="T14" fmla="*/ 338 w 883"/>
                <a:gd name="T15" fmla="*/ 925 h 925"/>
                <a:gd name="T16" fmla="*/ 338 w 883"/>
                <a:gd name="T17" fmla="*/ 565 h 925"/>
                <a:gd name="T18" fmla="*/ 0 w 883"/>
                <a:gd name="T19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3" h="925">
                  <a:moveTo>
                    <a:pt x="0" y="0"/>
                  </a:moveTo>
                  <a:lnTo>
                    <a:pt x="227" y="0"/>
                  </a:lnTo>
                  <a:lnTo>
                    <a:pt x="442" y="366"/>
                  </a:lnTo>
                  <a:lnTo>
                    <a:pt x="657" y="0"/>
                  </a:lnTo>
                  <a:lnTo>
                    <a:pt x="883" y="0"/>
                  </a:lnTo>
                  <a:lnTo>
                    <a:pt x="542" y="570"/>
                  </a:lnTo>
                  <a:lnTo>
                    <a:pt x="542" y="925"/>
                  </a:lnTo>
                  <a:lnTo>
                    <a:pt x="338" y="925"/>
                  </a:lnTo>
                  <a:lnTo>
                    <a:pt x="338" y="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1491913" y="6607175"/>
              <a:ext cx="88900" cy="104775"/>
            </a:xfrm>
            <a:custGeom>
              <a:avLst/>
              <a:gdLst>
                <a:gd name="T0" fmla="*/ 202 w 780"/>
                <a:gd name="T1" fmla="*/ 0 h 925"/>
                <a:gd name="T2" fmla="*/ 588 w 780"/>
                <a:gd name="T3" fmla="*/ 622 h 925"/>
                <a:gd name="T4" fmla="*/ 590 w 780"/>
                <a:gd name="T5" fmla="*/ 622 h 925"/>
                <a:gd name="T6" fmla="*/ 590 w 780"/>
                <a:gd name="T7" fmla="*/ 0 h 925"/>
                <a:gd name="T8" fmla="*/ 780 w 780"/>
                <a:gd name="T9" fmla="*/ 0 h 925"/>
                <a:gd name="T10" fmla="*/ 780 w 780"/>
                <a:gd name="T11" fmla="*/ 925 h 925"/>
                <a:gd name="T12" fmla="*/ 576 w 780"/>
                <a:gd name="T13" fmla="*/ 925 h 925"/>
                <a:gd name="T14" fmla="*/ 193 w 780"/>
                <a:gd name="T15" fmla="*/ 306 h 925"/>
                <a:gd name="T16" fmla="*/ 191 w 780"/>
                <a:gd name="T17" fmla="*/ 306 h 925"/>
                <a:gd name="T18" fmla="*/ 191 w 780"/>
                <a:gd name="T19" fmla="*/ 925 h 925"/>
                <a:gd name="T20" fmla="*/ 0 w 780"/>
                <a:gd name="T21" fmla="*/ 925 h 925"/>
                <a:gd name="T22" fmla="*/ 0 w 780"/>
                <a:gd name="T23" fmla="*/ 0 h 925"/>
                <a:gd name="T24" fmla="*/ 202 w 780"/>
                <a:gd name="T25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0" h="925">
                  <a:moveTo>
                    <a:pt x="202" y="0"/>
                  </a:moveTo>
                  <a:lnTo>
                    <a:pt x="588" y="622"/>
                  </a:lnTo>
                  <a:lnTo>
                    <a:pt x="590" y="622"/>
                  </a:lnTo>
                  <a:lnTo>
                    <a:pt x="590" y="0"/>
                  </a:lnTo>
                  <a:lnTo>
                    <a:pt x="780" y="0"/>
                  </a:lnTo>
                  <a:lnTo>
                    <a:pt x="780" y="925"/>
                  </a:lnTo>
                  <a:lnTo>
                    <a:pt x="576" y="925"/>
                  </a:lnTo>
                  <a:lnTo>
                    <a:pt x="193" y="306"/>
                  </a:lnTo>
                  <a:lnTo>
                    <a:pt x="191" y="306"/>
                  </a:lnTo>
                  <a:lnTo>
                    <a:pt x="191" y="925"/>
                  </a:lnTo>
                  <a:lnTo>
                    <a:pt x="0" y="925"/>
                  </a:lnTo>
                  <a:lnTo>
                    <a:pt x="0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1595100" y="6604000"/>
              <a:ext cx="98425" cy="109537"/>
            </a:xfrm>
            <a:custGeom>
              <a:avLst/>
              <a:gdLst>
                <a:gd name="T0" fmla="*/ 599 w 859"/>
                <a:gd name="T1" fmla="*/ 230 h 968"/>
                <a:gd name="T2" fmla="*/ 541 w 859"/>
                <a:gd name="T3" fmla="*/ 190 h 968"/>
                <a:gd name="T4" fmla="*/ 472 w 859"/>
                <a:gd name="T5" fmla="*/ 172 h 968"/>
                <a:gd name="T6" fmla="*/ 405 w 859"/>
                <a:gd name="T7" fmla="*/ 175 h 968"/>
                <a:gd name="T8" fmla="*/ 349 w 859"/>
                <a:gd name="T9" fmla="*/ 192 h 968"/>
                <a:gd name="T10" fmla="*/ 303 w 859"/>
                <a:gd name="T11" fmla="*/ 220 h 968"/>
                <a:gd name="T12" fmla="*/ 267 w 859"/>
                <a:gd name="T13" fmla="*/ 258 h 968"/>
                <a:gd name="T14" fmla="*/ 239 w 859"/>
                <a:gd name="T15" fmla="*/ 304 h 968"/>
                <a:gd name="T16" fmla="*/ 220 w 859"/>
                <a:gd name="T17" fmla="*/ 357 h 968"/>
                <a:gd name="T18" fmla="*/ 203 w 859"/>
                <a:gd name="T19" fmla="*/ 458 h 968"/>
                <a:gd name="T20" fmla="*/ 210 w 859"/>
                <a:gd name="T21" fmla="*/ 574 h 968"/>
                <a:gd name="T22" fmla="*/ 228 w 859"/>
                <a:gd name="T23" fmla="*/ 641 h 968"/>
                <a:gd name="T24" fmla="*/ 252 w 859"/>
                <a:gd name="T25" fmla="*/ 690 h 968"/>
                <a:gd name="T26" fmla="*/ 284 w 859"/>
                <a:gd name="T27" fmla="*/ 732 h 968"/>
                <a:gd name="T28" fmla="*/ 325 w 859"/>
                <a:gd name="T29" fmla="*/ 764 h 968"/>
                <a:gd name="T30" fmla="*/ 376 w 859"/>
                <a:gd name="T31" fmla="*/ 787 h 968"/>
                <a:gd name="T32" fmla="*/ 436 w 859"/>
                <a:gd name="T33" fmla="*/ 798 h 968"/>
                <a:gd name="T34" fmla="*/ 516 w 859"/>
                <a:gd name="T35" fmla="*/ 790 h 968"/>
                <a:gd name="T36" fmla="*/ 561 w 859"/>
                <a:gd name="T37" fmla="*/ 771 h 968"/>
                <a:gd name="T38" fmla="*/ 592 w 859"/>
                <a:gd name="T39" fmla="*/ 747 h 968"/>
                <a:gd name="T40" fmla="*/ 631 w 859"/>
                <a:gd name="T41" fmla="*/ 693 h 968"/>
                <a:gd name="T42" fmla="*/ 658 w 859"/>
                <a:gd name="T43" fmla="*/ 613 h 968"/>
                <a:gd name="T44" fmla="*/ 853 w 859"/>
                <a:gd name="T45" fmla="*/ 633 h 968"/>
                <a:gd name="T46" fmla="*/ 833 w 859"/>
                <a:gd name="T47" fmla="*/ 712 h 968"/>
                <a:gd name="T48" fmla="*/ 801 w 859"/>
                <a:gd name="T49" fmla="*/ 781 h 968"/>
                <a:gd name="T50" fmla="*/ 759 w 859"/>
                <a:gd name="T51" fmla="*/ 840 h 968"/>
                <a:gd name="T52" fmla="*/ 705 w 859"/>
                <a:gd name="T53" fmla="*/ 890 h 968"/>
                <a:gd name="T54" fmla="*/ 644 w 859"/>
                <a:gd name="T55" fmla="*/ 927 h 968"/>
                <a:gd name="T56" fmla="*/ 573 w 859"/>
                <a:gd name="T57" fmla="*/ 954 h 968"/>
                <a:gd name="T58" fmla="*/ 495 w 859"/>
                <a:gd name="T59" fmla="*/ 966 h 968"/>
                <a:gd name="T60" fmla="*/ 402 w 859"/>
                <a:gd name="T61" fmla="*/ 966 h 968"/>
                <a:gd name="T62" fmla="*/ 306 w 859"/>
                <a:gd name="T63" fmla="*/ 947 h 968"/>
                <a:gd name="T64" fmla="*/ 222 w 859"/>
                <a:gd name="T65" fmla="*/ 911 h 968"/>
                <a:gd name="T66" fmla="*/ 150 w 859"/>
                <a:gd name="T67" fmla="*/ 860 h 968"/>
                <a:gd name="T68" fmla="*/ 92 w 859"/>
                <a:gd name="T69" fmla="*/ 795 h 968"/>
                <a:gd name="T70" fmla="*/ 48 w 859"/>
                <a:gd name="T71" fmla="*/ 719 h 968"/>
                <a:gd name="T72" fmla="*/ 16 w 859"/>
                <a:gd name="T73" fmla="*/ 633 h 968"/>
                <a:gd name="T74" fmla="*/ 1 w 859"/>
                <a:gd name="T75" fmla="*/ 538 h 968"/>
                <a:gd name="T76" fmla="*/ 1 w 859"/>
                <a:gd name="T77" fmla="*/ 437 h 968"/>
                <a:gd name="T78" fmla="*/ 16 w 859"/>
                <a:gd name="T79" fmla="*/ 342 h 968"/>
                <a:gd name="T80" fmla="*/ 48 w 859"/>
                <a:gd name="T81" fmla="*/ 253 h 968"/>
                <a:gd name="T82" fmla="*/ 92 w 859"/>
                <a:gd name="T83" fmla="*/ 175 h 968"/>
                <a:gd name="T84" fmla="*/ 150 w 859"/>
                <a:gd name="T85" fmla="*/ 110 h 968"/>
                <a:gd name="T86" fmla="*/ 222 w 859"/>
                <a:gd name="T87" fmla="*/ 58 h 968"/>
                <a:gd name="T88" fmla="*/ 306 w 859"/>
                <a:gd name="T89" fmla="*/ 21 h 968"/>
                <a:gd name="T90" fmla="*/ 402 w 859"/>
                <a:gd name="T91" fmla="*/ 2 h 968"/>
                <a:gd name="T92" fmla="*/ 490 w 859"/>
                <a:gd name="T93" fmla="*/ 1 h 968"/>
                <a:gd name="T94" fmla="*/ 562 w 859"/>
                <a:gd name="T95" fmla="*/ 12 h 968"/>
                <a:gd name="T96" fmla="*/ 630 w 859"/>
                <a:gd name="T97" fmla="*/ 34 h 968"/>
                <a:gd name="T98" fmla="*/ 691 w 859"/>
                <a:gd name="T99" fmla="*/ 66 h 968"/>
                <a:gd name="T100" fmla="*/ 744 w 859"/>
                <a:gd name="T101" fmla="*/ 108 h 968"/>
                <a:gd name="T102" fmla="*/ 788 w 859"/>
                <a:gd name="T103" fmla="*/ 161 h 968"/>
                <a:gd name="T104" fmla="*/ 822 w 859"/>
                <a:gd name="T105" fmla="*/ 222 h 968"/>
                <a:gd name="T106" fmla="*/ 844 w 859"/>
                <a:gd name="T107" fmla="*/ 294 h 968"/>
                <a:gd name="T108" fmla="*/ 651 w 859"/>
                <a:gd name="T109" fmla="*/ 316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9" h="968">
                  <a:moveTo>
                    <a:pt x="631" y="270"/>
                  </a:moveTo>
                  <a:lnTo>
                    <a:pt x="622" y="255"/>
                  </a:lnTo>
                  <a:lnTo>
                    <a:pt x="610" y="241"/>
                  </a:lnTo>
                  <a:lnTo>
                    <a:pt x="599" y="230"/>
                  </a:lnTo>
                  <a:lnTo>
                    <a:pt x="585" y="218"/>
                  </a:lnTo>
                  <a:lnTo>
                    <a:pt x="572" y="208"/>
                  </a:lnTo>
                  <a:lnTo>
                    <a:pt x="557" y="198"/>
                  </a:lnTo>
                  <a:lnTo>
                    <a:pt x="541" y="190"/>
                  </a:lnTo>
                  <a:lnTo>
                    <a:pt x="525" y="184"/>
                  </a:lnTo>
                  <a:lnTo>
                    <a:pt x="507" y="178"/>
                  </a:lnTo>
                  <a:lnTo>
                    <a:pt x="489" y="174"/>
                  </a:lnTo>
                  <a:lnTo>
                    <a:pt x="472" y="172"/>
                  </a:lnTo>
                  <a:lnTo>
                    <a:pt x="453" y="171"/>
                  </a:lnTo>
                  <a:lnTo>
                    <a:pt x="436" y="171"/>
                  </a:lnTo>
                  <a:lnTo>
                    <a:pt x="420" y="173"/>
                  </a:lnTo>
                  <a:lnTo>
                    <a:pt x="405" y="175"/>
                  </a:lnTo>
                  <a:lnTo>
                    <a:pt x="390" y="177"/>
                  </a:lnTo>
                  <a:lnTo>
                    <a:pt x="376" y="182"/>
                  </a:lnTo>
                  <a:lnTo>
                    <a:pt x="362" y="186"/>
                  </a:lnTo>
                  <a:lnTo>
                    <a:pt x="349" y="192"/>
                  </a:lnTo>
                  <a:lnTo>
                    <a:pt x="337" y="197"/>
                  </a:lnTo>
                  <a:lnTo>
                    <a:pt x="325" y="205"/>
                  </a:lnTo>
                  <a:lnTo>
                    <a:pt x="314" y="212"/>
                  </a:lnTo>
                  <a:lnTo>
                    <a:pt x="303" y="220"/>
                  </a:lnTo>
                  <a:lnTo>
                    <a:pt x="293" y="229"/>
                  </a:lnTo>
                  <a:lnTo>
                    <a:pt x="284" y="238"/>
                  </a:lnTo>
                  <a:lnTo>
                    <a:pt x="275" y="248"/>
                  </a:lnTo>
                  <a:lnTo>
                    <a:pt x="267" y="258"/>
                  </a:lnTo>
                  <a:lnTo>
                    <a:pt x="260" y="269"/>
                  </a:lnTo>
                  <a:lnTo>
                    <a:pt x="252" y="280"/>
                  </a:lnTo>
                  <a:lnTo>
                    <a:pt x="245" y="292"/>
                  </a:lnTo>
                  <a:lnTo>
                    <a:pt x="239" y="304"/>
                  </a:lnTo>
                  <a:lnTo>
                    <a:pt x="234" y="317"/>
                  </a:lnTo>
                  <a:lnTo>
                    <a:pt x="228" y="329"/>
                  </a:lnTo>
                  <a:lnTo>
                    <a:pt x="224" y="343"/>
                  </a:lnTo>
                  <a:lnTo>
                    <a:pt x="220" y="357"/>
                  </a:lnTo>
                  <a:lnTo>
                    <a:pt x="216" y="370"/>
                  </a:lnTo>
                  <a:lnTo>
                    <a:pt x="210" y="399"/>
                  </a:lnTo>
                  <a:lnTo>
                    <a:pt x="205" y="429"/>
                  </a:lnTo>
                  <a:lnTo>
                    <a:pt x="203" y="458"/>
                  </a:lnTo>
                  <a:lnTo>
                    <a:pt x="202" y="489"/>
                  </a:lnTo>
                  <a:lnTo>
                    <a:pt x="203" y="518"/>
                  </a:lnTo>
                  <a:lnTo>
                    <a:pt x="205" y="546"/>
                  </a:lnTo>
                  <a:lnTo>
                    <a:pt x="210" y="574"/>
                  </a:lnTo>
                  <a:lnTo>
                    <a:pt x="216" y="602"/>
                  </a:lnTo>
                  <a:lnTo>
                    <a:pt x="220" y="615"/>
                  </a:lnTo>
                  <a:lnTo>
                    <a:pt x="224" y="629"/>
                  </a:lnTo>
                  <a:lnTo>
                    <a:pt x="228" y="641"/>
                  </a:lnTo>
                  <a:lnTo>
                    <a:pt x="234" y="654"/>
                  </a:lnTo>
                  <a:lnTo>
                    <a:pt x="239" y="667"/>
                  </a:lnTo>
                  <a:lnTo>
                    <a:pt x="245" y="678"/>
                  </a:lnTo>
                  <a:lnTo>
                    <a:pt x="252" y="690"/>
                  </a:lnTo>
                  <a:lnTo>
                    <a:pt x="260" y="701"/>
                  </a:lnTo>
                  <a:lnTo>
                    <a:pt x="267" y="712"/>
                  </a:lnTo>
                  <a:lnTo>
                    <a:pt x="275" y="722"/>
                  </a:lnTo>
                  <a:lnTo>
                    <a:pt x="284" y="732"/>
                  </a:lnTo>
                  <a:lnTo>
                    <a:pt x="293" y="740"/>
                  </a:lnTo>
                  <a:lnTo>
                    <a:pt x="303" y="749"/>
                  </a:lnTo>
                  <a:lnTo>
                    <a:pt x="314" y="757"/>
                  </a:lnTo>
                  <a:lnTo>
                    <a:pt x="325" y="764"/>
                  </a:lnTo>
                  <a:lnTo>
                    <a:pt x="337" y="771"/>
                  </a:lnTo>
                  <a:lnTo>
                    <a:pt x="349" y="778"/>
                  </a:lnTo>
                  <a:lnTo>
                    <a:pt x="362" y="783"/>
                  </a:lnTo>
                  <a:lnTo>
                    <a:pt x="376" y="787"/>
                  </a:lnTo>
                  <a:lnTo>
                    <a:pt x="390" y="791"/>
                  </a:lnTo>
                  <a:lnTo>
                    <a:pt x="405" y="794"/>
                  </a:lnTo>
                  <a:lnTo>
                    <a:pt x="420" y="796"/>
                  </a:lnTo>
                  <a:lnTo>
                    <a:pt x="436" y="798"/>
                  </a:lnTo>
                  <a:lnTo>
                    <a:pt x="453" y="798"/>
                  </a:lnTo>
                  <a:lnTo>
                    <a:pt x="476" y="798"/>
                  </a:lnTo>
                  <a:lnTo>
                    <a:pt x="497" y="794"/>
                  </a:lnTo>
                  <a:lnTo>
                    <a:pt x="516" y="790"/>
                  </a:lnTo>
                  <a:lnTo>
                    <a:pt x="535" y="784"/>
                  </a:lnTo>
                  <a:lnTo>
                    <a:pt x="545" y="780"/>
                  </a:lnTo>
                  <a:lnTo>
                    <a:pt x="553" y="776"/>
                  </a:lnTo>
                  <a:lnTo>
                    <a:pt x="561" y="771"/>
                  </a:lnTo>
                  <a:lnTo>
                    <a:pt x="570" y="766"/>
                  </a:lnTo>
                  <a:lnTo>
                    <a:pt x="577" y="760"/>
                  </a:lnTo>
                  <a:lnTo>
                    <a:pt x="584" y="755"/>
                  </a:lnTo>
                  <a:lnTo>
                    <a:pt x="592" y="747"/>
                  </a:lnTo>
                  <a:lnTo>
                    <a:pt x="598" y="741"/>
                  </a:lnTo>
                  <a:lnTo>
                    <a:pt x="610" y="726"/>
                  </a:lnTo>
                  <a:lnTo>
                    <a:pt x="622" y="711"/>
                  </a:lnTo>
                  <a:lnTo>
                    <a:pt x="631" y="693"/>
                  </a:lnTo>
                  <a:lnTo>
                    <a:pt x="641" y="675"/>
                  </a:lnTo>
                  <a:lnTo>
                    <a:pt x="648" y="655"/>
                  </a:lnTo>
                  <a:lnTo>
                    <a:pt x="653" y="635"/>
                  </a:lnTo>
                  <a:lnTo>
                    <a:pt x="658" y="613"/>
                  </a:lnTo>
                  <a:lnTo>
                    <a:pt x="663" y="590"/>
                  </a:lnTo>
                  <a:lnTo>
                    <a:pt x="859" y="590"/>
                  </a:lnTo>
                  <a:lnTo>
                    <a:pt x="856" y="612"/>
                  </a:lnTo>
                  <a:lnTo>
                    <a:pt x="853" y="633"/>
                  </a:lnTo>
                  <a:lnTo>
                    <a:pt x="849" y="653"/>
                  </a:lnTo>
                  <a:lnTo>
                    <a:pt x="844" y="673"/>
                  </a:lnTo>
                  <a:lnTo>
                    <a:pt x="839" y="693"/>
                  </a:lnTo>
                  <a:lnTo>
                    <a:pt x="833" y="712"/>
                  </a:lnTo>
                  <a:lnTo>
                    <a:pt x="826" y="729"/>
                  </a:lnTo>
                  <a:lnTo>
                    <a:pt x="818" y="747"/>
                  </a:lnTo>
                  <a:lnTo>
                    <a:pt x="810" y="764"/>
                  </a:lnTo>
                  <a:lnTo>
                    <a:pt x="801" y="781"/>
                  </a:lnTo>
                  <a:lnTo>
                    <a:pt x="791" y="796"/>
                  </a:lnTo>
                  <a:lnTo>
                    <a:pt x="781" y="812"/>
                  </a:lnTo>
                  <a:lnTo>
                    <a:pt x="770" y="827"/>
                  </a:lnTo>
                  <a:lnTo>
                    <a:pt x="759" y="840"/>
                  </a:lnTo>
                  <a:lnTo>
                    <a:pt x="746" y="854"/>
                  </a:lnTo>
                  <a:lnTo>
                    <a:pt x="734" y="867"/>
                  </a:lnTo>
                  <a:lnTo>
                    <a:pt x="720" y="879"/>
                  </a:lnTo>
                  <a:lnTo>
                    <a:pt x="705" y="890"/>
                  </a:lnTo>
                  <a:lnTo>
                    <a:pt x="691" y="900"/>
                  </a:lnTo>
                  <a:lnTo>
                    <a:pt x="676" y="911"/>
                  </a:lnTo>
                  <a:lnTo>
                    <a:pt x="659" y="919"/>
                  </a:lnTo>
                  <a:lnTo>
                    <a:pt x="644" y="927"/>
                  </a:lnTo>
                  <a:lnTo>
                    <a:pt x="627" y="935"/>
                  </a:lnTo>
                  <a:lnTo>
                    <a:pt x="609" y="942"/>
                  </a:lnTo>
                  <a:lnTo>
                    <a:pt x="592" y="948"/>
                  </a:lnTo>
                  <a:lnTo>
                    <a:pt x="573" y="954"/>
                  </a:lnTo>
                  <a:lnTo>
                    <a:pt x="554" y="958"/>
                  </a:lnTo>
                  <a:lnTo>
                    <a:pt x="534" y="962"/>
                  </a:lnTo>
                  <a:lnTo>
                    <a:pt x="514" y="964"/>
                  </a:lnTo>
                  <a:lnTo>
                    <a:pt x="495" y="966"/>
                  </a:lnTo>
                  <a:lnTo>
                    <a:pt x="474" y="967"/>
                  </a:lnTo>
                  <a:lnTo>
                    <a:pt x="453" y="968"/>
                  </a:lnTo>
                  <a:lnTo>
                    <a:pt x="427" y="967"/>
                  </a:lnTo>
                  <a:lnTo>
                    <a:pt x="402" y="966"/>
                  </a:lnTo>
                  <a:lnTo>
                    <a:pt x="377" y="963"/>
                  </a:lnTo>
                  <a:lnTo>
                    <a:pt x="353" y="959"/>
                  </a:lnTo>
                  <a:lnTo>
                    <a:pt x="329" y="954"/>
                  </a:lnTo>
                  <a:lnTo>
                    <a:pt x="306" y="947"/>
                  </a:lnTo>
                  <a:lnTo>
                    <a:pt x="284" y="940"/>
                  </a:lnTo>
                  <a:lnTo>
                    <a:pt x="263" y="932"/>
                  </a:lnTo>
                  <a:lnTo>
                    <a:pt x="242" y="921"/>
                  </a:lnTo>
                  <a:lnTo>
                    <a:pt x="222" y="911"/>
                  </a:lnTo>
                  <a:lnTo>
                    <a:pt x="202" y="899"/>
                  </a:lnTo>
                  <a:lnTo>
                    <a:pt x="184" y="888"/>
                  </a:lnTo>
                  <a:lnTo>
                    <a:pt x="167" y="874"/>
                  </a:lnTo>
                  <a:lnTo>
                    <a:pt x="150" y="860"/>
                  </a:lnTo>
                  <a:lnTo>
                    <a:pt x="134" y="845"/>
                  </a:lnTo>
                  <a:lnTo>
                    <a:pt x="120" y="829"/>
                  </a:lnTo>
                  <a:lnTo>
                    <a:pt x="105" y="813"/>
                  </a:lnTo>
                  <a:lnTo>
                    <a:pt x="92" y="795"/>
                  </a:lnTo>
                  <a:lnTo>
                    <a:pt x="80" y="778"/>
                  </a:lnTo>
                  <a:lnTo>
                    <a:pt x="68" y="759"/>
                  </a:lnTo>
                  <a:lnTo>
                    <a:pt x="57" y="740"/>
                  </a:lnTo>
                  <a:lnTo>
                    <a:pt x="48" y="719"/>
                  </a:lnTo>
                  <a:lnTo>
                    <a:pt x="38" y="699"/>
                  </a:lnTo>
                  <a:lnTo>
                    <a:pt x="30" y="677"/>
                  </a:lnTo>
                  <a:lnTo>
                    <a:pt x="23" y="655"/>
                  </a:lnTo>
                  <a:lnTo>
                    <a:pt x="16" y="633"/>
                  </a:lnTo>
                  <a:lnTo>
                    <a:pt x="11" y="610"/>
                  </a:lnTo>
                  <a:lnTo>
                    <a:pt x="7" y="586"/>
                  </a:lnTo>
                  <a:lnTo>
                    <a:pt x="4" y="563"/>
                  </a:lnTo>
                  <a:lnTo>
                    <a:pt x="1" y="538"/>
                  </a:lnTo>
                  <a:lnTo>
                    <a:pt x="0" y="514"/>
                  </a:lnTo>
                  <a:lnTo>
                    <a:pt x="0" y="489"/>
                  </a:lnTo>
                  <a:lnTo>
                    <a:pt x="0" y="462"/>
                  </a:lnTo>
                  <a:lnTo>
                    <a:pt x="1" y="437"/>
                  </a:lnTo>
                  <a:lnTo>
                    <a:pt x="4" y="413"/>
                  </a:lnTo>
                  <a:lnTo>
                    <a:pt x="7" y="389"/>
                  </a:lnTo>
                  <a:lnTo>
                    <a:pt x="11" y="365"/>
                  </a:lnTo>
                  <a:lnTo>
                    <a:pt x="16" y="342"/>
                  </a:lnTo>
                  <a:lnTo>
                    <a:pt x="23" y="319"/>
                  </a:lnTo>
                  <a:lnTo>
                    <a:pt x="30" y="296"/>
                  </a:lnTo>
                  <a:lnTo>
                    <a:pt x="38" y="274"/>
                  </a:lnTo>
                  <a:lnTo>
                    <a:pt x="48" y="253"/>
                  </a:lnTo>
                  <a:lnTo>
                    <a:pt x="57" y="233"/>
                  </a:lnTo>
                  <a:lnTo>
                    <a:pt x="68" y="213"/>
                  </a:lnTo>
                  <a:lnTo>
                    <a:pt x="80" y="194"/>
                  </a:lnTo>
                  <a:lnTo>
                    <a:pt x="92" y="175"/>
                  </a:lnTo>
                  <a:lnTo>
                    <a:pt x="105" y="158"/>
                  </a:lnTo>
                  <a:lnTo>
                    <a:pt x="120" y="141"/>
                  </a:lnTo>
                  <a:lnTo>
                    <a:pt x="134" y="125"/>
                  </a:lnTo>
                  <a:lnTo>
                    <a:pt x="150" y="110"/>
                  </a:lnTo>
                  <a:lnTo>
                    <a:pt x="167" y="96"/>
                  </a:lnTo>
                  <a:lnTo>
                    <a:pt x="184" y="82"/>
                  </a:lnTo>
                  <a:lnTo>
                    <a:pt x="202" y="70"/>
                  </a:lnTo>
                  <a:lnTo>
                    <a:pt x="222" y="58"/>
                  </a:lnTo>
                  <a:lnTo>
                    <a:pt x="242" y="48"/>
                  </a:lnTo>
                  <a:lnTo>
                    <a:pt x="263" y="37"/>
                  </a:lnTo>
                  <a:lnTo>
                    <a:pt x="284" y="29"/>
                  </a:lnTo>
                  <a:lnTo>
                    <a:pt x="306" y="21"/>
                  </a:lnTo>
                  <a:lnTo>
                    <a:pt x="329" y="15"/>
                  </a:lnTo>
                  <a:lnTo>
                    <a:pt x="353" y="10"/>
                  </a:lnTo>
                  <a:lnTo>
                    <a:pt x="377" y="6"/>
                  </a:lnTo>
                  <a:lnTo>
                    <a:pt x="402" y="2"/>
                  </a:lnTo>
                  <a:lnTo>
                    <a:pt x="427" y="0"/>
                  </a:lnTo>
                  <a:lnTo>
                    <a:pt x="453" y="0"/>
                  </a:lnTo>
                  <a:lnTo>
                    <a:pt x="472" y="0"/>
                  </a:lnTo>
                  <a:lnTo>
                    <a:pt x="490" y="1"/>
                  </a:lnTo>
                  <a:lnTo>
                    <a:pt x="509" y="2"/>
                  </a:lnTo>
                  <a:lnTo>
                    <a:pt x="527" y="6"/>
                  </a:lnTo>
                  <a:lnTo>
                    <a:pt x="545" y="9"/>
                  </a:lnTo>
                  <a:lnTo>
                    <a:pt x="562" y="12"/>
                  </a:lnTo>
                  <a:lnTo>
                    <a:pt x="580" y="17"/>
                  </a:lnTo>
                  <a:lnTo>
                    <a:pt x="597" y="22"/>
                  </a:lnTo>
                  <a:lnTo>
                    <a:pt x="614" y="28"/>
                  </a:lnTo>
                  <a:lnTo>
                    <a:pt x="630" y="34"/>
                  </a:lnTo>
                  <a:lnTo>
                    <a:pt x="646" y="41"/>
                  </a:lnTo>
                  <a:lnTo>
                    <a:pt x="662" y="49"/>
                  </a:lnTo>
                  <a:lnTo>
                    <a:pt x="676" y="57"/>
                  </a:lnTo>
                  <a:lnTo>
                    <a:pt x="691" y="66"/>
                  </a:lnTo>
                  <a:lnTo>
                    <a:pt x="704" y="76"/>
                  </a:lnTo>
                  <a:lnTo>
                    <a:pt x="718" y="86"/>
                  </a:lnTo>
                  <a:lnTo>
                    <a:pt x="731" y="97"/>
                  </a:lnTo>
                  <a:lnTo>
                    <a:pt x="744" y="108"/>
                  </a:lnTo>
                  <a:lnTo>
                    <a:pt x="755" y="121"/>
                  </a:lnTo>
                  <a:lnTo>
                    <a:pt x="767" y="133"/>
                  </a:lnTo>
                  <a:lnTo>
                    <a:pt x="778" y="147"/>
                  </a:lnTo>
                  <a:lnTo>
                    <a:pt x="788" y="161"/>
                  </a:lnTo>
                  <a:lnTo>
                    <a:pt x="797" y="175"/>
                  </a:lnTo>
                  <a:lnTo>
                    <a:pt x="807" y="191"/>
                  </a:lnTo>
                  <a:lnTo>
                    <a:pt x="815" y="207"/>
                  </a:lnTo>
                  <a:lnTo>
                    <a:pt x="822" y="222"/>
                  </a:lnTo>
                  <a:lnTo>
                    <a:pt x="830" y="240"/>
                  </a:lnTo>
                  <a:lnTo>
                    <a:pt x="835" y="257"/>
                  </a:lnTo>
                  <a:lnTo>
                    <a:pt x="840" y="276"/>
                  </a:lnTo>
                  <a:lnTo>
                    <a:pt x="844" y="294"/>
                  </a:lnTo>
                  <a:lnTo>
                    <a:pt x="848" y="314"/>
                  </a:lnTo>
                  <a:lnTo>
                    <a:pt x="850" y="333"/>
                  </a:lnTo>
                  <a:lnTo>
                    <a:pt x="654" y="333"/>
                  </a:lnTo>
                  <a:lnTo>
                    <a:pt x="651" y="316"/>
                  </a:lnTo>
                  <a:lnTo>
                    <a:pt x="646" y="300"/>
                  </a:lnTo>
                  <a:lnTo>
                    <a:pt x="640" y="284"/>
                  </a:lnTo>
                  <a:lnTo>
                    <a:pt x="631" y="27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1441113" y="6167438"/>
              <a:ext cx="314325" cy="315912"/>
            </a:xfrm>
            <a:custGeom>
              <a:avLst/>
              <a:gdLst>
                <a:gd name="T0" fmla="*/ 2766 w 2772"/>
                <a:gd name="T1" fmla="*/ 1534 h 2784"/>
                <a:gd name="T2" fmla="*/ 2729 w 2772"/>
                <a:gd name="T3" fmla="*/ 1740 h 2784"/>
                <a:gd name="T4" fmla="*/ 2663 w 2772"/>
                <a:gd name="T5" fmla="*/ 1933 h 2784"/>
                <a:gd name="T6" fmla="*/ 2573 w 2772"/>
                <a:gd name="T7" fmla="*/ 2114 h 2784"/>
                <a:gd name="T8" fmla="*/ 2457 w 2772"/>
                <a:gd name="T9" fmla="*/ 2277 h 2784"/>
                <a:gd name="T10" fmla="*/ 2319 w 2772"/>
                <a:gd name="T11" fmla="*/ 2423 h 2784"/>
                <a:gd name="T12" fmla="*/ 2162 w 2772"/>
                <a:gd name="T13" fmla="*/ 2546 h 2784"/>
                <a:gd name="T14" fmla="*/ 1988 w 2772"/>
                <a:gd name="T15" fmla="*/ 2647 h 2784"/>
                <a:gd name="T16" fmla="*/ 1799 w 2772"/>
                <a:gd name="T17" fmla="*/ 2721 h 2784"/>
                <a:gd name="T18" fmla="*/ 1599 w 2772"/>
                <a:gd name="T19" fmla="*/ 2768 h 2784"/>
                <a:gd name="T20" fmla="*/ 1387 w 2772"/>
                <a:gd name="T21" fmla="*/ 2784 h 2784"/>
                <a:gd name="T22" fmla="*/ 1176 w 2772"/>
                <a:gd name="T23" fmla="*/ 2768 h 2784"/>
                <a:gd name="T24" fmla="*/ 974 w 2772"/>
                <a:gd name="T25" fmla="*/ 2722 h 2784"/>
                <a:gd name="T26" fmla="*/ 786 w 2772"/>
                <a:gd name="T27" fmla="*/ 2648 h 2784"/>
                <a:gd name="T28" fmla="*/ 612 w 2772"/>
                <a:gd name="T29" fmla="*/ 2547 h 2784"/>
                <a:gd name="T30" fmla="*/ 455 w 2772"/>
                <a:gd name="T31" fmla="*/ 2424 h 2784"/>
                <a:gd name="T32" fmla="*/ 317 w 2772"/>
                <a:gd name="T33" fmla="*/ 2279 h 2784"/>
                <a:gd name="T34" fmla="*/ 201 w 2772"/>
                <a:gd name="T35" fmla="*/ 2116 h 2784"/>
                <a:gd name="T36" fmla="*/ 109 w 2772"/>
                <a:gd name="T37" fmla="*/ 1936 h 2784"/>
                <a:gd name="T38" fmla="*/ 43 w 2772"/>
                <a:gd name="T39" fmla="*/ 1742 h 2784"/>
                <a:gd name="T40" fmla="*/ 7 w 2772"/>
                <a:gd name="T41" fmla="*/ 1536 h 2784"/>
                <a:gd name="T42" fmla="*/ 0 w 2772"/>
                <a:gd name="T43" fmla="*/ 1393 h 2784"/>
                <a:gd name="T44" fmla="*/ 7 w 2772"/>
                <a:gd name="T45" fmla="*/ 1250 h 2784"/>
                <a:gd name="T46" fmla="*/ 43 w 2772"/>
                <a:gd name="T47" fmla="*/ 1044 h 2784"/>
                <a:gd name="T48" fmla="*/ 108 w 2772"/>
                <a:gd name="T49" fmla="*/ 850 h 2784"/>
                <a:gd name="T50" fmla="*/ 200 w 2772"/>
                <a:gd name="T51" fmla="*/ 671 h 2784"/>
                <a:gd name="T52" fmla="*/ 316 w 2772"/>
                <a:gd name="T53" fmla="*/ 507 h 2784"/>
                <a:gd name="T54" fmla="*/ 454 w 2772"/>
                <a:gd name="T55" fmla="*/ 362 h 2784"/>
                <a:gd name="T56" fmla="*/ 610 w 2772"/>
                <a:gd name="T57" fmla="*/ 239 h 2784"/>
                <a:gd name="T58" fmla="*/ 784 w 2772"/>
                <a:gd name="T59" fmla="*/ 138 h 2784"/>
                <a:gd name="T60" fmla="*/ 972 w 2772"/>
                <a:gd name="T61" fmla="*/ 63 h 2784"/>
                <a:gd name="T62" fmla="*/ 1174 w 2772"/>
                <a:gd name="T63" fmla="*/ 16 h 2784"/>
                <a:gd name="T64" fmla="*/ 1385 w 2772"/>
                <a:gd name="T65" fmla="*/ 0 h 2784"/>
                <a:gd name="T66" fmla="*/ 1597 w 2772"/>
                <a:gd name="T67" fmla="*/ 16 h 2784"/>
                <a:gd name="T68" fmla="*/ 1797 w 2772"/>
                <a:gd name="T69" fmla="*/ 63 h 2784"/>
                <a:gd name="T70" fmla="*/ 1986 w 2772"/>
                <a:gd name="T71" fmla="*/ 137 h 2784"/>
                <a:gd name="T72" fmla="*/ 2160 w 2772"/>
                <a:gd name="T73" fmla="*/ 238 h 2784"/>
                <a:gd name="T74" fmla="*/ 2318 w 2772"/>
                <a:gd name="T75" fmla="*/ 361 h 2784"/>
                <a:gd name="T76" fmla="*/ 2456 w 2772"/>
                <a:gd name="T77" fmla="*/ 506 h 2784"/>
                <a:gd name="T78" fmla="*/ 2572 w 2772"/>
                <a:gd name="T79" fmla="*/ 669 h 2784"/>
                <a:gd name="T80" fmla="*/ 2663 w 2772"/>
                <a:gd name="T81" fmla="*/ 849 h 2784"/>
                <a:gd name="T82" fmla="*/ 2728 w 2772"/>
                <a:gd name="T83" fmla="*/ 1043 h 2784"/>
                <a:gd name="T84" fmla="*/ 2765 w 2772"/>
                <a:gd name="T85" fmla="*/ 1248 h 2784"/>
                <a:gd name="T86" fmla="*/ 2772 w 2772"/>
                <a:gd name="T87" fmla="*/ 1391 h 2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2" h="2784">
                  <a:moveTo>
                    <a:pt x="2772" y="1392"/>
                  </a:moveTo>
                  <a:lnTo>
                    <a:pt x="2771" y="1464"/>
                  </a:lnTo>
                  <a:lnTo>
                    <a:pt x="2766" y="1534"/>
                  </a:lnTo>
                  <a:lnTo>
                    <a:pt x="2756" y="1605"/>
                  </a:lnTo>
                  <a:lnTo>
                    <a:pt x="2745" y="1673"/>
                  </a:lnTo>
                  <a:lnTo>
                    <a:pt x="2729" y="1740"/>
                  </a:lnTo>
                  <a:lnTo>
                    <a:pt x="2710" y="1806"/>
                  </a:lnTo>
                  <a:lnTo>
                    <a:pt x="2689" y="1871"/>
                  </a:lnTo>
                  <a:lnTo>
                    <a:pt x="2663" y="1933"/>
                  </a:lnTo>
                  <a:lnTo>
                    <a:pt x="2636" y="1995"/>
                  </a:lnTo>
                  <a:lnTo>
                    <a:pt x="2606" y="2056"/>
                  </a:lnTo>
                  <a:lnTo>
                    <a:pt x="2573" y="2114"/>
                  </a:lnTo>
                  <a:lnTo>
                    <a:pt x="2536" y="2170"/>
                  </a:lnTo>
                  <a:lnTo>
                    <a:pt x="2497" y="2225"/>
                  </a:lnTo>
                  <a:lnTo>
                    <a:pt x="2457" y="2277"/>
                  </a:lnTo>
                  <a:lnTo>
                    <a:pt x="2413" y="2328"/>
                  </a:lnTo>
                  <a:lnTo>
                    <a:pt x="2367" y="2377"/>
                  </a:lnTo>
                  <a:lnTo>
                    <a:pt x="2319" y="2423"/>
                  </a:lnTo>
                  <a:lnTo>
                    <a:pt x="2269" y="2466"/>
                  </a:lnTo>
                  <a:lnTo>
                    <a:pt x="2217" y="2507"/>
                  </a:lnTo>
                  <a:lnTo>
                    <a:pt x="2162" y="2546"/>
                  </a:lnTo>
                  <a:lnTo>
                    <a:pt x="2106" y="2583"/>
                  </a:lnTo>
                  <a:lnTo>
                    <a:pt x="2048" y="2616"/>
                  </a:lnTo>
                  <a:lnTo>
                    <a:pt x="1988" y="2647"/>
                  </a:lnTo>
                  <a:lnTo>
                    <a:pt x="1926" y="2675"/>
                  </a:lnTo>
                  <a:lnTo>
                    <a:pt x="1864" y="2699"/>
                  </a:lnTo>
                  <a:lnTo>
                    <a:pt x="1799" y="2721"/>
                  </a:lnTo>
                  <a:lnTo>
                    <a:pt x="1733" y="2740"/>
                  </a:lnTo>
                  <a:lnTo>
                    <a:pt x="1667" y="2756"/>
                  </a:lnTo>
                  <a:lnTo>
                    <a:pt x="1599" y="2768"/>
                  </a:lnTo>
                  <a:lnTo>
                    <a:pt x="1529" y="2777"/>
                  </a:lnTo>
                  <a:lnTo>
                    <a:pt x="1459" y="2783"/>
                  </a:lnTo>
                  <a:lnTo>
                    <a:pt x="1387" y="2784"/>
                  </a:lnTo>
                  <a:lnTo>
                    <a:pt x="1316" y="2783"/>
                  </a:lnTo>
                  <a:lnTo>
                    <a:pt x="1245" y="2778"/>
                  </a:lnTo>
                  <a:lnTo>
                    <a:pt x="1176" y="2768"/>
                  </a:lnTo>
                  <a:lnTo>
                    <a:pt x="1108" y="2756"/>
                  </a:lnTo>
                  <a:lnTo>
                    <a:pt x="1040" y="2741"/>
                  </a:lnTo>
                  <a:lnTo>
                    <a:pt x="974" y="2722"/>
                  </a:lnTo>
                  <a:lnTo>
                    <a:pt x="911" y="2700"/>
                  </a:lnTo>
                  <a:lnTo>
                    <a:pt x="847" y="2675"/>
                  </a:lnTo>
                  <a:lnTo>
                    <a:pt x="786" y="2648"/>
                  </a:lnTo>
                  <a:lnTo>
                    <a:pt x="726" y="2616"/>
                  </a:lnTo>
                  <a:lnTo>
                    <a:pt x="669" y="2584"/>
                  </a:lnTo>
                  <a:lnTo>
                    <a:pt x="612" y="2547"/>
                  </a:lnTo>
                  <a:lnTo>
                    <a:pt x="558" y="2508"/>
                  </a:lnTo>
                  <a:lnTo>
                    <a:pt x="505" y="2468"/>
                  </a:lnTo>
                  <a:lnTo>
                    <a:pt x="455" y="2424"/>
                  </a:lnTo>
                  <a:lnTo>
                    <a:pt x="407" y="2378"/>
                  </a:lnTo>
                  <a:lnTo>
                    <a:pt x="361" y="2329"/>
                  </a:lnTo>
                  <a:lnTo>
                    <a:pt x="317" y="2279"/>
                  </a:lnTo>
                  <a:lnTo>
                    <a:pt x="276" y="2227"/>
                  </a:lnTo>
                  <a:lnTo>
                    <a:pt x="238" y="2172"/>
                  </a:lnTo>
                  <a:lnTo>
                    <a:pt x="201" y="2116"/>
                  </a:lnTo>
                  <a:lnTo>
                    <a:pt x="168" y="2057"/>
                  </a:lnTo>
                  <a:lnTo>
                    <a:pt x="137" y="1997"/>
                  </a:lnTo>
                  <a:lnTo>
                    <a:pt x="109" y="1936"/>
                  </a:lnTo>
                  <a:lnTo>
                    <a:pt x="84" y="1873"/>
                  </a:lnTo>
                  <a:lnTo>
                    <a:pt x="62" y="1808"/>
                  </a:lnTo>
                  <a:lnTo>
                    <a:pt x="43" y="1742"/>
                  </a:lnTo>
                  <a:lnTo>
                    <a:pt x="29" y="1675"/>
                  </a:lnTo>
                  <a:lnTo>
                    <a:pt x="16" y="1607"/>
                  </a:lnTo>
                  <a:lnTo>
                    <a:pt x="7" y="1536"/>
                  </a:lnTo>
                  <a:lnTo>
                    <a:pt x="2" y="1466"/>
                  </a:lnTo>
                  <a:lnTo>
                    <a:pt x="0" y="1394"/>
                  </a:lnTo>
                  <a:lnTo>
                    <a:pt x="0" y="1393"/>
                  </a:lnTo>
                  <a:lnTo>
                    <a:pt x="0" y="1392"/>
                  </a:lnTo>
                  <a:lnTo>
                    <a:pt x="2" y="1321"/>
                  </a:lnTo>
                  <a:lnTo>
                    <a:pt x="7" y="1250"/>
                  </a:lnTo>
                  <a:lnTo>
                    <a:pt x="16" y="1180"/>
                  </a:lnTo>
                  <a:lnTo>
                    <a:pt x="28" y="1112"/>
                  </a:lnTo>
                  <a:lnTo>
                    <a:pt x="43" y="1044"/>
                  </a:lnTo>
                  <a:lnTo>
                    <a:pt x="62" y="978"/>
                  </a:lnTo>
                  <a:lnTo>
                    <a:pt x="84" y="914"/>
                  </a:lnTo>
                  <a:lnTo>
                    <a:pt x="108" y="850"/>
                  </a:lnTo>
                  <a:lnTo>
                    <a:pt x="136" y="790"/>
                  </a:lnTo>
                  <a:lnTo>
                    <a:pt x="167" y="729"/>
                  </a:lnTo>
                  <a:lnTo>
                    <a:pt x="200" y="671"/>
                  </a:lnTo>
                  <a:lnTo>
                    <a:pt x="236" y="615"/>
                  </a:lnTo>
                  <a:lnTo>
                    <a:pt x="275" y="560"/>
                  </a:lnTo>
                  <a:lnTo>
                    <a:pt x="316" y="507"/>
                  </a:lnTo>
                  <a:lnTo>
                    <a:pt x="360" y="456"/>
                  </a:lnTo>
                  <a:lnTo>
                    <a:pt x="406" y="408"/>
                  </a:lnTo>
                  <a:lnTo>
                    <a:pt x="454" y="362"/>
                  </a:lnTo>
                  <a:lnTo>
                    <a:pt x="504" y="318"/>
                  </a:lnTo>
                  <a:lnTo>
                    <a:pt x="556" y="277"/>
                  </a:lnTo>
                  <a:lnTo>
                    <a:pt x="610" y="239"/>
                  </a:lnTo>
                  <a:lnTo>
                    <a:pt x="667" y="202"/>
                  </a:lnTo>
                  <a:lnTo>
                    <a:pt x="724" y="168"/>
                  </a:lnTo>
                  <a:lnTo>
                    <a:pt x="784" y="138"/>
                  </a:lnTo>
                  <a:lnTo>
                    <a:pt x="845" y="110"/>
                  </a:lnTo>
                  <a:lnTo>
                    <a:pt x="909" y="85"/>
                  </a:lnTo>
                  <a:lnTo>
                    <a:pt x="972" y="63"/>
                  </a:lnTo>
                  <a:lnTo>
                    <a:pt x="1038" y="45"/>
                  </a:lnTo>
                  <a:lnTo>
                    <a:pt x="1106" y="29"/>
                  </a:lnTo>
                  <a:lnTo>
                    <a:pt x="1174" y="16"/>
                  </a:lnTo>
                  <a:lnTo>
                    <a:pt x="1244" y="7"/>
                  </a:lnTo>
                  <a:lnTo>
                    <a:pt x="1314" y="2"/>
                  </a:lnTo>
                  <a:lnTo>
                    <a:pt x="1385" y="0"/>
                  </a:lnTo>
                  <a:lnTo>
                    <a:pt x="1457" y="2"/>
                  </a:lnTo>
                  <a:lnTo>
                    <a:pt x="1527" y="7"/>
                  </a:lnTo>
                  <a:lnTo>
                    <a:pt x="1597" y="16"/>
                  </a:lnTo>
                  <a:lnTo>
                    <a:pt x="1664" y="28"/>
                  </a:lnTo>
                  <a:lnTo>
                    <a:pt x="1731" y="44"/>
                  </a:lnTo>
                  <a:lnTo>
                    <a:pt x="1797" y="63"/>
                  </a:lnTo>
                  <a:lnTo>
                    <a:pt x="1862" y="85"/>
                  </a:lnTo>
                  <a:lnTo>
                    <a:pt x="1924" y="109"/>
                  </a:lnTo>
                  <a:lnTo>
                    <a:pt x="1986" y="137"/>
                  </a:lnTo>
                  <a:lnTo>
                    <a:pt x="2047" y="167"/>
                  </a:lnTo>
                  <a:lnTo>
                    <a:pt x="2104" y="201"/>
                  </a:lnTo>
                  <a:lnTo>
                    <a:pt x="2160" y="238"/>
                  </a:lnTo>
                  <a:lnTo>
                    <a:pt x="2215" y="276"/>
                  </a:lnTo>
                  <a:lnTo>
                    <a:pt x="2267" y="317"/>
                  </a:lnTo>
                  <a:lnTo>
                    <a:pt x="2318" y="361"/>
                  </a:lnTo>
                  <a:lnTo>
                    <a:pt x="2366" y="407"/>
                  </a:lnTo>
                  <a:lnTo>
                    <a:pt x="2412" y="455"/>
                  </a:lnTo>
                  <a:lnTo>
                    <a:pt x="2456" y="506"/>
                  </a:lnTo>
                  <a:lnTo>
                    <a:pt x="2496" y="558"/>
                  </a:lnTo>
                  <a:lnTo>
                    <a:pt x="2535" y="613"/>
                  </a:lnTo>
                  <a:lnTo>
                    <a:pt x="2572" y="669"/>
                  </a:lnTo>
                  <a:lnTo>
                    <a:pt x="2605" y="728"/>
                  </a:lnTo>
                  <a:lnTo>
                    <a:pt x="2635" y="787"/>
                  </a:lnTo>
                  <a:lnTo>
                    <a:pt x="2663" y="849"/>
                  </a:lnTo>
                  <a:lnTo>
                    <a:pt x="2687" y="912"/>
                  </a:lnTo>
                  <a:lnTo>
                    <a:pt x="2709" y="977"/>
                  </a:lnTo>
                  <a:lnTo>
                    <a:pt x="2728" y="1043"/>
                  </a:lnTo>
                  <a:lnTo>
                    <a:pt x="2744" y="1110"/>
                  </a:lnTo>
                  <a:lnTo>
                    <a:pt x="2756" y="1178"/>
                  </a:lnTo>
                  <a:lnTo>
                    <a:pt x="2765" y="1248"/>
                  </a:lnTo>
                  <a:lnTo>
                    <a:pt x="2771" y="1319"/>
                  </a:lnTo>
                  <a:lnTo>
                    <a:pt x="2772" y="1390"/>
                  </a:lnTo>
                  <a:lnTo>
                    <a:pt x="2772" y="1391"/>
                  </a:lnTo>
                  <a:lnTo>
                    <a:pt x="2772" y="139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11415713" y="6142038"/>
              <a:ext cx="366713" cy="366712"/>
            </a:xfrm>
            <a:custGeom>
              <a:avLst/>
              <a:gdLst>
                <a:gd name="T0" fmla="*/ 2054 w 3229"/>
                <a:gd name="T1" fmla="*/ 56 h 3239"/>
                <a:gd name="T2" fmla="*/ 2479 w 3229"/>
                <a:gd name="T3" fmla="*/ 243 h 3239"/>
                <a:gd name="T4" fmla="*/ 2843 w 3229"/>
                <a:gd name="T5" fmla="*/ 560 h 3239"/>
                <a:gd name="T6" fmla="*/ 3096 w 3229"/>
                <a:gd name="T7" fmla="*/ 957 h 3239"/>
                <a:gd name="T8" fmla="*/ 3217 w 3229"/>
                <a:gd name="T9" fmla="*/ 1412 h 3239"/>
                <a:gd name="T10" fmla="*/ 3206 w 3229"/>
                <a:gd name="T11" fmla="*/ 1907 h 3239"/>
                <a:gd name="T12" fmla="*/ 3066 w 3229"/>
                <a:gd name="T13" fmla="*/ 2350 h 3239"/>
                <a:gd name="T14" fmla="*/ 2795 w 3229"/>
                <a:gd name="T15" fmla="*/ 2729 h 3239"/>
                <a:gd name="T16" fmla="*/ 2410 w 3229"/>
                <a:gd name="T17" fmla="*/ 3032 h 3239"/>
                <a:gd name="T18" fmla="*/ 1973 w 3229"/>
                <a:gd name="T19" fmla="*/ 3202 h 3239"/>
                <a:gd name="T20" fmla="*/ 1491 w 3229"/>
                <a:gd name="T21" fmla="*/ 3235 h 3239"/>
                <a:gd name="T22" fmla="*/ 1034 w 3229"/>
                <a:gd name="T23" fmla="*/ 3135 h 3239"/>
                <a:gd name="T24" fmla="*/ 630 w 3229"/>
                <a:gd name="T25" fmla="*/ 2900 h 3239"/>
                <a:gd name="T26" fmla="*/ 291 w 3229"/>
                <a:gd name="T27" fmla="*/ 2544 h 3239"/>
                <a:gd name="T28" fmla="*/ 78 w 3229"/>
                <a:gd name="T29" fmla="*/ 2129 h 3239"/>
                <a:gd name="T30" fmla="*/ 1 w 3229"/>
                <a:gd name="T31" fmla="*/ 1662 h 3239"/>
                <a:gd name="T32" fmla="*/ 56 w 3229"/>
                <a:gd name="T33" fmla="*/ 1185 h 3239"/>
                <a:gd name="T34" fmla="*/ 246 w 3229"/>
                <a:gd name="T35" fmla="*/ 758 h 3239"/>
                <a:gd name="T36" fmla="*/ 566 w 3229"/>
                <a:gd name="T37" fmla="*/ 387 h 3239"/>
                <a:gd name="T38" fmla="*/ 957 w 3229"/>
                <a:gd name="T39" fmla="*/ 133 h 3239"/>
                <a:gd name="T40" fmla="*/ 1408 w 3229"/>
                <a:gd name="T41" fmla="*/ 12 h 3239"/>
                <a:gd name="T42" fmla="*/ 319 w 3229"/>
                <a:gd name="T43" fmla="*/ 1342 h 3239"/>
                <a:gd name="T44" fmla="*/ 292 w 3229"/>
                <a:gd name="T45" fmla="*/ 1687 h 3239"/>
                <a:gd name="T46" fmla="*/ 366 w 3229"/>
                <a:gd name="T47" fmla="*/ 2064 h 3239"/>
                <a:gd name="T48" fmla="*/ 550 w 3229"/>
                <a:gd name="T49" fmla="*/ 2399 h 3239"/>
                <a:gd name="T50" fmla="*/ 835 w 3229"/>
                <a:gd name="T51" fmla="*/ 2685 h 3239"/>
                <a:gd name="T52" fmla="*/ 1171 w 3229"/>
                <a:gd name="T53" fmla="*/ 2868 h 3239"/>
                <a:gd name="T54" fmla="*/ 1549 w 3229"/>
                <a:gd name="T55" fmla="*/ 2943 h 3239"/>
                <a:gd name="T56" fmla="*/ 1940 w 3229"/>
                <a:gd name="T57" fmla="*/ 2905 h 3239"/>
                <a:gd name="T58" fmla="*/ 2293 w 3229"/>
                <a:gd name="T59" fmla="*/ 2756 h 3239"/>
                <a:gd name="T60" fmla="*/ 2621 w 3229"/>
                <a:gd name="T61" fmla="*/ 2481 h 3239"/>
                <a:gd name="T62" fmla="*/ 2140 w 3229"/>
                <a:gd name="T63" fmla="*/ 2084 h 3239"/>
                <a:gd name="T64" fmla="*/ 2000 w 3229"/>
                <a:gd name="T65" fmla="*/ 2255 h 3239"/>
                <a:gd name="T66" fmla="*/ 1786 w 3229"/>
                <a:gd name="T67" fmla="*/ 2345 h 3239"/>
                <a:gd name="T68" fmla="*/ 1340 w 3229"/>
                <a:gd name="T69" fmla="*/ 2322 h 3239"/>
                <a:gd name="T70" fmla="*/ 1292 w 3229"/>
                <a:gd name="T71" fmla="*/ 1952 h 3239"/>
                <a:gd name="T72" fmla="*/ 1554 w 3229"/>
                <a:gd name="T73" fmla="*/ 2076 h 3239"/>
                <a:gd name="T74" fmla="*/ 1782 w 3229"/>
                <a:gd name="T75" fmla="*/ 2036 h 3239"/>
                <a:gd name="T76" fmla="*/ 1832 w 3229"/>
                <a:gd name="T77" fmla="*/ 1931 h 3239"/>
                <a:gd name="T78" fmla="*/ 1408 w 3229"/>
                <a:gd name="T79" fmla="*/ 1652 h 3239"/>
                <a:gd name="T80" fmla="*/ 1515 w 3229"/>
                <a:gd name="T81" fmla="*/ 296 h 3239"/>
                <a:gd name="T82" fmla="*/ 1139 w 3229"/>
                <a:gd name="T83" fmla="*/ 378 h 3239"/>
                <a:gd name="T84" fmla="*/ 810 w 3229"/>
                <a:gd name="T85" fmla="*/ 569 h 3239"/>
                <a:gd name="T86" fmla="*/ 527 w 3229"/>
                <a:gd name="T87" fmla="*/ 871 h 3239"/>
                <a:gd name="T88" fmla="*/ 1206 w 3229"/>
                <a:gd name="T89" fmla="*/ 1035 h 3239"/>
                <a:gd name="T90" fmla="*/ 1367 w 3229"/>
                <a:gd name="T91" fmla="*/ 925 h 3239"/>
                <a:gd name="T92" fmla="*/ 1725 w 3229"/>
                <a:gd name="T93" fmla="*/ 638 h 3239"/>
                <a:gd name="T94" fmla="*/ 2001 w 3229"/>
                <a:gd name="T95" fmla="*/ 956 h 3239"/>
                <a:gd name="T96" fmla="*/ 1824 w 3229"/>
                <a:gd name="T97" fmla="*/ 1201 h 3239"/>
                <a:gd name="T98" fmla="*/ 1612 w 3229"/>
                <a:gd name="T99" fmla="*/ 1161 h 3239"/>
                <a:gd name="T100" fmla="*/ 1469 w 3229"/>
                <a:gd name="T101" fmla="*/ 1224 h 3239"/>
                <a:gd name="T102" fmla="*/ 1464 w 3229"/>
                <a:gd name="T103" fmla="*/ 1327 h 3239"/>
                <a:gd name="T104" fmla="*/ 2906 w 3229"/>
                <a:gd name="T105" fmla="*/ 1926 h 3239"/>
                <a:gd name="T106" fmla="*/ 2928 w 3229"/>
                <a:gd name="T107" fmla="*/ 1451 h 3239"/>
                <a:gd name="T108" fmla="*/ 2828 w 3229"/>
                <a:gd name="T109" fmla="*/ 1079 h 3239"/>
                <a:gd name="T110" fmla="*/ 2619 w 3229"/>
                <a:gd name="T111" fmla="*/ 755 h 3239"/>
                <a:gd name="T112" fmla="*/ 2320 w 3229"/>
                <a:gd name="T113" fmla="*/ 493 h 3239"/>
                <a:gd name="T114" fmla="*/ 1974 w 3229"/>
                <a:gd name="T115" fmla="*/ 338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29" h="3239">
                  <a:moveTo>
                    <a:pt x="1612" y="0"/>
                  </a:moveTo>
                  <a:lnTo>
                    <a:pt x="1654" y="1"/>
                  </a:lnTo>
                  <a:lnTo>
                    <a:pt x="1696" y="3"/>
                  </a:lnTo>
                  <a:lnTo>
                    <a:pt x="1738" y="5"/>
                  </a:lnTo>
                  <a:lnTo>
                    <a:pt x="1779" y="8"/>
                  </a:lnTo>
                  <a:lnTo>
                    <a:pt x="1819" y="12"/>
                  </a:lnTo>
                  <a:lnTo>
                    <a:pt x="1859" y="17"/>
                  </a:lnTo>
                  <a:lnTo>
                    <a:pt x="1899" y="23"/>
                  </a:lnTo>
                  <a:lnTo>
                    <a:pt x="1938" y="30"/>
                  </a:lnTo>
                  <a:lnTo>
                    <a:pt x="1977" y="38"/>
                  </a:lnTo>
                  <a:lnTo>
                    <a:pt x="2016" y="47"/>
                  </a:lnTo>
                  <a:lnTo>
                    <a:pt x="2054" y="56"/>
                  </a:lnTo>
                  <a:lnTo>
                    <a:pt x="2092" y="66"/>
                  </a:lnTo>
                  <a:lnTo>
                    <a:pt x="2128" y="78"/>
                  </a:lnTo>
                  <a:lnTo>
                    <a:pt x="2166" y="91"/>
                  </a:lnTo>
                  <a:lnTo>
                    <a:pt x="2203" y="104"/>
                  </a:lnTo>
                  <a:lnTo>
                    <a:pt x="2238" y="118"/>
                  </a:lnTo>
                  <a:lnTo>
                    <a:pt x="2273" y="133"/>
                  </a:lnTo>
                  <a:lnTo>
                    <a:pt x="2309" y="149"/>
                  </a:lnTo>
                  <a:lnTo>
                    <a:pt x="2344" y="166"/>
                  </a:lnTo>
                  <a:lnTo>
                    <a:pt x="2379" y="184"/>
                  </a:lnTo>
                  <a:lnTo>
                    <a:pt x="2412" y="203"/>
                  </a:lnTo>
                  <a:lnTo>
                    <a:pt x="2446" y="222"/>
                  </a:lnTo>
                  <a:lnTo>
                    <a:pt x="2479" y="243"/>
                  </a:lnTo>
                  <a:lnTo>
                    <a:pt x="2511" y="265"/>
                  </a:lnTo>
                  <a:lnTo>
                    <a:pt x="2544" y="287"/>
                  </a:lnTo>
                  <a:lnTo>
                    <a:pt x="2576" y="310"/>
                  </a:lnTo>
                  <a:lnTo>
                    <a:pt x="2608" y="335"/>
                  </a:lnTo>
                  <a:lnTo>
                    <a:pt x="2639" y="361"/>
                  </a:lnTo>
                  <a:lnTo>
                    <a:pt x="2670" y="387"/>
                  </a:lnTo>
                  <a:lnTo>
                    <a:pt x="2700" y="413"/>
                  </a:lnTo>
                  <a:lnTo>
                    <a:pt x="2730" y="441"/>
                  </a:lnTo>
                  <a:lnTo>
                    <a:pt x="2759" y="471"/>
                  </a:lnTo>
                  <a:lnTo>
                    <a:pt x="2788" y="500"/>
                  </a:lnTo>
                  <a:lnTo>
                    <a:pt x="2816" y="529"/>
                  </a:lnTo>
                  <a:lnTo>
                    <a:pt x="2843" y="560"/>
                  </a:lnTo>
                  <a:lnTo>
                    <a:pt x="2870" y="591"/>
                  </a:lnTo>
                  <a:lnTo>
                    <a:pt x="2895" y="623"/>
                  </a:lnTo>
                  <a:lnTo>
                    <a:pt x="2919" y="654"/>
                  </a:lnTo>
                  <a:lnTo>
                    <a:pt x="2942" y="685"/>
                  </a:lnTo>
                  <a:lnTo>
                    <a:pt x="2965" y="718"/>
                  </a:lnTo>
                  <a:lnTo>
                    <a:pt x="2986" y="751"/>
                  </a:lnTo>
                  <a:lnTo>
                    <a:pt x="3006" y="785"/>
                  </a:lnTo>
                  <a:lnTo>
                    <a:pt x="3026" y="819"/>
                  </a:lnTo>
                  <a:lnTo>
                    <a:pt x="3045" y="852"/>
                  </a:lnTo>
                  <a:lnTo>
                    <a:pt x="3063" y="887"/>
                  </a:lnTo>
                  <a:lnTo>
                    <a:pt x="3079" y="921"/>
                  </a:lnTo>
                  <a:lnTo>
                    <a:pt x="3096" y="957"/>
                  </a:lnTo>
                  <a:lnTo>
                    <a:pt x="3111" y="992"/>
                  </a:lnTo>
                  <a:lnTo>
                    <a:pt x="3125" y="1029"/>
                  </a:lnTo>
                  <a:lnTo>
                    <a:pt x="3139" y="1066"/>
                  </a:lnTo>
                  <a:lnTo>
                    <a:pt x="3150" y="1102"/>
                  </a:lnTo>
                  <a:lnTo>
                    <a:pt x="3162" y="1140"/>
                  </a:lnTo>
                  <a:lnTo>
                    <a:pt x="3172" y="1178"/>
                  </a:lnTo>
                  <a:lnTo>
                    <a:pt x="3183" y="1216"/>
                  </a:lnTo>
                  <a:lnTo>
                    <a:pt x="3191" y="1254"/>
                  </a:lnTo>
                  <a:lnTo>
                    <a:pt x="3198" y="1293"/>
                  </a:lnTo>
                  <a:lnTo>
                    <a:pt x="3206" y="1333"/>
                  </a:lnTo>
                  <a:lnTo>
                    <a:pt x="3212" y="1373"/>
                  </a:lnTo>
                  <a:lnTo>
                    <a:pt x="3217" y="1412"/>
                  </a:lnTo>
                  <a:lnTo>
                    <a:pt x="3220" y="1453"/>
                  </a:lnTo>
                  <a:lnTo>
                    <a:pt x="3224" y="1494"/>
                  </a:lnTo>
                  <a:lnTo>
                    <a:pt x="3227" y="1536"/>
                  </a:lnTo>
                  <a:lnTo>
                    <a:pt x="3228" y="1578"/>
                  </a:lnTo>
                  <a:lnTo>
                    <a:pt x="3229" y="1620"/>
                  </a:lnTo>
                  <a:lnTo>
                    <a:pt x="3228" y="1663"/>
                  </a:lnTo>
                  <a:lnTo>
                    <a:pt x="3227" y="1705"/>
                  </a:lnTo>
                  <a:lnTo>
                    <a:pt x="3224" y="1746"/>
                  </a:lnTo>
                  <a:lnTo>
                    <a:pt x="3221" y="1786"/>
                  </a:lnTo>
                  <a:lnTo>
                    <a:pt x="3217" y="1827"/>
                  </a:lnTo>
                  <a:lnTo>
                    <a:pt x="3212" y="1867"/>
                  </a:lnTo>
                  <a:lnTo>
                    <a:pt x="3206" y="1907"/>
                  </a:lnTo>
                  <a:lnTo>
                    <a:pt x="3199" y="1947"/>
                  </a:lnTo>
                  <a:lnTo>
                    <a:pt x="3192" y="1985"/>
                  </a:lnTo>
                  <a:lnTo>
                    <a:pt x="3183" y="2023"/>
                  </a:lnTo>
                  <a:lnTo>
                    <a:pt x="3173" y="2062"/>
                  </a:lnTo>
                  <a:lnTo>
                    <a:pt x="3163" y="2100"/>
                  </a:lnTo>
                  <a:lnTo>
                    <a:pt x="3152" y="2136"/>
                  </a:lnTo>
                  <a:lnTo>
                    <a:pt x="3140" y="2173"/>
                  </a:lnTo>
                  <a:lnTo>
                    <a:pt x="3127" y="2209"/>
                  </a:lnTo>
                  <a:lnTo>
                    <a:pt x="3113" y="2245"/>
                  </a:lnTo>
                  <a:lnTo>
                    <a:pt x="3098" y="2280"/>
                  </a:lnTo>
                  <a:lnTo>
                    <a:pt x="3082" y="2315"/>
                  </a:lnTo>
                  <a:lnTo>
                    <a:pt x="3066" y="2350"/>
                  </a:lnTo>
                  <a:lnTo>
                    <a:pt x="3048" y="2383"/>
                  </a:lnTo>
                  <a:lnTo>
                    <a:pt x="3029" y="2417"/>
                  </a:lnTo>
                  <a:lnTo>
                    <a:pt x="3010" y="2451"/>
                  </a:lnTo>
                  <a:lnTo>
                    <a:pt x="2991" y="2483"/>
                  </a:lnTo>
                  <a:lnTo>
                    <a:pt x="2969" y="2515"/>
                  </a:lnTo>
                  <a:lnTo>
                    <a:pt x="2947" y="2547"/>
                  </a:lnTo>
                  <a:lnTo>
                    <a:pt x="2924" y="2578"/>
                  </a:lnTo>
                  <a:lnTo>
                    <a:pt x="2900" y="2610"/>
                  </a:lnTo>
                  <a:lnTo>
                    <a:pt x="2876" y="2640"/>
                  </a:lnTo>
                  <a:lnTo>
                    <a:pt x="2850" y="2671"/>
                  </a:lnTo>
                  <a:lnTo>
                    <a:pt x="2824" y="2700"/>
                  </a:lnTo>
                  <a:lnTo>
                    <a:pt x="2795" y="2729"/>
                  </a:lnTo>
                  <a:lnTo>
                    <a:pt x="2767" y="2758"/>
                  </a:lnTo>
                  <a:lnTo>
                    <a:pt x="2737" y="2788"/>
                  </a:lnTo>
                  <a:lnTo>
                    <a:pt x="2706" y="2816"/>
                  </a:lnTo>
                  <a:lnTo>
                    <a:pt x="2674" y="2844"/>
                  </a:lnTo>
                  <a:lnTo>
                    <a:pt x="2643" y="2871"/>
                  </a:lnTo>
                  <a:lnTo>
                    <a:pt x="2611" y="2897"/>
                  </a:lnTo>
                  <a:lnTo>
                    <a:pt x="2578" y="2922"/>
                  </a:lnTo>
                  <a:lnTo>
                    <a:pt x="2545" y="2946"/>
                  </a:lnTo>
                  <a:lnTo>
                    <a:pt x="2511" y="2969"/>
                  </a:lnTo>
                  <a:lnTo>
                    <a:pt x="2478" y="2991"/>
                  </a:lnTo>
                  <a:lnTo>
                    <a:pt x="2445" y="3012"/>
                  </a:lnTo>
                  <a:lnTo>
                    <a:pt x="2410" y="3032"/>
                  </a:lnTo>
                  <a:lnTo>
                    <a:pt x="2376" y="3052"/>
                  </a:lnTo>
                  <a:lnTo>
                    <a:pt x="2341" y="3070"/>
                  </a:lnTo>
                  <a:lnTo>
                    <a:pt x="2306" y="3087"/>
                  </a:lnTo>
                  <a:lnTo>
                    <a:pt x="2270" y="3104"/>
                  </a:lnTo>
                  <a:lnTo>
                    <a:pt x="2234" y="3119"/>
                  </a:lnTo>
                  <a:lnTo>
                    <a:pt x="2198" y="3133"/>
                  </a:lnTo>
                  <a:lnTo>
                    <a:pt x="2162" y="3147"/>
                  </a:lnTo>
                  <a:lnTo>
                    <a:pt x="2124" y="3160"/>
                  </a:lnTo>
                  <a:lnTo>
                    <a:pt x="2087" y="3172"/>
                  </a:lnTo>
                  <a:lnTo>
                    <a:pt x="2049" y="3183"/>
                  </a:lnTo>
                  <a:lnTo>
                    <a:pt x="2011" y="3192"/>
                  </a:lnTo>
                  <a:lnTo>
                    <a:pt x="1973" y="3202"/>
                  </a:lnTo>
                  <a:lnTo>
                    <a:pt x="1934" y="3210"/>
                  </a:lnTo>
                  <a:lnTo>
                    <a:pt x="1896" y="3216"/>
                  </a:lnTo>
                  <a:lnTo>
                    <a:pt x="1856" y="3223"/>
                  </a:lnTo>
                  <a:lnTo>
                    <a:pt x="1816" y="3228"/>
                  </a:lnTo>
                  <a:lnTo>
                    <a:pt x="1776" y="3232"/>
                  </a:lnTo>
                  <a:lnTo>
                    <a:pt x="1736" y="3235"/>
                  </a:lnTo>
                  <a:lnTo>
                    <a:pt x="1695" y="3238"/>
                  </a:lnTo>
                  <a:lnTo>
                    <a:pt x="1653" y="3239"/>
                  </a:lnTo>
                  <a:lnTo>
                    <a:pt x="1612" y="3239"/>
                  </a:lnTo>
                  <a:lnTo>
                    <a:pt x="1571" y="3239"/>
                  </a:lnTo>
                  <a:lnTo>
                    <a:pt x="1530" y="3238"/>
                  </a:lnTo>
                  <a:lnTo>
                    <a:pt x="1491" y="3235"/>
                  </a:lnTo>
                  <a:lnTo>
                    <a:pt x="1450" y="3232"/>
                  </a:lnTo>
                  <a:lnTo>
                    <a:pt x="1411" y="3228"/>
                  </a:lnTo>
                  <a:lnTo>
                    <a:pt x="1372" y="3223"/>
                  </a:lnTo>
                  <a:lnTo>
                    <a:pt x="1333" y="3217"/>
                  </a:lnTo>
                  <a:lnTo>
                    <a:pt x="1294" y="3210"/>
                  </a:lnTo>
                  <a:lnTo>
                    <a:pt x="1256" y="3202"/>
                  </a:lnTo>
                  <a:lnTo>
                    <a:pt x="1218" y="3193"/>
                  </a:lnTo>
                  <a:lnTo>
                    <a:pt x="1181" y="3183"/>
                  </a:lnTo>
                  <a:lnTo>
                    <a:pt x="1144" y="3172"/>
                  </a:lnTo>
                  <a:lnTo>
                    <a:pt x="1107" y="3161"/>
                  </a:lnTo>
                  <a:lnTo>
                    <a:pt x="1071" y="3148"/>
                  </a:lnTo>
                  <a:lnTo>
                    <a:pt x="1034" y="3135"/>
                  </a:lnTo>
                  <a:lnTo>
                    <a:pt x="999" y="3120"/>
                  </a:lnTo>
                  <a:lnTo>
                    <a:pt x="963" y="3105"/>
                  </a:lnTo>
                  <a:lnTo>
                    <a:pt x="929" y="3088"/>
                  </a:lnTo>
                  <a:lnTo>
                    <a:pt x="895" y="3072"/>
                  </a:lnTo>
                  <a:lnTo>
                    <a:pt x="860" y="3053"/>
                  </a:lnTo>
                  <a:lnTo>
                    <a:pt x="826" y="3034"/>
                  </a:lnTo>
                  <a:lnTo>
                    <a:pt x="792" y="3014"/>
                  </a:lnTo>
                  <a:lnTo>
                    <a:pt x="759" y="2993"/>
                  </a:lnTo>
                  <a:lnTo>
                    <a:pt x="726" y="2971"/>
                  </a:lnTo>
                  <a:lnTo>
                    <a:pt x="694" y="2948"/>
                  </a:lnTo>
                  <a:lnTo>
                    <a:pt x="662" y="2924"/>
                  </a:lnTo>
                  <a:lnTo>
                    <a:pt x="630" y="2900"/>
                  </a:lnTo>
                  <a:lnTo>
                    <a:pt x="599" y="2874"/>
                  </a:lnTo>
                  <a:lnTo>
                    <a:pt x="568" y="2848"/>
                  </a:lnTo>
                  <a:lnTo>
                    <a:pt x="538" y="2819"/>
                  </a:lnTo>
                  <a:lnTo>
                    <a:pt x="507" y="2791"/>
                  </a:lnTo>
                  <a:lnTo>
                    <a:pt x="477" y="2762"/>
                  </a:lnTo>
                  <a:lnTo>
                    <a:pt x="448" y="2732"/>
                  </a:lnTo>
                  <a:lnTo>
                    <a:pt x="419" y="2702"/>
                  </a:lnTo>
                  <a:lnTo>
                    <a:pt x="391" y="2671"/>
                  </a:lnTo>
                  <a:lnTo>
                    <a:pt x="365" y="2639"/>
                  </a:lnTo>
                  <a:lnTo>
                    <a:pt x="339" y="2608"/>
                  </a:lnTo>
                  <a:lnTo>
                    <a:pt x="315" y="2576"/>
                  </a:lnTo>
                  <a:lnTo>
                    <a:pt x="291" y="2544"/>
                  </a:lnTo>
                  <a:lnTo>
                    <a:pt x="268" y="2511"/>
                  </a:lnTo>
                  <a:lnTo>
                    <a:pt x="246" y="2479"/>
                  </a:lnTo>
                  <a:lnTo>
                    <a:pt x="225" y="2445"/>
                  </a:lnTo>
                  <a:lnTo>
                    <a:pt x="206" y="2412"/>
                  </a:lnTo>
                  <a:lnTo>
                    <a:pt x="186" y="2377"/>
                  </a:lnTo>
                  <a:lnTo>
                    <a:pt x="168" y="2343"/>
                  </a:lnTo>
                  <a:lnTo>
                    <a:pt x="151" y="2308"/>
                  </a:lnTo>
                  <a:lnTo>
                    <a:pt x="135" y="2273"/>
                  </a:lnTo>
                  <a:lnTo>
                    <a:pt x="119" y="2238"/>
                  </a:lnTo>
                  <a:lnTo>
                    <a:pt x="104" y="2202"/>
                  </a:lnTo>
                  <a:lnTo>
                    <a:pt x="92" y="2166"/>
                  </a:lnTo>
                  <a:lnTo>
                    <a:pt x="78" y="2129"/>
                  </a:lnTo>
                  <a:lnTo>
                    <a:pt x="67" y="2092"/>
                  </a:lnTo>
                  <a:lnTo>
                    <a:pt x="56" y="2055"/>
                  </a:lnTo>
                  <a:lnTo>
                    <a:pt x="47" y="2017"/>
                  </a:lnTo>
                  <a:lnTo>
                    <a:pt x="38" y="1979"/>
                  </a:lnTo>
                  <a:lnTo>
                    <a:pt x="30" y="1940"/>
                  </a:lnTo>
                  <a:lnTo>
                    <a:pt x="23" y="1902"/>
                  </a:lnTo>
                  <a:lnTo>
                    <a:pt x="17" y="1863"/>
                  </a:lnTo>
                  <a:lnTo>
                    <a:pt x="11" y="1823"/>
                  </a:lnTo>
                  <a:lnTo>
                    <a:pt x="7" y="1783"/>
                  </a:lnTo>
                  <a:lnTo>
                    <a:pt x="4" y="1743"/>
                  </a:lnTo>
                  <a:lnTo>
                    <a:pt x="2" y="1703"/>
                  </a:lnTo>
                  <a:lnTo>
                    <a:pt x="1" y="1662"/>
                  </a:lnTo>
                  <a:lnTo>
                    <a:pt x="0" y="1620"/>
                  </a:lnTo>
                  <a:lnTo>
                    <a:pt x="1" y="1579"/>
                  </a:lnTo>
                  <a:lnTo>
                    <a:pt x="2" y="1538"/>
                  </a:lnTo>
                  <a:lnTo>
                    <a:pt x="4" y="1497"/>
                  </a:lnTo>
                  <a:lnTo>
                    <a:pt x="7" y="1457"/>
                  </a:lnTo>
                  <a:lnTo>
                    <a:pt x="11" y="1417"/>
                  </a:lnTo>
                  <a:lnTo>
                    <a:pt x="17" y="1378"/>
                  </a:lnTo>
                  <a:lnTo>
                    <a:pt x="23" y="1338"/>
                  </a:lnTo>
                  <a:lnTo>
                    <a:pt x="30" y="1299"/>
                  </a:lnTo>
                  <a:lnTo>
                    <a:pt x="38" y="1261"/>
                  </a:lnTo>
                  <a:lnTo>
                    <a:pt x="47" y="1223"/>
                  </a:lnTo>
                  <a:lnTo>
                    <a:pt x="56" y="1185"/>
                  </a:lnTo>
                  <a:lnTo>
                    <a:pt x="67" y="1147"/>
                  </a:lnTo>
                  <a:lnTo>
                    <a:pt x="78" y="1110"/>
                  </a:lnTo>
                  <a:lnTo>
                    <a:pt x="92" y="1073"/>
                  </a:lnTo>
                  <a:lnTo>
                    <a:pt x="104" y="1036"/>
                  </a:lnTo>
                  <a:lnTo>
                    <a:pt x="119" y="1001"/>
                  </a:lnTo>
                  <a:lnTo>
                    <a:pt x="135" y="965"/>
                  </a:lnTo>
                  <a:lnTo>
                    <a:pt x="151" y="930"/>
                  </a:lnTo>
                  <a:lnTo>
                    <a:pt x="168" y="895"/>
                  </a:lnTo>
                  <a:lnTo>
                    <a:pt x="186" y="859"/>
                  </a:lnTo>
                  <a:lnTo>
                    <a:pt x="206" y="826"/>
                  </a:lnTo>
                  <a:lnTo>
                    <a:pt x="225" y="791"/>
                  </a:lnTo>
                  <a:lnTo>
                    <a:pt x="246" y="758"/>
                  </a:lnTo>
                  <a:lnTo>
                    <a:pt x="268" y="724"/>
                  </a:lnTo>
                  <a:lnTo>
                    <a:pt x="291" y="692"/>
                  </a:lnTo>
                  <a:lnTo>
                    <a:pt x="315" y="659"/>
                  </a:lnTo>
                  <a:lnTo>
                    <a:pt x="339" y="627"/>
                  </a:lnTo>
                  <a:lnTo>
                    <a:pt x="365" y="594"/>
                  </a:lnTo>
                  <a:lnTo>
                    <a:pt x="391" y="563"/>
                  </a:lnTo>
                  <a:lnTo>
                    <a:pt x="419" y="532"/>
                  </a:lnTo>
                  <a:lnTo>
                    <a:pt x="448" y="501"/>
                  </a:lnTo>
                  <a:lnTo>
                    <a:pt x="477" y="471"/>
                  </a:lnTo>
                  <a:lnTo>
                    <a:pt x="506" y="441"/>
                  </a:lnTo>
                  <a:lnTo>
                    <a:pt x="535" y="413"/>
                  </a:lnTo>
                  <a:lnTo>
                    <a:pt x="566" y="387"/>
                  </a:lnTo>
                  <a:lnTo>
                    <a:pt x="596" y="361"/>
                  </a:lnTo>
                  <a:lnTo>
                    <a:pt x="627" y="335"/>
                  </a:lnTo>
                  <a:lnTo>
                    <a:pt x="659" y="310"/>
                  </a:lnTo>
                  <a:lnTo>
                    <a:pt x="690" y="287"/>
                  </a:lnTo>
                  <a:lnTo>
                    <a:pt x="722" y="265"/>
                  </a:lnTo>
                  <a:lnTo>
                    <a:pt x="755" y="243"/>
                  </a:lnTo>
                  <a:lnTo>
                    <a:pt x="787" y="222"/>
                  </a:lnTo>
                  <a:lnTo>
                    <a:pt x="820" y="203"/>
                  </a:lnTo>
                  <a:lnTo>
                    <a:pt x="854" y="184"/>
                  </a:lnTo>
                  <a:lnTo>
                    <a:pt x="888" y="166"/>
                  </a:lnTo>
                  <a:lnTo>
                    <a:pt x="923" y="149"/>
                  </a:lnTo>
                  <a:lnTo>
                    <a:pt x="957" y="133"/>
                  </a:lnTo>
                  <a:lnTo>
                    <a:pt x="993" y="118"/>
                  </a:lnTo>
                  <a:lnTo>
                    <a:pt x="1028" y="104"/>
                  </a:lnTo>
                  <a:lnTo>
                    <a:pt x="1065" y="91"/>
                  </a:lnTo>
                  <a:lnTo>
                    <a:pt x="1101" y="78"/>
                  </a:lnTo>
                  <a:lnTo>
                    <a:pt x="1138" y="66"/>
                  </a:lnTo>
                  <a:lnTo>
                    <a:pt x="1175" y="56"/>
                  </a:lnTo>
                  <a:lnTo>
                    <a:pt x="1213" y="47"/>
                  </a:lnTo>
                  <a:lnTo>
                    <a:pt x="1252" y="38"/>
                  </a:lnTo>
                  <a:lnTo>
                    <a:pt x="1290" y="30"/>
                  </a:lnTo>
                  <a:lnTo>
                    <a:pt x="1329" y="23"/>
                  </a:lnTo>
                  <a:lnTo>
                    <a:pt x="1367" y="17"/>
                  </a:lnTo>
                  <a:lnTo>
                    <a:pt x="1408" y="12"/>
                  </a:lnTo>
                  <a:lnTo>
                    <a:pt x="1448" y="8"/>
                  </a:lnTo>
                  <a:lnTo>
                    <a:pt x="1489" y="5"/>
                  </a:lnTo>
                  <a:lnTo>
                    <a:pt x="1529" y="3"/>
                  </a:lnTo>
                  <a:lnTo>
                    <a:pt x="1570" y="1"/>
                  </a:lnTo>
                  <a:lnTo>
                    <a:pt x="1612" y="0"/>
                  </a:lnTo>
                  <a:close/>
                  <a:moveTo>
                    <a:pt x="363" y="1185"/>
                  </a:moveTo>
                  <a:lnTo>
                    <a:pt x="355" y="1211"/>
                  </a:lnTo>
                  <a:lnTo>
                    <a:pt x="347" y="1236"/>
                  </a:lnTo>
                  <a:lnTo>
                    <a:pt x="338" y="1263"/>
                  </a:lnTo>
                  <a:lnTo>
                    <a:pt x="332" y="1289"/>
                  </a:lnTo>
                  <a:lnTo>
                    <a:pt x="326" y="1316"/>
                  </a:lnTo>
                  <a:lnTo>
                    <a:pt x="319" y="1342"/>
                  </a:lnTo>
                  <a:lnTo>
                    <a:pt x="314" y="1370"/>
                  </a:lnTo>
                  <a:lnTo>
                    <a:pt x="309" y="1397"/>
                  </a:lnTo>
                  <a:lnTo>
                    <a:pt x="305" y="1424"/>
                  </a:lnTo>
                  <a:lnTo>
                    <a:pt x="302" y="1451"/>
                  </a:lnTo>
                  <a:lnTo>
                    <a:pt x="298" y="1478"/>
                  </a:lnTo>
                  <a:lnTo>
                    <a:pt x="295" y="1507"/>
                  </a:lnTo>
                  <a:lnTo>
                    <a:pt x="293" y="1535"/>
                  </a:lnTo>
                  <a:lnTo>
                    <a:pt x="292" y="1563"/>
                  </a:lnTo>
                  <a:lnTo>
                    <a:pt x="291" y="1592"/>
                  </a:lnTo>
                  <a:lnTo>
                    <a:pt x="291" y="1620"/>
                  </a:lnTo>
                  <a:lnTo>
                    <a:pt x="291" y="1653"/>
                  </a:lnTo>
                  <a:lnTo>
                    <a:pt x="292" y="1687"/>
                  </a:lnTo>
                  <a:lnTo>
                    <a:pt x="294" y="1720"/>
                  </a:lnTo>
                  <a:lnTo>
                    <a:pt x="297" y="1753"/>
                  </a:lnTo>
                  <a:lnTo>
                    <a:pt x="301" y="1785"/>
                  </a:lnTo>
                  <a:lnTo>
                    <a:pt x="305" y="1817"/>
                  </a:lnTo>
                  <a:lnTo>
                    <a:pt x="310" y="1849"/>
                  </a:lnTo>
                  <a:lnTo>
                    <a:pt x="315" y="1881"/>
                  </a:lnTo>
                  <a:lnTo>
                    <a:pt x="322" y="1912"/>
                  </a:lnTo>
                  <a:lnTo>
                    <a:pt x="330" y="1942"/>
                  </a:lnTo>
                  <a:lnTo>
                    <a:pt x="337" y="1973"/>
                  </a:lnTo>
                  <a:lnTo>
                    <a:pt x="347" y="2003"/>
                  </a:lnTo>
                  <a:lnTo>
                    <a:pt x="356" y="2034"/>
                  </a:lnTo>
                  <a:lnTo>
                    <a:pt x="366" y="2064"/>
                  </a:lnTo>
                  <a:lnTo>
                    <a:pt x="377" y="2093"/>
                  </a:lnTo>
                  <a:lnTo>
                    <a:pt x="389" y="2123"/>
                  </a:lnTo>
                  <a:lnTo>
                    <a:pt x="402" y="2151"/>
                  </a:lnTo>
                  <a:lnTo>
                    <a:pt x="415" y="2180"/>
                  </a:lnTo>
                  <a:lnTo>
                    <a:pt x="429" y="2209"/>
                  </a:lnTo>
                  <a:lnTo>
                    <a:pt x="444" y="2237"/>
                  </a:lnTo>
                  <a:lnTo>
                    <a:pt x="460" y="2264"/>
                  </a:lnTo>
                  <a:lnTo>
                    <a:pt x="476" y="2291"/>
                  </a:lnTo>
                  <a:lnTo>
                    <a:pt x="494" y="2319"/>
                  </a:lnTo>
                  <a:lnTo>
                    <a:pt x="511" y="2346"/>
                  </a:lnTo>
                  <a:lnTo>
                    <a:pt x="530" y="2373"/>
                  </a:lnTo>
                  <a:lnTo>
                    <a:pt x="550" y="2399"/>
                  </a:lnTo>
                  <a:lnTo>
                    <a:pt x="570" y="2425"/>
                  </a:lnTo>
                  <a:lnTo>
                    <a:pt x="591" y="2451"/>
                  </a:lnTo>
                  <a:lnTo>
                    <a:pt x="613" y="2477"/>
                  </a:lnTo>
                  <a:lnTo>
                    <a:pt x="636" y="2502"/>
                  </a:lnTo>
                  <a:lnTo>
                    <a:pt x="659" y="2527"/>
                  </a:lnTo>
                  <a:lnTo>
                    <a:pt x="683" y="2551"/>
                  </a:lnTo>
                  <a:lnTo>
                    <a:pt x="708" y="2575"/>
                  </a:lnTo>
                  <a:lnTo>
                    <a:pt x="733" y="2599"/>
                  </a:lnTo>
                  <a:lnTo>
                    <a:pt x="758" y="2621"/>
                  </a:lnTo>
                  <a:lnTo>
                    <a:pt x="783" y="2643"/>
                  </a:lnTo>
                  <a:lnTo>
                    <a:pt x="809" y="2664"/>
                  </a:lnTo>
                  <a:lnTo>
                    <a:pt x="835" y="2685"/>
                  </a:lnTo>
                  <a:lnTo>
                    <a:pt x="861" y="2704"/>
                  </a:lnTo>
                  <a:lnTo>
                    <a:pt x="888" y="2723"/>
                  </a:lnTo>
                  <a:lnTo>
                    <a:pt x="915" y="2742"/>
                  </a:lnTo>
                  <a:lnTo>
                    <a:pt x="943" y="2758"/>
                  </a:lnTo>
                  <a:lnTo>
                    <a:pt x="970" y="2775"/>
                  </a:lnTo>
                  <a:lnTo>
                    <a:pt x="998" y="2791"/>
                  </a:lnTo>
                  <a:lnTo>
                    <a:pt x="1026" y="2806"/>
                  </a:lnTo>
                  <a:lnTo>
                    <a:pt x="1054" y="2820"/>
                  </a:lnTo>
                  <a:lnTo>
                    <a:pt x="1083" y="2833"/>
                  </a:lnTo>
                  <a:lnTo>
                    <a:pt x="1112" y="2845"/>
                  </a:lnTo>
                  <a:lnTo>
                    <a:pt x="1141" y="2858"/>
                  </a:lnTo>
                  <a:lnTo>
                    <a:pt x="1171" y="2868"/>
                  </a:lnTo>
                  <a:lnTo>
                    <a:pt x="1200" y="2879"/>
                  </a:lnTo>
                  <a:lnTo>
                    <a:pt x="1231" y="2888"/>
                  </a:lnTo>
                  <a:lnTo>
                    <a:pt x="1262" y="2898"/>
                  </a:lnTo>
                  <a:lnTo>
                    <a:pt x="1292" y="2906"/>
                  </a:lnTo>
                  <a:lnTo>
                    <a:pt x="1324" y="2914"/>
                  </a:lnTo>
                  <a:lnTo>
                    <a:pt x="1355" y="2920"/>
                  </a:lnTo>
                  <a:lnTo>
                    <a:pt x="1386" y="2925"/>
                  </a:lnTo>
                  <a:lnTo>
                    <a:pt x="1419" y="2930"/>
                  </a:lnTo>
                  <a:lnTo>
                    <a:pt x="1451" y="2934"/>
                  </a:lnTo>
                  <a:lnTo>
                    <a:pt x="1483" y="2938"/>
                  </a:lnTo>
                  <a:lnTo>
                    <a:pt x="1516" y="2941"/>
                  </a:lnTo>
                  <a:lnTo>
                    <a:pt x="1549" y="2943"/>
                  </a:lnTo>
                  <a:lnTo>
                    <a:pt x="1582" y="2944"/>
                  </a:lnTo>
                  <a:lnTo>
                    <a:pt x="1616" y="2944"/>
                  </a:lnTo>
                  <a:lnTo>
                    <a:pt x="1650" y="2944"/>
                  </a:lnTo>
                  <a:lnTo>
                    <a:pt x="1684" y="2943"/>
                  </a:lnTo>
                  <a:lnTo>
                    <a:pt x="1716" y="2941"/>
                  </a:lnTo>
                  <a:lnTo>
                    <a:pt x="1749" y="2938"/>
                  </a:lnTo>
                  <a:lnTo>
                    <a:pt x="1782" y="2934"/>
                  </a:lnTo>
                  <a:lnTo>
                    <a:pt x="1814" y="2930"/>
                  </a:lnTo>
                  <a:lnTo>
                    <a:pt x="1847" y="2925"/>
                  </a:lnTo>
                  <a:lnTo>
                    <a:pt x="1878" y="2920"/>
                  </a:lnTo>
                  <a:lnTo>
                    <a:pt x="1909" y="2912"/>
                  </a:lnTo>
                  <a:lnTo>
                    <a:pt x="1940" y="2905"/>
                  </a:lnTo>
                  <a:lnTo>
                    <a:pt x="1972" y="2897"/>
                  </a:lnTo>
                  <a:lnTo>
                    <a:pt x="2002" y="2888"/>
                  </a:lnTo>
                  <a:lnTo>
                    <a:pt x="2032" y="2879"/>
                  </a:lnTo>
                  <a:lnTo>
                    <a:pt x="2063" y="2868"/>
                  </a:lnTo>
                  <a:lnTo>
                    <a:pt x="2093" y="2857"/>
                  </a:lnTo>
                  <a:lnTo>
                    <a:pt x="2122" y="2845"/>
                  </a:lnTo>
                  <a:lnTo>
                    <a:pt x="2151" y="2832"/>
                  </a:lnTo>
                  <a:lnTo>
                    <a:pt x="2181" y="2818"/>
                  </a:lnTo>
                  <a:lnTo>
                    <a:pt x="2209" y="2805"/>
                  </a:lnTo>
                  <a:lnTo>
                    <a:pt x="2238" y="2789"/>
                  </a:lnTo>
                  <a:lnTo>
                    <a:pt x="2266" y="2773"/>
                  </a:lnTo>
                  <a:lnTo>
                    <a:pt x="2293" y="2756"/>
                  </a:lnTo>
                  <a:lnTo>
                    <a:pt x="2322" y="2740"/>
                  </a:lnTo>
                  <a:lnTo>
                    <a:pt x="2349" y="2721"/>
                  </a:lnTo>
                  <a:lnTo>
                    <a:pt x="2376" y="2702"/>
                  </a:lnTo>
                  <a:lnTo>
                    <a:pt x="2403" y="2682"/>
                  </a:lnTo>
                  <a:lnTo>
                    <a:pt x="2429" y="2662"/>
                  </a:lnTo>
                  <a:lnTo>
                    <a:pt x="2455" y="2640"/>
                  </a:lnTo>
                  <a:lnTo>
                    <a:pt x="2481" y="2618"/>
                  </a:lnTo>
                  <a:lnTo>
                    <a:pt x="2507" y="2595"/>
                  </a:lnTo>
                  <a:lnTo>
                    <a:pt x="2532" y="2572"/>
                  </a:lnTo>
                  <a:lnTo>
                    <a:pt x="2557" y="2547"/>
                  </a:lnTo>
                  <a:lnTo>
                    <a:pt x="2590" y="2514"/>
                  </a:lnTo>
                  <a:lnTo>
                    <a:pt x="2621" y="2481"/>
                  </a:lnTo>
                  <a:lnTo>
                    <a:pt x="2651" y="2446"/>
                  </a:lnTo>
                  <a:lnTo>
                    <a:pt x="2680" y="2412"/>
                  </a:lnTo>
                  <a:lnTo>
                    <a:pt x="2707" y="2376"/>
                  </a:lnTo>
                  <a:lnTo>
                    <a:pt x="2732" y="2339"/>
                  </a:lnTo>
                  <a:lnTo>
                    <a:pt x="2756" y="2302"/>
                  </a:lnTo>
                  <a:lnTo>
                    <a:pt x="2778" y="2264"/>
                  </a:lnTo>
                  <a:lnTo>
                    <a:pt x="2169" y="1993"/>
                  </a:lnTo>
                  <a:lnTo>
                    <a:pt x="2165" y="2012"/>
                  </a:lnTo>
                  <a:lnTo>
                    <a:pt x="2160" y="2030"/>
                  </a:lnTo>
                  <a:lnTo>
                    <a:pt x="2154" y="2048"/>
                  </a:lnTo>
                  <a:lnTo>
                    <a:pt x="2147" y="2066"/>
                  </a:lnTo>
                  <a:lnTo>
                    <a:pt x="2140" y="2084"/>
                  </a:lnTo>
                  <a:lnTo>
                    <a:pt x="2133" y="2101"/>
                  </a:lnTo>
                  <a:lnTo>
                    <a:pt x="2123" y="2116"/>
                  </a:lnTo>
                  <a:lnTo>
                    <a:pt x="2114" y="2133"/>
                  </a:lnTo>
                  <a:lnTo>
                    <a:pt x="2103" y="2149"/>
                  </a:lnTo>
                  <a:lnTo>
                    <a:pt x="2093" y="2164"/>
                  </a:lnTo>
                  <a:lnTo>
                    <a:pt x="2081" y="2178"/>
                  </a:lnTo>
                  <a:lnTo>
                    <a:pt x="2069" y="2192"/>
                  </a:lnTo>
                  <a:lnTo>
                    <a:pt x="2056" y="2205"/>
                  </a:lnTo>
                  <a:lnTo>
                    <a:pt x="2043" y="2219"/>
                  </a:lnTo>
                  <a:lnTo>
                    <a:pt x="2029" y="2232"/>
                  </a:lnTo>
                  <a:lnTo>
                    <a:pt x="2015" y="2243"/>
                  </a:lnTo>
                  <a:lnTo>
                    <a:pt x="2000" y="2255"/>
                  </a:lnTo>
                  <a:lnTo>
                    <a:pt x="1984" y="2266"/>
                  </a:lnTo>
                  <a:lnTo>
                    <a:pt x="1969" y="2276"/>
                  </a:lnTo>
                  <a:lnTo>
                    <a:pt x="1952" y="2286"/>
                  </a:lnTo>
                  <a:lnTo>
                    <a:pt x="1935" y="2294"/>
                  </a:lnTo>
                  <a:lnTo>
                    <a:pt x="1918" y="2303"/>
                  </a:lnTo>
                  <a:lnTo>
                    <a:pt x="1900" y="2311"/>
                  </a:lnTo>
                  <a:lnTo>
                    <a:pt x="1882" y="2319"/>
                  </a:lnTo>
                  <a:lnTo>
                    <a:pt x="1863" y="2325"/>
                  </a:lnTo>
                  <a:lnTo>
                    <a:pt x="1844" y="2331"/>
                  </a:lnTo>
                  <a:lnTo>
                    <a:pt x="1826" y="2336"/>
                  </a:lnTo>
                  <a:lnTo>
                    <a:pt x="1806" y="2341"/>
                  </a:lnTo>
                  <a:lnTo>
                    <a:pt x="1786" y="2345"/>
                  </a:lnTo>
                  <a:lnTo>
                    <a:pt x="1766" y="2348"/>
                  </a:lnTo>
                  <a:lnTo>
                    <a:pt x="1746" y="2351"/>
                  </a:lnTo>
                  <a:lnTo>
                    <a:pt x="1725" y="2353"/>
                  </a:lnTo>
                  <a:lnTo>
                    <a:pt x="1725" y="2602"/>
                  </a:lnTo>
                  <a:lnTo>
                    <a:pt x="1540" y="2602"/>
                  </a:lnTo>
                  <a:lnTo>
                    <a:pt x="1540" y="2353"/>
                  </a:lnTo>
                  <a:lnTo>
                    <a:pt x="1506" y="2351"/>
                  </a:lnTo>
                  <a:lnTo>
                    <a:pt x="1473" y="2349"/>
                  </a:lnTo>
                  <a:lnTo>
                    <a:pt x="1439" y="2344"/>
                  </a:lnTo>
                  <a:lnTo>
                    <a:pt x="1406" y="2338"/>
                  </a:lnTo>
                  <a:lnTo>
                    <a:pt x="1373" y="2330"/>
                  </a:lnTo>
                  <a:lnTo>
                    <a:pt x="1340" y="2322"/>
                  </a:lnTo>
                  <a:lnTo>
                    <a:pt x="1309" y="2311"/>
                  </a:lnTo>
                  <a:lnTo>
                    <a:pt x="1278" y="2299"/>
                  </a:lnTo>
                  <a:lnTo>
                    <a:pt x="1246" y="2286"/>
                  </a:lnTo>
                  <a:lnTo>
                    <a:pt x="1216" y="2271"/>
                  </a:lnTo>
                  <a:lnTo>
                    <a:pt x="1187" y="2256"/>
                  </a:lnTo>
                  <a:lnTo>
                    <a:pt x="1158" y="2238"/>
                  </a:lnTo>
                  <a:lnTo>
                    <a:pt x="1129" y="2220"/>
                  </a:lnTo>
                  <a:lnTo>
                    <a:pt x="1102" y="2201"/>
                  </a:lnTo>
                  <a:lnTo>
                    <a:pt x="1076" y="2180"/>
                  </a:lnTo>
                  <a:lnTo>
                    <a:pt x="1050" y="2158"/>
                  </a:lnTo>
                  <a:lnTo>
                    <a:pt x="1272" y="1934"/>
                  </a:lnTo>
                  <a:lnTo>
                    <a:pt x="1292" y="1952"/>
                  </a:lnTo>
                  <a:lnTo>
                    <a:pt x="1312" y="1969"/>
                  </a:lnTo>
                  <a:lnTo>
                    <a:pt x="1333" y="1984"/>
                  </a:lnTo>
                  <a:lnTo>
                    <a:pt x="1353" y="1999"/>
                  </a:lnTo>
                  <a:lnTo>
                    <a:pt x="1374" y="2013"/>
                  </a:lnTo>
                  <a:lnTo>
                    <a:pt x="1395" y="2024"/>
                  </a:lnTo>
                  <a:lnTo>
                    <a:pt x="1416" y="2036"/>
                  </a:lnTo>
                  <a:lnTo>
                    <a:pt x="1437" y="2045"/>
                  </a:lnTo>
                  <a:lnTo>
                    <a:pt x="1460" y="2054"/>
                  </a:lnTo>
                  <a:lnTo>
                    <a:pt x="1482" y="2061"/>
                  </a:lnTo>
                  <a:lnTo>
                    <a:pt x="1506" y="2067"/>
                  </a:lnTo>
                  <a:lnTo>
                    <a:pt x="1529" y="2071"/>
                  </a:lnTo>
                  <a:lnTo>
                    <a:pt x="1554" y="2076"/>
                  </a:lnTo>
                  <a:lnTo>
                    <a:pt x="1579" y="2078"/>
                  </a:lnTo>
                  <a:lnTo>
                    <a:pt x="1605" y="2080"/>
                  </a:lnTo>
                  <a:lnTo>
                    <a:pt x="1633" y="2081"/>
                  </a:lnTo>
                  <a:lnTo>
                    <a:pt x="1650" y="2080"/>
                  </a:lnTo>
                  <a:lnTo>
                    <a:pt x="1668" y="2079"/>
                  </a:lnTo>
                  <a:lnTo>
                    <a:pt x="1686" y="2076"/>
                  </a:lnTo>
                  <a:lnTo>
                    <a:pt x="1704" y="2072"/>
                  </a:lnTo>
                  <a:lnTo>
                    <a:pt x="1721" y="2068"/>
                  </a:lnTo>
                  <a:lnTo>
                    <a:pt x="1737" y="2062"/>
                  </a:lnTo>
                  <a:lnTo>
                    <a:pt x="1754" y="2055"/>
                  </a:lnTo>
                  <a:lnTo>
                    <a:pt x="1768" y="2046"/>
                  </a:lnTo>
                  <a:lnTo>
                    <a:pt x="1782" y="2036"/>
                  </a:lnTo>
                  <a:lnTo>
                    <a:pt x="1794" y="2024"/>
                  </a:lnTo>
                  <a:lnTo>
                    <a:pt x="1800" y="2018"/>
                  </a:lnTo>
                  <a:lnTo>
                    <a:pt x="1805" y="2012"/>
                  </a:lnTo>
                  <a:lnTo>
                    <a:pt x="1810" y="2004"/>
                  </a:lnTo>
                  <a:lnTo>
                    <a:pt x="1814" y="1997"/>
                  </a:lnTo>
                  <a:lnTo>
                    <a:pt x="1818" y="1989"/>
                  </a:lnTo>
                  <a:lnTo>
                    <a:pt x="1821" y="1980"/>
                  </a:lnTo>
                  <a:lnTo>
                    <a:pt x="1825" y="1971"/>
                  </a:lnTo>
                  <a:lnTo>
                    <a:pt x="1828" y="1961"/>
                  </a:lnTo>
                  <a:lnTo>
                    <a:pt x="1830" y="1952"/>
                  </a:lnTo>
                  <a:lnTo>
                    <a:pt x="1831" y="1941"/>
                  </a:lnTo>
                  <a:lnTo>
                    <a:pt x="1832" y="1931"/>
                  </a:lnTo>
                  <a:lnTo>
                    <a:pt x="1832" y="1919"/>
                  </a:lnTo>
                  <a:lnTo>
                    <a:pt x="1832" y="1904"/>
                  </a:lnTo>
                  <a:lnTo>
                    <a:pt x="1829" y="1889"/>
                  </a:lnTo>
                  <a:lnTo>
                    <a:pt x="1826" y="1875"/>
                  </a:lnTo>
                  <a:lnTo>
                    <a:pt x="1820" y="1863"/>
                  </a:lnTo>
                  <a:lnTo>
                    <a:pt x="1814" y="1851"/>
                  </a:lnTo>
                  <a:lnTo>
                    <a:pt x="1807" y="1841"/>
                  </a:lnTo>
                  <a:lnTo>
                    <a:pt x="1799" y="1831"/>
                  </a:lnTo>
                  <a:lnTo>
                    <a:pt x="1789" y="1822"/>
                  </a:lnTo>
                  <a:lnTo>
                    <a:pt x="1635" y="1753"/>
                  </a:lnTo>
                  <a:lnTo>
                    <a:pt x="1444" y="1668"/>
                  </a:lnTo>
                  <a:lnTo>
                    <a:pt x="1408" y="1652"/>
                  </a:lnTo>
                  <a:lnTo>
                    <a:pt x="1375" y="1637"/>
                  </a:lnTo>
                  <a:lnTo>
                    <a:pt x="1342" y="1622"/>
                  </a:lnTo>
                  <a:lnTo>
                    <a:pt x="1310" y="1608"/>
                  </a:lnTo>
                  <a:lnTo>
                    <a:pt x="1279" y="1595"/>
                  </a:lnTo>
                  <a:lnTo>
                    <a:pt x="1248" y="1581"/>
                  </a:lnTo>
                  <a:lnTo>
                    <a:pt x="1218" y="1567"/>
                  </a:lnTo>
                  <a:lnTo>
                    <a:pt x="1188" y="1554"/>
                  </a:lnTo>
                  <a:lnTo>
                    <a:pt x="363" y="1185"/>
                  </a:lnTo>
                  <a:close/>
                  <a:moveTo>
                    <a:pt x="1616" y="293"/>
                  </a:moveTo>
                  <a:lnTo>
                    <a:pt x="1582" y="293"/>
                  </a:lnTo>
                  <a:lnTo>
                    <a:pt x="1548" y="294"/>
                  </a:lnTo>
                  <a:lnTo>
                    <a:pt x="1515" y="296"/>
                  </a:lnTo>
                  <a:lnTo>
                    <a:pt x="1481" y="298"/>
                  </a:lnTo>
                  <a:lnTo>
                    <a:pt x="1449" y="302"/>
                  </a:lnTo>
                  <a:lnTo>
                    <a:pt x="1416" y="306"/>
                  </a:lnTo>
                  <a:lnTo>
                    <a:pt x="1384" y="310"/>
                  </a:lnTo>
                  <a:lnTo>
                    <a:pt x="1352" y="317"/>
                  </a:lnTo>
                  <a:lnTo>
                    <a:pt x="1320" y="323"/>
                  </a:lnTo>
                  <a:lnTo>
                    <a:pt x="1289" y="330"/>
                  </a:lnTo>
                  <a:lnTo>
                    <a:pt x="1259" y="338"/>
                  </a:lnTo>
                  <a:lnTo>
                    <a:pt x="1228" y="347"/>
                  </a:lnTo>
                  <a:lnTo>
                    <a:pt x="1197" y="357"/>
                  </a:lnTo>
                  <a:lnTo>
                    <a:pt x="1168" y="367"/>
                  </a:lnTo>
                  <a:lnTo>
                    <a:pt x="1139" y="378"/>
                  </a:lnTo>
                  <a:lnTo>
                    <a:pt x="1110" y="389"/>
                  </a:lnTo>
                  <a:lnTo>
                    <a:pt x="1080" y="402"/>
                  </a:lnTo>
                  <a:lnTo>
                    <a:pt x="1052" y="415"/>
                  </a:lnTo>
                  <a:lnTo>
                    <a:pt x="1024" y="429"/>
                  </a:lnTo>
                  <a:lnTo>
                    <a:pt x="996" y="445"/>
                  </a:lnTo>
                  <a:lnTo>
                    <a:pt x="968" y="459"/>
                  </a:lnTo>
                  <a:lnTo>
                    <a:pt x="940" y="476"/>
                  </a:lnTo>
                  <a:lnTo>
                    <a:pt x="914" y="493"/>
                  </a:lnTo>
                  <a:lnTo>
                    <a:pt x="887" y="511"/>
                  </a:lnTo>
                  <a:lnTo>
                    <a:pt x="861" y="529"/>
                  </a:lnTo>
                  <a:lnTo>
                    <a:pt x="835" y="549"/>
                  </a:lnTo>
                  <a:lnTo>
                    <a:pt x="810" y="569"/>
                  </a:lnTo>
                  <a:lnTo>
                    <a:pt x="785" y="590"/>
                  </a:lnTo>
                  <a:lnTo>
                    <a:pt x="760" y="611"/>
                  </a:lnTo>
                  <a:lnTo>
                    <a:pt x="735" y="634"/>
                  </a:lnTo>
                  <a:lnTo>
                    <a:pt x="711" y="657"/>
                  </a:lnTo>
                  <a:lnTo>
                    <a:pt x="687" y="681"/>
                  </a:lnTo>
                  <a:lnTo>
                    <a:pt x="662" y="707"/>
                  </a:lnTo>
                  <a:lnTo>
                    <a:pt x="637" y="734"/>
                  </a:lnTo>
                  <a:lnTo>
                    <a:pt x="613" y="761"/>
                  </a:lnTo>
                  <a:lnTo>
                    <a:pt x="591" y="788"/>
                  </a:lnTo>
                  <a:lnTo>
                    <a:pt x="568" y="815"/>
                  </a:lnTo>
                  <a:lnTo>
                    <a:pt x="547" y="844"/>
                  </a:lnTo>
                  <a:lnTo>
                    <a:pt x="527" y="871"/>
                  </a:lnTo>
                  <a:lnTo>
                    <a:pt x="507" y="899"/>
                  </a:lnTo>
                  <a:lnTo>
                    <a:pt x="1124" y="1176"/>
                  </a:lnTo>
                  <a:lnTo>
                    <a:pt x="1129" y="1160"/>
                  </a:lnTo>
                  <a:lnTo>
                    <a:pt x="1136" y="1144"/>
                  </a:lnTo>
                  <a:lnTo>
                    <a:pt x="1143" y="1129"/>
                  </a:lnTo>
                  <a:lnTo>
                    <a:pt x="1150" y="1114"/>
                  </a:lnTo>
                  <a:lnTo>
                    <a:pt x="1158" y="1100"/>
                  </a:lnTo>
                  <a:lnTo>
                    <a:pt x="1166" y="1086"/>
                  </a:lnTo>
                  <a:lnTo>
                    <a:pt x="1175" y="1073"/>
                  </a:lnTo>
                  <a:lnTo>
                    <a:pt x="1185" y="1059"/>
                  </a:lnTo>
                  <a:lnTo>
                    <a:pt x="1195" y="1047"/>
                  </a:lnTo>
                  <a:lnTo>
                    <a:pt x="1206" y="1035"/>
                  </a:lnTo>
                  <a:lnTo>
                    <a:pt x="1217" y="1023"/>
                  </a:lnTo>
                  <a:lnTo>
                    <a:pt x="1229" y="1012"/>
                  </a:lnTo>
                  <a:lnTo>
                    <a:pt x="1240" y="1001"/>
                  </a:lnTo>
                  <a:lnTo>
                    <a:pt x="1253" y="990"/>
                  </a:lnTo>
                  <a:lnTo>
                    <a:pt x="1265" y="981"/>
                  </a:lnTo>
                  <a:lnTo>
                    <a:pt x="1279" y="971"/>
                  </a:lnTo>
                  <a:lnTo>
                    <a:pt x="1292" y="963"/>
                  </a:lnTo>
                  <a:lnTo>
                    <a:pt x="1307" y="954"/>
                  </a:lnTo>
                  <a:lnTo>
                    <a:pt x="1321" y="946"/>
                  </a:lnTo>
                  <a:lnTo>
                    <a:pt x="1336" y="939"/>
                  </a:lnTo>
                  <a:lnTo>
                    <a:pt x="1352" y="932"/>
                  </a:lnTo>
                  <a:lnTo>
                    <a:pt x="1367" y="925"/>
                  </a:lnTo>
                  <a:lnTo>
                    <a:pt x="1383" y="919"/>
                  </a:lnTo>
                  <a:lnTo>
                    <a:pt x="1400" y="914"/>
                  </a:lnTo>
                  <a:lnTo>
                    <a:pt x="1416" y="909"/>
                  </a:lnTo>
                  <a:lnTo>
                    <a:pt x="1433" y="904"/>
                  </a:lnTo>
                  <a:lnTo>
                    <a:pt x="1450" y="900"/>
                  </a:lnTo>
                  <a:lnTo>
                    <a:pt x="1468" y="896"/>
                  </a:lnTo>
                  <a:lnTo>
                    <a:pt x="1485" y="894"/>
                  </a:lnTo>
                  <a:lnTo>
                    <a:pt x="1503" y="891"/>
                  </a:lnTo>
                  <a:lnTo>
                    <a:pt x="1522" y="889"/>
                  </a:lnTo>
                  <a:lnTo>
                    <a:pt x="1540" y="888"/>
                  </a:lnTo>
                  <a:lnTo>
                    <a:pt x="1540" y="638"/>
                  </a:lnTo>
                  <a:lnTo>
                    <a:pt x="1725" y="638"/>
                  </a:lnTo>
                  <a:lnTo>
                    <a:pt x="1725" y="888"/>
                  </a:lnTo>
                  <a:lnTo>
                    <a:pt x="1749" y="890"/>
                  </a:lnTo>
                  <a:lnTo>
                    <a:pt x="1773" y="892"/>
                  </a:lnTo>
                  <a:lnTo>
                    <a:pt x="1799" y="895"/>
                  </a:lnTo>
                  <a:lnTo>
                    <a:pt x="1824" y="898"/>
                  </a:lnTo>
                  <a:lnTo>
                    <a:pt x="1849" y="903"/>
                  </a:lnTo>
                  <a:lnTo>
                    <a:pt x="1874" y="910"/>
                  </a:lnTo>
                  <a:lnTo>
                    <a:pt x="1899" y="916"/>
                  </a:lnTo>
                  <a:lnTo>
                    <a:pt x="1924" y="924"/>
                  </a:lnTo>
                  <a:lnTo>
                    <a:pt x="1950" y="934"/>
                  </a:lnTo>
                  <a:lnTo>
                    <a:pt x="1976" y="944"/>
                  </a:lnTo>
                  <a:lnTo>
                    <a:pt x="2001" y="956"/>
                  </a:lnTo>
                  <a:lnTo>
                    <a:pt x="2027" y="968"/>
                  </a:lnTo>
                  <a:lnTo>
                    <a:pt x="2053" y="983"/>
                  </a:lnTo>
                  <a:lnTo>
                    <a:pt x="2079" y="1000"/>
                  </a:lnTo>
                  <a:lnTo>
                    <a:pt x="2104" y="1018"/>
                  </a:lnTo>
                  <a:lnTo>
                    <a:pt x="2130" y="1036"/>
                  </a:lnTo>
                  <a:lnTo>
                    <a:pt x="1919" y="1255"/>
                  </a:lnTo>
                  <a:lnTo>
                    <a:pt x="1904" y="1245"/>
                  </a:lnTo>
                  <a:lnTo>
                    <a:pt x="1888" y="1235"/>
                  </a:lnTo>
                  <a:lnTo>
                    <a:pt x="1873" y="1226"/>
                  </a:lnTo>
                  <a:lnTo>
                    <a:pt x="1857" y="1217"/>
                  </a:lnTo>
                  <a:lnTo>
                    <a:pt x="1840" y="1208"/>
                  </a:lnTo>
                  <a:lnTo>
                    <a:pt x="1824" y="1201"/>
                  </a:lnTo>
                  <a:lnTo>
                    <a:pt x="1806" y="1194"/>
                  </a:lnTo>
                  <a:lnTo>
                    <a:pt x="1789" y="1187"/>
                  </a:lnTo>
                  <a:lnTo>
                    <a:pt x="1771" y="1181"/>
                  </a:lnTo>
                  <a:lnTo>
                    <a:pt x="1753" y="1176"/>
                  </a:lnTo>
                  <a:lnTo>
                    <a:pt x="1735" y="1170"/>
                  </a:lnTo>
                  <a:lnTo>
                    <a:pt x="1717" y="1167"/>
                  </a:lnTo>
                  <a:lnTo>
                    <a:pt x="1698" y="1164"/>
                  </a:lnTo>
                  <a:lnTo>
                    <a:pt x="1680" y="1162"/>
                  </a:lnTo>
                  <a:lnTo>
                    <a:pt x="1662" y="1161"/>
                  </a:lnTo>
                  <a:lnTo>
                    <a:pt x="1643" y="1160"/>
                  </a:lnTo>
                  <a:lnTo>
                    <a:pt x="1627" y="1160"/>
                  </a:lnTo>
                  <a:lnTo>
                    <a:pt x="1612" y="1161"/>
                  </a:lnTo>
                  <a:lnTo>
                    <a:pt x="1595" y="1163"/>
                  </a:lnTo>
                  <a:lnTo>
                    <a:pt x="1579" y="1165"/>
                  </a:lnTo>
                  <a:lnTo>
                    <a:pt x="1563" y="1169"/>
                  </a:lnTo>
                  <a:lnTo>
                    <a:pt x="1547" y="1174"/>
                  </a:lnTo>
                  <a:lnTo>
                    <a:pt x="1531" y="1179"/>
                  </a:lnTo>
                  <a:lnTo>
                    <a:pt x="1516" y="1185"/>
                  </a:lnTo>
                  <a:lnTo>
                    <a:pt x="1502" y="1192"/>
                  </a:lnTo>
                  <a:lnTo>
                    <a:pt x="1490" y="1202"/>
                  </a:lnTo>
                  <a:lnTo>
                    <a:pt x="1483" y="1207"/>
                  </a:lnTo>
                  <a:lnTo>
                    <a:pt x="1478" y="1212"/>
                  </a:lnTo>
                  <a:lnTo>
                    <a:pt x="1473" y="1218"/>
                  </a:lnTo>
                  <a:lnTo>
                    <a:pt x="1469" y="1224"/>
                  </a:lnTo>
                  <a:lnTo>
                    <a:pt x="1464" y="1230"/>
                  </a:lnTo>
                  <a:lnTo>
                    <a:pt x="1460" y="1236"/>
                  </a:lnTo>
                  <a:lnTo>
                    <a:pt x="1457" y="1244"/>
                  </a:lnTo>
                  <a:lnTo>
                    <a:pt x="1454" y="1251"/>
                  </a:lnTo>
                  <a:lnTo>
                    <a:pt x="1452" y="1260"/>
                  </a:lnTo>
                  <a:lnTo>
                    <a:pt x="1451" y="1268"/>
                  </a:lnTo>
                  <a:lnTo>
                    <a:pt x="1450" y="1276"/>
                  </a:lnTo>
                  <a:lnTo>
                    <a:pt x="1450" y="1286"/>
                  </a:lnTo>
                  <a:lnTo>
                    <a:pt x="1450" y="1297"/>
                  </a:lnTo>
                  <a:lnTo>
                    <a:pt x="1453" y="1308"/>
                  </a:lnTo>
                  <a:lnTo>
                    <a:pt x="1458" y="1318"/>
                  </a:lnTo>
                  <a:lnTo>
                    <a:pt x="1464" y="1327"/>
                  </a:lnTo>
                  <a:lnTo>
                    <a:pt x="1670" y="1419"/>
                  </a:lnTo>
                  <a:lnTo>
                    <a:pt x="1810" y="1482"/>
                  </a:lnTo>
                  <a:lnTo>
                    <a:pt x="1843" y="1496"/>
                  </a:lnTo>
                  <a:lnTo>
                    <a:pt x="1876" y="1511"/>
                  </a:lnTo>
                  <a:lnTo>
                    <a:pt x="1909" y="1526"/>
                  </a:lnTo>
                  <a:lnTo>
                    <a:pt x="1942" y="1540"/>
                  </a:lnTo>
                  <a:lnTo>
                    <a:pt x="1974" y="1555"/>
                  </a:lnTo>
                  <a:lnTo>
                    <a:pt x="2005" y="1570"/>
                  </a:lnTo>
                  <a:lnTo>
                    <a:pt x="2038" y="1583"/>
                  </a:lnTo>
                  <a:lnTo>
                    <a:pt x="2069" y="1598"/>
                  </a:lnTo>
                  <a:lnTo>
                    <a:pt x="2897" y="1967"/>
                  </a:lnTo>
                  <a:lnTo>
                    <a:pt x="2906" y="1926"/>
                  </a:lnTo>
                  <a:lnTo>
                    <a:pt x="2914" y="1884"/>
                  </a:lnTo>
                  <a:lnTo>
                    <a:pt x="2922" y="1842"/>
                  </a:lnTo>
                  <a:lnTo>
                    <a:pt x="2927" y="1799"/>
                  </a:lnTo>
                  <a:lnTo>
                    <a:pt x="2931" y="1755"/>
                  </a:lnTo>
                  <a:lnTo>
                    <a:pt x="2934" y="1711"/>
                  </a:lnTo>
                  <a:lnTo>
                    <a:pt x="2936" y="1666"/>
                  </a:lnTo>
                  <a:lnTo>
                    <a:pt x="2937" y="1620"/>
                  </a:lnTo>
                  <a:lnTo>
                    <a:pt x="2936" y="1585"/>
                  </a:lnTo>
                  <a:lnTo>
                    <a:pt x="2935" y="1552"/>
                  </a:lnTo>
                  <a:lnTo>
                    <a:pt x="2934" y="1518"/>
                  </a:lnTo>
                  <a:lnTo>
                    <a:pt x="2931" y="1485"/>
                  </a:lnTo>
                  <a:lnTo>
                    <a:pt x="2928" y="1451"/>
                  </a:lnTo>
                  <a:lnTo>
                    <a:pt x="2924" y="1418"/>
                  </a:lnTo>
                  <a:lnTo>
                    <a:pt x="2919" y="1385"/>
                  </a:lnTo>
                  <a:lnTo>
                    <a:pt x="2913" y="1354"/>
                  </a:lnTo>
                  <a:lnTo>
                    <a:pt x="2906" y="1321"/>
                  </a:lnTo>
                  <a:lnTo>
                    <a:pt x="2900" y="1290"/>
                  </a:lnTo>
                  <a:lnTo>
                    <a:pt x="2891" y="1258"/>
                  </a:lnTo>
                  <a:lnTo>
                    <a:pt x="2883" y="1228"/>
                  </a:lnTo>
                  <a:lnTo>
                    <a:pt x="2874" y="1198"/>
                  </a:lnTo>
                  <a:lnTo>
                    <a:pt x="2863" y="1167"/>
                  </a:lnTo>
                  <a:lnTo>
                    <a:pt x="2852" y="1138"/>
                  </a:lnTo>
                  <a:lnTo>
                    <a:pt x="2840" y="1108"/>
                  </a:lnTo>
                  <a:lnTo>
                    <a:pt x="2828" y="1079"/>
                  </a:lnTo>
                  <a:lnTo>
                    <a:pt x="2814" y="1050"/>
                  </a:lnTo>
                  <a:lnTo>
                    <a:pt x="2801" y="1022"/>
                  </a:lnTo>
                  <a:lnTo>
                    <a:pt x="2786" y="993"/>
                  </a:lnTo>
                  <a:lnTo>
                    <a:pt x="2770" y="965"/>
                  </a:lnTo>
                  <a:lnTo>
                    <a:pt x="2754" y="938"/>
                  </a:lnTo>
                  <a:lnTo>
                    <a:pt x="2737" y="911"/>
                  </a:lnTo>
                  <a:lnTo>
                    <a:pt x="2719" y="883"/>
                  </a:lnTo>
                  <a:lnTo>
                    <a:pt x="2700" y="857"/>
                  </a:lnTo>
                  <a:lnTo>
                    <a:pt x="2682" y="831"/>
                  </a:lnTo>
                  <a:lnTo>
                    <a:pt x="2661" y="805"/>
                  </a:lnTo>
                  <a:lnTo>
                    <a:pt x="2640" y="780"/>
                  </a:lnTo>
                  <a:lnTo>
                    <a:pt x="2619" y="755"/>
                  </a:lnTo>
                  <a:lnTo>
                    <a:pt x="2596" y="729"/>
                  </a:lnTo>
                  <a:lnTo>
                    <a:pt x="2573" y="705"/>
                  </a:lnTo>
                  <a:lnTo>
                    <a:pt x="2549" y="681"/>
                  </a:lnTo>
                  <a:lnTo>
                    <a:pt x="2525" y="657"/>
                  </a:lnTo>
                  <a:lnTo>
                    <a:pt x="2501" y="634"/>
                  </a:lnTo>
                  <a:lnTo>
                    <a:pt x="2476" y="611"/>
                  </a:lnTo>
                  <a:lnTo>
                    <a:pt x="2451" y="590"/>
                  </a:lnTo>
                  <a:lnTo>
                    <a:pt x="2426" y="569"/>
                  </a:lnTo>
                  <a:lnTo>
                    <a:pt x="2400" y="549"/>
                  </a:lnTo>
                  <a:lnTo>
                    <a:pt x="2374" y="529"/>
                  </a:lnTo>
                  <a:lnTo>
                    <a:pt x="2348" y="511"/>
                  </a:lnTo>
                  <a:lnTo>
                    <a:pt x="2320" y="493"/>
                  </a:lnTo>
                  <a:lnTo>
                    <a:pt x="2293" y="476"/>
                  </a:lnTo>
                  <a:lnTo>
                    <a:pt x="2266" y="459"/>
                  </a:lnTo>
                  <a:lnTo>
                    <a:pt x="2238" y="445"/>
                  </a:lnTo>
                  <a:lnTo>
                    <a:pt x="2210" y="429"/>
                  </a:lnTo>
                  <a:lnTo>
                    <a:pt x="2182" y="415"/>
                  </a:lnTo>
                  <a:lnTo>
                    <a:pt x="2153" y="402"/>
                  </a:lnTo>
                  <a:lnTo>
                    <a:pt x="2124" y="389"/>
                  </a:lnTo>
                  <a:lnTo>
                    <a:pt x="2095" y="378"/>
                  </a:lnTo>
                  <a:lnTo>
                    <a:pt x="2065" y="367"/>
                  </a:lnTo>
                  <a:lnTo>
                    <a:pt x="2035" y="357"/>
                  </a:lnTo>
                  <a:lnTo>
                    <a:pt x="2005" y="347"/>
                  </a:lnTo>
                  <a:lnTo>
                    <a:pt x="1974" y="338"/>
                  </a:lnTo>
                  <a:lnTo>
                    <a:pt x="1944" y="330"/>
                  </a:lnTo>
                  <a:lnTo>
                    <a:pt x="1912" y="323"/>
                  </a:lnTo>
                  <a:lnTo>
                    <a:pt x="1881" y="317"/>
                  </a:lnTo>
                  <a:lnTo>
                    <a:pt x="1849" y="310"/>
                  </a:lnTo>
                  <a:lnTo>
                    <a:pt x="1816" y="306"/>
                  </a:lnTo>
                  <a:lnTo>
                    <a:pt x="1784" y="302"/>
                  </a:lnTo>
                  <a:lnTo>
                    <a:pt x="1751" y="298"/>
                  </a:lnTo>
                  <a:lnTo>
                    <a:pt x="1718" y="296"/>
                  </a:lnTo>
                  <a:lnTo>
                    <a:pt x="1684" y="294"/>
                  </a:lnTo>
                  <a:lnTo>
                    <a:pt x="1650" y="293"/>
                  </a:lnTo>
                  <a:lnTo>
                    <a:pt x="1616" y="293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0980738" y="6159500"/>
              <a:ext cx="339725" cy="339725"/>
            </a:xfrm>
            <a:custGeom>
              <a:avLst/>
              <a:gdLst>
                <a:gd name="T0" fmla="*/ 1647 w 2989"/>
                <a:gd name="T1" fmla="*/ 9 h 3000"/>
                <a:gd name="T2" fmla="*/ 1868 w 2989"/>
                <a:gd name="T3" fmla="*/ 47 h 3000"/>
                <a:gd name="T4" fmla="*/ 2076 w 2989"/>
                <a:gd name="T5" fmla="*/ 119 h 3000"/>
                <a:gd name="T6" fmla="*/ 2269 w 2989"/>
                <a:gd name="T7" fmla="*/ 217 h 3000"/>
                <a:gd name="T8" fmla="*/ 2446 w 2989"/>
                <a:gd name="T9" fmla="*/ 343 h 3000"/>
                <a:gd name="T10" fmla="*/ 2601 w 2989"/>
                <a:gd name="T11" fmla="*/ 492 h 3000"/>
                <a:gd name="T12" fmla="*/ 2734 w 2989"/>
                <a:gd name="T13" fmla="*/ 661 h 3000"/>
                <a:gd name="T14" fmla="*/ 2842 w 2989"/>
                <a:gd name="T15" fmla="*/ 850 h 3000"/>
                <a:gd name="T16" fmla="*/ 2922 w 2989"/>
                <a:gd name="T17" fmla="*/ 1054 h 3000"/>
                <a:gd name="T18" fmla="*/ 2972 w 2989"/>
                <a:gd name="T19" fmla="*/ 1272 h 3000"/>
                <a:gd name="T20" fmla="*/ 2989 w 2989"/>
                <a:gd name="T21" fmla="*/ 1500 h 3000"/>
                <a:gd name="T22" fmla="*/ 2972 w 2989"/>
                <a:gd name="T23" fmla="*/ 1729 h 3000"/>
                <a:gd name="T24" fmla="*/ 2922 w 2989"/>
                <a:gd name="T25" fmla="*/ 1947 h 3000"/>
                <a:gd name="T26" fmla="*/ 2842 w 2989"/>
                <a:gd name="T27" fmla="*/ 2151 h 3000"/>
                <a:gd name="T28" fmla="*/ 2734 w 2989"/>
                <a:gd name="T29" fmla="*/ 2338 h 3000"/>
                <a:gd name="T30" fmla="*/ 2601 w 2989"/>
                <a:gd name="T31" fmla="*/ 2509 h 3000"/>
                <a:gd name="T32" fmla="*/ 2446 w 2989"/>
                <a:gd name="T33" fmla="*/ 2658 h 3000"/>
                <a:gd name="T34" fmla="*/ 2269 w 2989"/>
                <a:gd name="T35" fmla="*/ 2783 h 3000"/>
                <a:gd name="T36" fmla="*/ 2076 w 2989"/>
                <a:gd name="T37" fmla="*/ 2882 h 3000"/>
                <a:gd name="T38" fmla="*/ 1868 w 2989"/>
                <a:gd name="T39" fmla="*/ 2953 h 3000"/>
                <a:gd name="T40" fmla="*/ 1647 w 2989"/>
                <a:gd name="T41" fmla="*/ 2992 h 3000"/>
                <a:gd name="T42" fmla="*/ 1417 w 2989"/>
                <a:gd name="T43" fmla="*/ 2998 h 3000"/>
                <a:gd name="T44" fmla="*/ 1193 w 2989"/>
                <a:gd name="T45" fmla="*/ 2970 h 3000"/>
                <a:gd name="T46" fmla="*/ 981 w 2989"/>
                <a:gd name="T47" fmla="*/ 2909 h 3000"/>
                <a:gd name="T48" fmla="*/ 782 w 2989"/>
                <a:gd name="T49" fmla="*/ 2819 h 3000"/>
                <a:gd name="T50" fmla="*/ 600 w 2989"/>
                <a:gd name="T51" fmla="*/ 2702 h 3000"/>
                <a:gd name="T52" fmla="*/ 438 w 2989"/>
                <a:gd name="T53" fmla="*/ 2560 h 3000"/>
                <a:gd name="T54" fmla="*/ 297 w 2989"/>
                <a:gd name="T55" fmla="*/ 2398 h 3000"/>
                <a:gd name="T56" fmla="*/ 180 w 2989"/>
                <a:gd name="T57" fmla="*/ 2215 h 3000"/>
                <a:gd name="T58" fmla="*/ 91 w 2989"/>
                <a:gd name="T59" fmla="*/ 2016 h 3000"/>
                <a:gd name="T60" fmla="*/ 30 w 2989"/>
                <a:gd name="T61" fmla="*/ 1802 h 3000"/>
                <a:gd name="T62" fmla="*/ 2 w 2989"/>
                <a:gd name="T63" fmla="*/ 1578 h 3000"/>
                <a:gd name="T64" fmla="*/ 8 w 2989"/>
                <a:gd name="T65" fmla="*/ 1346 h 3000"/>
                <a:gd name="T66" fmla="*/ 47 w 2989"/>
                <a:gd name="T67" fmla="*/ 1125 h 3000"/>
                <a:gd name="T68" fmla="*/ 118 w 2989"/>
                <a:gd name="T69" fmla="*/ 917 h 3000"/>
                <a:gd name="T70" fmla="*/ 216 w 2989"/>
                <a:gd name="T71" fmla="*/ 722 h 3000"/>
                <a:gd name="T72" fmla="*/ 341 w 2989"/>
                <a:gd name="T73" fmla="*/ 546 h 3000"/>
                <a:gd name="T74" fmla="*/ 489 w 2989"/>
                <a:gd name="T75" fmla="*/ 390 h 3000"/>
                <a:gd name="T76" fmla="*/ 659 w 2989"/>
                <a:gd name="T77" fmla="*/ 257 h 3000"/>
                <a:gd name="T78" fmla="*/ 846 w 2989"/>
                <a:gd name="T79" fmla="*/ 148 h 3000"/>
                <a:gd name="T80" fmla="*/ 1050 w 2989"/>
                <a:gd name="T81" fmla="*/ 67 h 3000"/>
                <a:gd name="T82" fmla="*/ 1267 w 2989"/>
                <a:gd name="T83" fmla="*/ 18 h 3000"/>
                <a:gd name="T84" fmla="*/ 1495 w 2989"/>
                <a:gd name="T85" fmla="*/ 0 h 3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89" h="3000">
                  <a:moveTo>
                    <a:pt x="1495" y="0"/>
                  </a:moveTo>
                  <a:lnTo>
                    <a:pt x="1572" y="2"/>
                  </a:lnTo>
                  <a:lnTo>
                    <a:pt x="1647" y="9"/>
                  </a:lnTo>
                  <a:lnTo>
                    <a:pt x="1722" y="18"/>
                  </a:lnTo>
                  <a:lnTo>
                    <a:pt x="1796" y="31"/>
                  </a:lnTo>
                  <a:lnTo>
                    <a:pt x="1868" y="47"/>
                  </a:lnTo>
                  <a:lnTo>
                    <a:pt x="1939" y="67"/>
                  </a:lnTo>
                  <a:lnTo>
                    <a:pt x="2008" y="91"/>
                  </a:lnTo>
                  <a:lnTo>
                    <a:pt x="2076" y="119"/>
                  </a:lnTo>
                  <a:lnTo>
                    <a:pt x="2143" y="148"/>
                  </a:lnTo>
                  <a:lnTo>
                    <a:pt x="2207" y="182"/>
                  </a:lnTo>
                  <a:lnTo>
                    <a:pt x="2269" y="217"/>
                  </a:lnTo>
                  <a:lnTo>
                    <a:pt x="2331" y="257"/>
                  </a:lnTo>
                  <a:lnTo>
                    <a:pt x="2389" y="299"/>
                  </a:lnTo>
                  <a:lnTo>
                    <a:pt x="2446" y="343"/>
                  </a:lnTo>
                  <a:lnTo>
                    <a:pt x="2500" y="390"/>
                  </a:lnTo>
                  <a:lnTo>
                    <a:pt x="2551" y="439"/>
                  </a:lnTo>
                  <a:lnTo>
                    <a:pt x="2601" y="492"/>
                  </a:lnTo>
                  <a:lnTo>
                    <a:pt x="2648" y="546"/>
                  </a:lnTo>
                  <a:lnTo>
                    <a:pt x="2692" y="603"/>
                  </a:lnTo>
                  <a:lnTo>
                    <a:pt x="2734" y="661"/>
                  </a:lnTo>
                  <a:lnTo>
                    <a:pt x="2773" y="722"/>
                  </a:lnTo>
                  <a:lnTo>
                    <a:pt x="2809" y="785"/>
                  </a:lnTo>
                  <a:lnTo>
                    <a:pt x="2842" y="850"/>
                  </a:lnTo>
                  <a:lnTo>
                    <a:pt x="2872" y="917"/>
                  </a:lnTo>
                  <a:lnTo>
                    <a:pt x="2899" y="985"/>
                  </a:lnTo>
                  <a:lnTo>
                    <a:pt x="2922" y="1054"/>
                  </a:lnTo>
                  <a:lnTo>
                    <a:pt x="2943" y="1125"/>
                  </a:lnTo>
                  <a:lnTo>
                    <a:pt x="2959" y="1198"/>
                  </a:lnTo>
                  <a:lnTo>
                    <a:pt x="2972" y="1272"/>
                  </a:lnTo>
                  <a:lnTo>
                    <a:pt x="2981" y="1346"/>
                  </a:lnTo>
                  <a:lnTo>
                    <a:pt x="2987" y="1423"/>
                  </a:lnTo>
                  <a:lnTo>
                    <a:pt x="2989" y="1500"/>
                  </a:lnTo>
                  <a:lnTo>
                    <a:pt x="2987" y="1578"/>
                  </a:lnTo>
                  <a:lnTo>
                    <a:pt x="2981" y="1653"/>
                  </a:lnTo>
                  <a:lnTo>
                    <a:pt x="2972" y="1729"/>
                  </a:lnTo>
                  <a:lnTo>
                    <a:pt x="2959" y="1802"/>
                  </a:lnTo>
                  <a:lnTo>
                    <a:pt x="2943" y="1875"/>
                  </a:lnTo>
                  <a:lnTo>
                    <a:pt x="2922" y="1947"/>
                  </a:lnTo>
                  <a:lnTo>
                    <a:pt x="2899" y="2016"/>
                  </a:lnTo>
                  <a:lnTo>
                    <a:pt x="2872" y="2084"/>
                  </a:lnTo>
                  <a:lnTo>
                    <a:pt x="2842" y="2151"/>
                  </a:lnTo>
                  <a:lnTo>
                    <a:pt x="2809" y="2215"/>
                  </a:lnTo>
                  <a:lnTo>
                    <a:pt x="2773" y="2278"/>
                  </a:lnTo>
                  <a:lnTo>
                    <a:pt x="2734" y="2338"/>
                  </a:lnTo>
                  <a:lnTo>
                    <a:pt x="2692" y="2398"/>
                  </a:lnTo>
                  <a:lnTo>
                    <a:pt x="2648" y="2455"/>
                  </a:lnTo>
                  <a:lnTo>
                    <a:pt x="2601" y="2509"/>
                  </a:lnTo>
                  <a:lnTo>
                    <a:pt x="2551" y="2560"/>
                  </a:lnTo>
                  <a:lnTo>
                    <a:pt x="2500" y="2611"/>
                  </a:lnTo>
                  <a:lnTo>
                    <a:pt x="2446" y="2658"/>
                  </a:lnTo>
                  <a:lnTo>
                    <a:pt x="2389" y="2702"/>
                  </a:lnTo>
                  <a:lnTo>
                    <a:pt x="2331" y="2744"/>
                  </a:lnTo>
                  <a:lnTo>
                    <a:pt x="2269" y="2783"/>
                  </a:lnTo>
                  <a:lnTo>
                    <a:pt x="2207" y="2819"/>
                  </a:lnTo>
                  <a:lnTo>
                    <a:pt x="2143" y="2852"/>
                  </a:lnTo>
                  <a:lnTo>
                    <a:pt x="2076" y="2882"/>
                  </a:lnTo>
                  <a:lnTo>
                    <a:pt x="2008" y="2909"/>
                  </a:lnTo>
                  <a:lnTo>
                    <a:pt x="1939" y="2932"/>
                  </a:lnTo>
                  <a:lnTo>
                    <a:pt x="1868" y="2953"/>
                  </a:lnTo>
                  <a:lnTo>
                    <a:pt x="1796" y="2970"/>
                  </a:lnTo>
                  <a:lnTo>
                    <a:pt x="1722" y="2983"/>
                  </a:lnTo>
                  <a:lnTo>
                    <a:pt x="1647" y="2992"/>
                  </a:lnTo>
                  <a:lnTo>
                    <a:pt x="1572" y="2998"/>
                  </a:lnTo>
                  <a:lnTo>
                    <a:pt x="1495" y="3000"/>
                  </a:lnTo>
                  <a:lnTo>
                    <a:pt x="1417" y="2998"/>
                  </a:lnTo>
                  <a:lnTo>
                    <a:pt x="1342" y="2992"/>
                  </a:lnTo>
                  <a:lnTo>
                    <a:pt x="1267" y="2983"/>
                  </a:lnTo>
                  <a:lnTo>
                    <a:pt x="1193" y="2970"/>
                  </a:lnTo>
                  <a:lnTo>
                    <a:pt x="1121" y="2953"/>
                  </a:lnTo>
                  <a:lnTo>
                    <a:pt x="1050" y="2932"/>
                  </a:lnTo>
                  <a:lnTo>
                    <a:pt x="981" y="2909"/>
                  </a:lnTo>
                  <a:lnTo>
                    <a:pt x="913" y="2882"/>
                  </a:lnTo>
                  <a:lnTo>
                    <a:pt x="846" y="2852"/>
                  </a:lnTo>
                  <a:lnTo>
                    <a:pt x="782" y="2819"/>
                  </a:lnTo>
                  <a:lnTo>
                    <a:pt x="719" y="2783"/>
                  </a:lnTo>
                  <a:lnTo>
                    <a:pt x="659" y="2744"/>
                  </a:lnTo>
                  <a:lnTo>
                    <a:pt x="600" y="2702"/>
                  </a:lnTo>
                  <a:lnTo>
                    <a:pt x="544" y="2658"/>
                  </a:lnTo>
                  <a:lnTo>
                    <a:pt x="489" y="2611"/>
                  </a:lnTo>
                  <a:lnTo>
                    <a:pt x="438" y="2560"/>
                  </a:lnTo>
                  <a:lnTo>
                    <a:pt x="388" y="2509"/>
                  </a:lnTo>
                  <a:lnTo>
                    <a:pt x="341" y="2455"/>
                  </a:lnTo>
                  <a:lnTo>
                    <a:pt x="297" y="2398"/>
                  </a:lnTo>
                  <a:lnTo>
                    <a:pt x="256" y="2338"/>
                  </a:lnTo>
                  <a:lnTo>
                    <a:pt x="216" y="2278"/>
                  </a:lnTo>
                  <a:lnTo>
                    <a:pt x="180" y="2215"/>
                  </a:lnTo>
                  <a:lnTo>
                    <a:pt x="147" y="2151"/>
                  </a:lnTo>
                  <a:lnTo>
                    <a:pt x="118" y="2084"/>
                  </a:lnTo>
                  <a:lnTo>
                    <a:pt x="91" y="2016"/>
                  </a:lnTo>
                  <a:lnTo>
                    <a:pt x="67" y="1947"/>
                  </a:lnTo>
                  <a:lnTo>
                    <a:pt x="47" y="1875"/>
                  </a:lnTo>
                  <a:lnTo>
                    <a:pt x="30" y="1802"/>
                  </a:lnTo>
                  <a:lnTo>
                    <a:pt x="18" y="1729"/>
                  </a:lnTo>
                  <a:lnTo>
                    <a:pt x="8" y="1653"/>
                  </a:lnTo>
                  <a:lnTo>
                    <a:pt x="2" y="1578"/>
                  </a:lnTo>
                  <a:lnTo>
                    <a:pt x="0" y="1500"/>
                  </a:lnTo>
                  <a:lnTo>
                    <a:pt x="2" y="1423"/>
                  </a:lnTo>
                  <a:lnTo>
                    <a:pt x="8" y="1346"/>
                  </a:lnTo>
                  <a:lnTo>
                    <a:pt x="18" y="1272"/>
                  </a:lnTo>
                  <a:lnTo>
                    <a:pt x="30" y="1198"/>
                  </a:lnTo>
                  <a:lnTo>
                    <a:pt x="47" y="1125"/>
                  </a:lnTo>
                  <a:lnTo>
                    <a:pt x="67" y="1054"/>
                  </a:lnTo>
                  <a:lnTo>
                    <a:pt x="91" y="985"/>
                  </a:lnTo>
                  <a:lnTo>
                    <a:pt x="118" y="917"/>
                  </a:lnTo>
                  <a:lnTo>
                    <a:pt x="147" y="850"/>
                  </a:lnTo>
                  <a:lnTo>
                    <a:pt x="180" y="785"/>
                  </a:lnTo>
                  <a:lnTo>
                    <a:pt x="216" y="722"/>
                  </a:lnTo>
                  <a:lnTo>
                    <a:pt x="256" y="661"/>
                  </a:lnTo>
                  <a:lnTo>
                    <a:pt x="297" y="603"/>
                  </a:lnTo>
                  <a:lnTo>
                    <a:pt x="341" y="546"/>
                  </a:lnTo>
                  <a:lnTo>
                    <a:pt x="388" y="492"/>
                  </a:lnTo>
                  <a:lnTo>
                    <a:pt x="438" y="439"/>
                  </a:lnTo>
                  <a:lnTo>
                    <a:pt x="489" y="390"/>
                  </a:lnTo>
                  <a:lnTo>
                    <a:pt x="544" y="343"/>
                  </a:lnTo>
                  <a:lnTo>
                    <a:pt x="600" y="299"/>
                  </a:lnTo>
                  <a:lnTo>
                    <a:pt x="659" y="257"/>
                  </a:lnTo>
                  <a:lnTo>
                    <a:pt x="719" y="217"/>
                  </a:lnTo>
                  <a:lnTo>
                    <a:pt x="782" y="182"/>
                  </a:lnTo>
                  <a:lnTo>
                    <a:pt x="846" y="148"/>
                  </a:lnTo>
                  <a:lnTo>
                    <a:pt x="913" y="119"/>
                  </a:lnTo>
                  <a:lnTo>
                    <a:pt x="981" y="91"/>
                  </a:lnTo>
                  <a:lnTo>
                    <a:pt x="1050" y="67"/>
                  </a:lnTo>
                  <a:lnTo>
                    <a:pt x="1121" y="47"/>
                  </a:lnTo>
                  <a:lnTo>
                    <a:pt x="1193" y="31"/>
                  </a:lnTo>
                  <a:lnTo>
                    <a:pt x="1267" y="18"/>
                  </a:lnTo>
                  <a:lnTo>
                    <a:pt x="1342" y="9"/>
                  </a:lnTo>
                  <a:lnTo>
                    <a:pt x="1417" y="2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1101388" y="6267450"/>
              <a:ext cx="98425" cy="176212"/>
            </a:xfrm>
            <a:custGeom>
              <a:avLst/>
              <a:gdLst>
                <a:gd name="T0" fmla="*/ 869 w 869"/>
                <a:gd name="T1" fmla="*/ 105 h 1551"/>
                <a:gd name="T2" fmla="*/ 869 w 869"/>
                <a:gd name="T3" fmla="*/ 93 h 1551"/>
                <a:gd name="T4" fmla="*/ 867 w 869"/>
                <a:gd name="T5" fmla="*/ 84 h 1551"/>
                <a:gd name="T6" fmla="*/ 865 w 869"/>
                <a:gd name="T7" fmla="*/ 73 h 1551"/>
                <a:gd name="T8" fmla="*/ 862 w 869"/>
                <a:gd name="T9" fmla="*/ 64 h 1551"/>
                <a:gd name="T10" fmla="*/ 856 w 869"/>
                <a:gd name="T11" fmla="*/ 54 h 1551"/>
                <a:gd name="T12" fmla="*/ 851 w 869"/>
                <a:gd name="T13" fmla="*/ 46 h 1551"/>
                <a:gd name="T14" fmla="*/ 846 w 869"/>
                <a:gd name="T15" fmla="*/ 38 h 1551"/>
                <a:gd name="T16" fmla="*/ 839 w 869"/>
                <a:gd name="T17" fmla="*/ 30 h 1551"/>
                <a:gd name="T18" fmla="*/ 831 w 869"/>
                <a:gd name="T19" fmla="*/ 24 h 1551"/>
                <a:gd name="T20" fmla="*/ 823 w 869"/>
                <a:gd name="T21" fmla="*/ 18 h 1551"/>
                <a:gd name="T22" fmla="*/ 815 w 869"/>
                <a:gd name="T23" fmla="*/ 13 h 1551"/>
                <a:gd name="T24" fmla="*/ 805 w 869"/>
                <a:gd name="T25" fmla="*/ 8 h 1551"/>
                <a:gd name="T26" fmla="*/ 796 w 869"/>
                <a:gd name="T27" fmla="*/ 4 h 1551"/>
                <a:gd name="T28" fmla="*/ 786 w 869"/>
                <a:gd name="T29" fmla="*/ 2 h 1551"/>
                <a:gd name="T30" fmla="*/ 776 w 869"/>
                <a:gd name="T31" fmla="*/ 0 h 1551"/>
                <a:gd name="T32" fmla="*/ 765 w 869"/>
                <a:gd name="T33" fmla="*/ 0 h 1551"/>
                <a:gd name="T34" fmla="*/ 105 w 869"/>
                <a:gd name="T35" fmla="*/ 0 h 1551"/>
                <a:gd name="T36" fmla="*/ 94 w 869"/>
                <a:gd name="T37" fmla="*/ 0 h 1551"/>
                <a:gd name="T38" fmla="*/ 84 w 869"/>
                <a:gd name="T39" fmla="*/ 2 h 1551"/>
                <a:gd name="T40" fmla="*/ 73 w 869"/>
                <a:gd name="T41" fmla="*/ 4 h 1551"/>
                <a:gd name="T42" fmla="*/ 64 w 869"/>
                <a:gd name="T43" fmla="*/ 8 h 1551"/>
                <a:gd name="T44" fmla="*/ 56 w 869"/>
                <a:gd name="T45" fmla="*/ 13 h 1551"/>
                <a:gd name="T46" fmla="*/ 46 w 869"/>
                <a:gd name="T47" fmla="*/ 18 h 1551"/>
                <a:gd name="T48" fmla="*/ 39 w 869"/>
                <a:gd name="T49" fmla="*/ 24 h 1551"/>
                <a:gd name="T50" fmla="*/ 32 w 869"/>
                <a:gd name="T51" fmla="*/ 30 h 1551"/>
                <a:gd name="T52" fmla="*/ 24 w 869"/>
                <a:gd name="T53" fmla="*/ 38 h 1551"/>
                <a:gd name="T54" fmla="*/ 18 w 869"/>
                <a:gd name="T55" fmla="*/ 46 h 1551"/>
                <a:gd name="T56" fmla="*/ 13 w 869"/>
                <a:gd name="T57" fmla="*/ 54 h 1551"/>
                <a:gd name="T58" fmla="*/ 9 w 869"/>
                <a:gd name="T59" fmla="*/ 64 h 1551"/>
                <a:gd name="T60" fmla="*/ 6 w 869"/>
                <a:gd name="T61" fmla="*/ 73 h 1551"/>
                <a:gd name="T62" fmla="*/ 2 w 869"/>
                <a:gd name="T63" fmla="*/ 84 h 1551"/>
                <a:gd name="T64" fmla="*/ 1 w 869"/>
                <a:gd name="T65" fmla="*/ 93 h 1551"/>
                <a:gd name="T66" fmla="*/ 0 w 869"/>
                <a:gd name="T67" fmla="*/ 105 h 1551"/>
                <a:gd name="T68" fmla="*/ 0 w 869"/>
                <a:gd name="T69" fmla="*/ 767 h 1551"/>
                <a:gd name="T70" fmla="*/ 185 w 869"/>
                <a:gd name="T71" fmla="*/ 767 h 1551"/>
                <a:gd name="T72" fmla="*/ 185 w 869"/>
                <a:gd name="T73" fmla="*/ 1551 h 1551"/>
                <a:gd name="T74" fmla="*/ 685 w 869"/>
                <a:gd name="T75" fmla="*/ 1551 h 1551"/>
                <a:gd name="T76" fmla="*/ 685 w 869"/>
                <a:gd name="T77" fmla="*/ 767 h 1551"/>
                <a:gd name="T78" fmla="*/ 869 w 869"/>
                <a:gd name="T79" fmla="*/ 767 h 1551"/>
                <a:gd name="T80" fmla="*/ 869 w 869"/>
                <a:gd name="T81" fmla="*/ 10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9" h="1551">
                  <a:moveTo>
                    <a:pt x="869" y="105"/>
                  </a:moveTo>
                  <a:lnTo>
                    <a:pt x="869" y="93"/>
                  </a:lnTo>
                  <a:lnTo>
                    <a:pt x="867" y="84"/>
                  </a:lnTo>
                  <a:lnTo>
                    <a:pt x="865" y="73"/>
                  </a:lnTo>
                  <a:lnTo>
                    <a:pt x="862" y="64"/>
                  </a:lnTo>
                  <a:lnTo>
                    <a:pt x="856" y="54"/>
                  </a:lnTo>
                  <a:lnTo>
                    <a:pt x="851" y="46"/>
                  </a:lnTo>
                  <a:lnTo>
                    <a:pt x="846" y="38"/>
                  </a:lnTo>
                  <a:lnTo>
                    <a:pt x="839" y="30"/>
                  </a:lnTo>
                  <a:lnTo>
                    <a:pt x="831" y="24"/>
                  </a:lnTo>
                  <a:lnTo>
                    <a:pt x="823" y="18"/>
                  </a:lnTo>
                  <a:lnTo>
                    <a:pt x="815" y="13"/>
                  </a:lnTo>
                  <a:lnTo>
                    <a:pt x="805" y="8"/>
                  </a:lnTo>
                  <a:lnTo>
                    <a:pt x="796" y="4"/>
                  </a:lnTo>
                  <a:lnTo>
                    <a:pt x="786" y="2"/>
                  </a:lnTo>
                  <a:lnTo>
                    <a:pt x="776" y="0"/>
                  </a:lnTo>
                  <a:lnTo>
                    <a:pt x="765" y="0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84" y="2"/>
                  </a:lnTo>
                  <a:lnTo>
                    <a:pt x="73" y="4"/>
                  </a:lnTo>
                  <a:lnTo>
                    <a:pt x="64" y="8"/>
                  </a:lnTo>
                  <a:lnTo>
                    <a:pt x="56" y="13"/>
                  </a:lnTo>
                  <a:lnTo>
                    <a:pt x="46" y="18"/>
                  </a:lnTo>
                  <a:lnTo>
                    <a:pt x="39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8" y="46"/>
                  </a:lnTo>
                  <a:lnTo>
                    <a:pt x="13" y="54"/>
                  </a:lnTo>
                  <a:lnTo>
                    <a:pt x="9" y="64"/>
                  </a:lnTo>
                  <a:lnTo>
                    <a:pt x="6" y="73"/>
                  </a:lnTo>
                  <a:lnTo>
                    <a:pt x="2" y="84"/>
                  </a:lnTo>
                  <a:lnTo>
                    <a:pt x="1" y="93"/>
                  </a:lnTo>
                  <a:lnTo>
                    <a:pt x="0" y="105"/>
                  </a:lnTo>
                  <a:lnTo>
                    <a:pt x="0" y="767"/>
                  </a:lnTo>
                  <a:lnTo>
                    <a:pt x="185" y="767"/>
                  </a:lnTo>
                  <a:lnTo>
                    <a:pt x="185" y="1551"/>
                  </a:lnTo>
                  <a:lnTo>
                    <a:pt x="685" y="1551"/>
                  </a:lnTo>
                  <a:lnTo>
                    <a:pt x="685" y="767"/>
                  </a:lnTo>
                  <a:lnTo>
                    <a:pt x="869" y="767"/>
                  </a:lnTo>
                  <a:lnTo>
                    <a:pt x="869" y="105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1125200" y="6207125"/>
              <a:ext cx="50800" cy="50800"/>
            </a:xfrm>
            <a:custGeom>
              <a:avLst/>
              <a:gdLst>
                <a:gd name="T0" fmla="*/ 237 w 452"/>
                <a:gd name="T1" fmla="*/ 0 h 453"/>
                <a:gd name="T2" fmla="*/ 260 w 452"/>
                <a:gd name="T3" fmla="*/ 3 h 453"/>
                <a:gd name="T4" fmla="*/ 282 w 452"/>
                <a:gd name="T5" fmla="*/ 8 h 453"/>
                <a:gd name="T6" fmla="*/ 304 w 452"/>
                <a:gd name="T7" fmla="*/ 14 h 453"/>
                <a:gd name="T8" fmla="*/ 324 w 452"/>
                <a:gd name="T9" fmla="*/ 22 h 453"/>
                <a:gd name="T10" fmla="*/ 342 w 452"/>
                <a:gd name="T11" fmla="*/ 33 h 453"/>
                <a:gd name="T12" fmla="*/ 370 w 452"/>
                <a:gd name="T13" fmla="*/ 52 h 453"/>
                <a:gd name="T14" fmla="*/ 400 w 452"/>
                <a:gd name="T15" fmla="*/ 83 h 453"/>
                <a:gd name="T16" fmla="*/ 419 w 452"/>
                <a:gd name="T17" fmla="*/ 109 h 453"/>
                <a:gd name="T18" fmla="*/ 429 w 452"/>
                <a:gd name="T19" fmla="*/ 129 h 453"/>
                <a:gd name="T20" fmla="*/ 437 w 452"/>
                <a:gd name="T21" fmla="*/ 149 h 453"/>
                <a:gd name="T22" fmla="*/ 445 w 452"/>
                <a:gd name="T23" fmla="*/ 170 h 453"/>
                <a:gd name="T24" fmla="*/ 449 w 452"/>
                <a:gd name="T25" fmla="*/ 192 h 453"/>
                <a:gd name="T26" fmla="*/ 451 w 452"/>
                <a:gd name="T27" fmla="*/ 215 h 453"/>
                <a:gd name="T28" fmla="*/ 451 w 452"/>
                <a:gd name="T29" fmla="*/ 238 h 453"/>
                <a:gd name="T30" fmla="*/ 449 w 452"/>
                <a:gd name="T31" fmla="*/ 261 h 453"/>
                <a:gd name="T32" fmla="*/ 445 w 452"/>
                <a:gd name="T33" fmla="*/ 283 h 453"/>
                <a:gd name="T34" fmla="*/ 437 w 452"/>
                <a:gd name="T35" fmla="*/ 305 h 453"/>
                <a:gd name="T36" fmla="*/ 429 w 452"/>
                <a:gd name="T37" fmla="*/ 325 h 453"/>
                <a:gd name="T38" fmla="*/ 419 w 452"/>
                <a:gd name="T39" fmla="*/ 344 h 453"/>
                <a:gd name="T40" fmla="*/ 400 w 452"/>
                <a:gd name="T41" fmla="*/ 371 h 453"/>
                <a:gd name="T42" fmla="*/ 370 w 452"/>
                <a:gd name="T43" fmla="*/ 402 h 453"/>
                <a:gd name="T44" fmla="*/ 342 w 452"/>
                <a:gd name="T45" fmla="*/ 421 h 453"/>
                <a:gd name="T46" fmla="*/ 324 w 452"/>
                <a:gd name="T47" fmla="*/ 431 h 453"/>
                <a:gd name="T48" fmla="*/ 304 w 452"/>
                <a:gd name="T49" fmla="*/ 439 h 453"/>
                <a:gd name="T50" fmla="*/ 282 w 452"/>
                <a:gd name="T51" fmla="*/ 447 h 453"/>
                <a:gd name="T52" fmla="*/ 260 w 452"/>
                <a:gd name="T53" fmla="*/ 451 h 453"/>
                <a:gd name="T54" fmla="*/ 237 w 452"/>
                <a:gd name="T55" fmla="*/ 453 h 453"/>
                <a:gd name="T56" fmla="*/ 214 w 452"/>
                <a:gd name="T57" fmla="*/ 453 h 453"/>
                <a:gd name="T58" fmla="*/ 191 w 452"/>
                <a:gd name="T59" fmla="*/ 451 h 453"/>
                <a:gd name="T60" fmla="*/ 169 w 452"/>
                <a:gd name="T61" fmla="*/ 447 h 453"/>
                <a:gd name="T62" fmla="*/ 148 w 452"/>
                <a:gd name="T63" fmla="*/ 439 h 453"/>
                <a:gd name="T64" fmla="*/ 128 w 452"/>
                <a:gd name="T65" fmla="*/ 431 h 453"/>
                <a:gd name="T66" fmla="*/ 109 w 452"/>
                <a:gd name="T67" fmla="*/ 421 h 453"/>
                <a:gd name="T68" fmla="*/ 83 w 452"/>
                <a:gd name="T69" fmla="*/ 402 h 453"/>
                <a:gd name="T70" fmla="*/ 51 w 452"/>
                <a:gd name="T71" fmla="*/ 371 h 453"/>
                <a:gd name="T72" fmla="*/ 32 w 452"/>
                <a:gd name="T73" fmla="*/ 344 h 453"/>
                <a:gd name="T74" fmla="*/ 22 w 452"/>
                <a:gd name="T75" fmla="*/ 325 h 453"/>
                <a:gd name="T76" fmla="*/ 14 w 452"/>
                <a:gd name="T77" fmla="*/ 305 h 453"/>
                <a:gd name="T78" fmla="*/ 7 w 452"/>
                <a:gd name="T79" fmla="*/ 283 h 453"/>
                <a:gd name="T80" fmla="*/ 2 w 452"/>
                <a:gd name="T81" fmla="*/ 261 h 453"/>
                <a:gd name="T82" fmla="*/ 0 w 452"/>
                <a:gd name="T83" fmla="*/ 238 h 453"/>
                <a:gd name="T84" fmla="*/ 0 w 452"/>
                <a:gd name="T85" fmla="*/ 215 h 453"/>
                <a:gd name="T86" fmla="*/ 2 w 452"/>
                <a:gd name="T87" fmla="*/ 192 h 453"/>
                <a:gd name="T88" fmla="*/ 7 w 452"/>
                <a:gd name="T89" fmla="*/ 170 h 453"/>
                <a:gd name="T90" fmla="*/ 14 w 452"/>
                <a:gd name="T91" fmla="*/ 149 h 453"/>
                <a:gd name="T92" fmla="*/ 22 w 452"/>
                <a:gd name="T93" fmla="*/ 129 h 453"/>
                <a:gd name="T94" fmla="*/ 32 w 452"/>
                <a:gd name="T95" fmla="*/ 109 h 453"/>
                <a:gd name="T96" fmla="*/ 51 w 452"/>
                <a:gd name="T97" fmla="*/ 83 h 453"/>
                <a:gd name="T98" fmla="*/ 83 w 452"/>
                <a:gd name="T99" fmla="*/ 52 h 453"/>
                <a:gd name="T100" fmla="*/ 109 w 452"/>
                <a:gd name="T101" fmla="*/ 33 h 453"/>
                <a:gd name="T102" fmla="*/ 128 w 452"/>
                <a:gd name="T103" fmla="*/ 22 h 453"/>
                <a:gd name="T104" fmla="*/ 148 w 452"/>
                <a:gd name="T105" fmla="*/ 14 h 453"/>
                <a:gd name="T106" fmla="*/ 169 w 452"/>
                <a:gd name="T107" fmla="*/ 8 h 453"/>
                <a:gd name="T108" fmla="*/ 191 w 452"/>
                <a:gd name="T109" fmla="*/ 3 h 453"/>
                <a:gd name="T110" fmla="*/ 214 w 452"/>
                <a:gd name="T111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2" h="453">
                  <a:moveTo>
                    <a:pt x="226" y="0"/>
                  </a:moveTo>
                  <a:lnTo>
                    <a:pt x="237" y="0"/>
                  </a:lnTo>
                  <a:lnTo>
                    <a:pt x="249" y="2"/>
                  </a:lnTo>
                  <a:lnTo>
                    <a:pt x="260" y="3"/>
                  </a:lnTo>
                  <a:lnTo>
                    <a:pt x="271" y="5"/>
                  </a:lnTo>
                  <a:lnTo>
                    <a:pt x="282" y="8"/>
                  </a:lnTo>
                  <a:lnTo>
                    <a:pt x="293" y="11"/>
                  </a:lnTo>
                  <a:lnTo>
                    <a:pt x="304" y="14"/>
                  </a:lnTo>
                  <a:lnTo>
                    <a:pt x="314" y="18"/>
                  </a:lnTo>
                  <a:lnTo>
                    <a:pt x="324" y="22"/>
                  </a:lnTo>
                  <a:lnTo>
                    <a:pt x="333" y="28"/>
                  </a:lnTo>
                  <a:lnTo>
                    <a:pt x="342" y="33"/>
                  </a:lnTo>
                  <a:lnTo>
                    <a:pt x="352" y="39"/>
                  </a:lnTo>
                  <a:lnTo>
                    <a:pt x="370" y="52"/>
                  </a:lnTo>
                  <a:lnTo>
                    <a:pt x="385" y="66"/>
                  </a:lnTo>
                  <a:lnTo>
                    <a:pt x="400" y="83"/>
                  </a:lnTo>
                  <a:lnTo>
                    <a:pt x="413" y="100"/>
                  </a:lnTo>
                  <a:lnTo>
                    <a:pt x="419" y="109"/>
                  </a:lnTo>
                  <a:lnTo>
                    <a:pt x="424" y="119"/>
                  </a:lnTo>
                  <a:lnTo>
                    <a:pt x="429" y="129"/>
                  </a:lnTo>
                  <a:lnTo>
                    <a:pt x="434" y="139"/>
                  </a:lnTo>
                  <a:lnTo>
                    <a:pt x="437" y="149"/>
                  </a:lnTo>
                  <a:lnTo>
                    <a:pt x="442" y="160"/>
                  </a:lnTo>
                  <a:lnTo>
                    <a:pt x="445" y="170"/>
                  </a:lnTo>
                  <a:lnTo>
                    <a:pt x="447" y="182"/>
                  </a:lnTo>
                  <a:lnTo>
                    <a:pt x="449" y="192"/>
                  </a:lnTo>
                  <a:lnTo>
                    <a:pt x="450" y="204"/>
                  </a:lnTo>
                  <a:lnTo>
                    <a:pt x="451" y="215"/>
                  </a:lnTo>
                  <a:lnTo>
                    <a:pt x="452" y="227"/>
                  </a:lnTo>
                  <a:lnTo>
                    <a:pt x="451" y="238"/>
                  </a:lnTo>
                  <a:lnTo>
                    <a:pt x="450" y="250"/>
                  </a:lnTo>
                  <a:lnTo>
                    <a:pt x="449" y="261"/>
                  </a:lnTo>
                  <a:lnTo>
                    <a:pt x="447" y="273"/>
                  </a:lnTo>
                  <a:lnTo>
                    <a:pt x="445" y="283"/>
                  </a:lnTo>
                  <a:lnTo>
                    <a:pt x="442" y="295"/>
                  </a:lnTo>
                  <a:lnTo>
                    <a:pt x="437" y="305"/>
                  </a:lnTo>
                  <a:lnTo>
                    <a:pt x="434" y="315"/>
                  </a:lnTo>
                  <a:lnTo>
                    <a:pt x="429" y="325"/>
                  </a:lnTo>
                  <a:lnTo>
                    <a:pt x="424" y="335"/>
                  </a:lnTo>
                  <a:lnTo>
                    <a:pt x="419" y="344"/>
                  </a:lnTo>
                  <a:lnTo>
                    <a:pt x="413" y="353"/>
                  </a:lnTo>
                  <a:lnTo>
                    <a:pt x="400" y="371"/>
                  </a:lnTo>
                  <a:lnTo>
                    <a:pt x="385" y="387"/>
                  </a:lnTo>
                  <a:lnTo>
                    <a:pt x="370" y="402"/>
                  </a:lnTo>
                  <a:lnTo>
                    <a:pt x="352" y="415"/>
                  </a:lnTo>
                  <a:lnTo>
                    <a:pt x="342" y="421"/>
                  </a:lnTo>
                  <a:lnTo>
                    <a:pt x="333" y="426"/>
                  </a:lnTo>
                  <a:lnTo>
                    <a:pt x="324" y="431"/>
                  </a:lnTo>
                  <a:lnTo>
                    <a:pt x="314" y="435"/>
                  </a:lnTo>
                  <a:lnTo>
                    <a:pt x="304" y="439"/>
                  </a:lnTo>
                  <a:lnTo>
                    <a:pt x="293" y="444"/>
                  </a:lnTo>
                  <a:lnTo>
                    <a:pt x="282" y="447"/>
                  </a:lnTo>
                  <a:lnTo>
                    <a:pt x="271" y="449"/>
                  </a:lnTo>
                  <a:lnTo>
                    <a:pt x="260" y="451"/>
                  </a:lnTo>
                  <a:lnTo>
                    <a:pt x="249" y="452"/>
                  </a:lnTo>
                  <a:lnTo>
                    <a:pt x="237" y="453"/>
                  </a:lnTo>
                  <a:lnTo>
                    <a:pt x="226" y="453"/>
                  </a:lnTo>
                  <a:lnTo>
                    <a:pt x="214" y="453"/>
                  </a:lnTo>
                  <a:lnTo>
                    <a:pt x="203" y="452"/>
                  </a:lnTo>
                  <a:lnTo>
                    <a:pt x="191" y="451"/>
                  </a:lnTo>
                  <a:lnTo>
                    <a:pt x="181" y="449"/>
                  </a:lnTo>
                  <a:lnTo>
                    <a:pt x="169" y="447"/>
                  </a:lnTo>
                  <a:lnTo>
                    <a:pt x="159" y="444"/>
                  </a:lnTo>
                  <a:lnTo>
                    <a:pt x="148" y="439"/>
                  </a:lnTo>
                  <a:lnTo>
                    <a:pt x="138" y="435"/>
                  </a:lnTo>
                  <a:lnTo>
                    <a:pt x="128" y="431"/>
                  </a:lnTo>
                  <a:lnTo>
                    <a:pt x="118" y="426"/>
                  </a:lnTo>
                  <a:lnTo>
                    <a:pt x="109" y="421"/>
                  </a:lnTo>
                  <a:lnTo>
                    <a:pt x="99" y="415"/>
                  </a:lnTo>
                  <a:lnTo>
                    <a:pt x="83" y="402"/>
                  </a:lnTo>
                  <a:lnTo>
                    <a:pt x="66" y="387"/>
                  </a:lnTo>
                  <a:lnTo>
                    <a:pt x="51" y="371"/>
                  </a:lnTo>
                  <a:lnTo>
                    <a:pt x="39" y="353"/>
                  </a:lnTo>
                  <a:lnTo>
                    <a:pt x="32" y="344"/>
                  </a:lnTo>
                  <a:lnTo>
                    <a:pt x="27" y="335"/>
                  </a:lnTo>
                  <a:lnTo>
                    <a:pt x="22" y="325"/>
                  </a:lnTo>
                  <a:lnTo>
                    <a:pt x="18" y="315"/>
                  </a:lnTo>
                  <a:lnTo>
                    <a:pt x="14" y="305"/>
                  </a:lnTo>
                  <a:lnTo>
                    <a:pt x="11" y="295"/>
                  </a:lnTo>
                  <a:lnTo>
                    <a:pt x="7" y="283"/>
                  </a:lnTo>
                  <a:lnTo>
                    <a:pt x="4" y="273"/>
                  </a:lnTo>
                  <a:lnTo>
                    <a:pt x="2" y="261"/>
                  </a:lnTo>
                  <a:lnTo>
                    <a:pt x="1" y="250"/>
                  </a:lnTo>
                  <a:lnTo>
                    <a:pt x="0" y="238"/>
                  </a:lnTo>
                  <a:lnTo>
                    <a:pt x="0" y="227"/>
                  </a:lnTo>
                  <a:lnTo>
                    <a:pt x="0" y="215"/>
                  </a:lnTo>
                  <a:lnTo>
                    <a:pt x="1" y="204"/>
                  </a:lnTo>
                  <a:lnTo>
                    <a:pt x="2" y="192"/>
                  </a:lnTo>
                  <a:lnTo>
                    <a:pt x="4" y="182"/>
                  </a:lnTo>
                  <a:lnTo>
                    <a:pt x="7" y="170"/>
                  </a:lnTo>
                  <a:lnTo>
                    <a:pt x="11" y="160"/>
                  </a:lnTo>
                  <a:lnTo>
                    <a:pt x="14" y="149"/>
                  </a:lnTo>
                  <a:lnTo>
                    <a:pt x="18" y="139"/>
                  </a:lnTo>
                  <a:lnTo>
                    <a:pt x="22" y="129"/>
                  </a:lnTo>
                  <a:lnTo>
                    <a:pt x="27" y="119"/>
                  </a:lnTo>
                  <a:lnTo>
                    <a:pt x="32" y="109"/>
                  </a:lnTo>
                  <a:lnTo>
                    <a:pt x="39" y="100"/>
                  </a:lnTo>
                  <a:lnTo>
                    <a:pt x="51" y="83"/>
                  </a:lnTo>
                  <a:lnTo>
                    <a:pt x="66" y="66"/>
                  </a:lnTo>
                  <a:lnTo>
                    <a:pt x="83" y="52"/>
                  </a:lnTo>
                  <a:lnTo>
                    <a:pt x="99" y="39"/>
                  </a:lnTo>
                  <a:lnTo>
                    <a:pt x="109" y="33"/>
                  </a:lnTo>
                  <a:lnTo>
                    <a:pt x="118" y="28"/>
                  </a:lnTo>
                  <a:lnTo>
                    <a:pt x="128" y="22"/>
                  </a:lnTo>
                  <a:lnTo>
                    <a:pt x="138" y="18"/>
                  </a:lnTo>
                  <a:lnTo>
                    <a:pt x="148" y="14"/>
                  </a:lnTo>
                  <a:lnTo>
                    <a:pt x="159" y="11"/>
                  </a:lnTo>
                  <a:lnTo>
                    <a:pt x="169" y="8"/>
                  </a:lnTo>
                  <a:lnTo>
                    <a:pt x="181" y="5"/>
                  </a:lnTo>
                  <a:lnTo>
                    <a:pt x="191" y="3"/>
                  </a:lnTo>
                  <a:lnTo>
                    <a:pt x="203" y="2"/>
                  </a:lnTo>
                  <a:lnTo>
                    <a:pt x="214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10966450" y="6142038"/>
              <a:ext cx="366713" cy="366712"/>
            </a:xfrm>
            <a:custGeom>
              <a:avLst/>
              <a:gdLst>
                <a:gd name="T0" fmla="*/ 1289 w 3227"/>
                <a:gd name="T1" fmla="*/ 30 h 3239"/>
                <a:gd name="T2" fmla="*/ 957 w 3227"/>
                <a:gd name="T3" fmla="*/ 133 h 3239"/>
                <a:gd name="T4" fmla="*/ 658 w 3227"/>
                <a:gd name="T5" fmla="*/ 310 h 3239"/>
                <a:gd name="T6" fmla="*/ 391 w 3227"/>
                <a:gd name="T7" fmla="*/ 563 h 3239"/>
                <a:gd name="T8" fmla="*/ 186 w 3227"/>
                <a:gd name="T9" fmla="*/ 859 h 3239"/>
                <a:gd name="T10" fmla="*/ 56 w 3227"/>
                <a:gd name="T11" fmla="*/ 1185 h 3239"/>
                <a:gd name="T12" fmla="*/ 2 w 3227"/>
                <a:gd name="T13" fmla="*/ 1538 h 3239"/>
                <a:gd name="T14" fmla="*/ 23 w 3227"/>
                <a:gd name="T15" fmla="*/ 1902 h 3239"/>
                <a:gd name="T16" fmla="*/ 119 w 3227"/>
                <a:gd name="T17" fmla="*/ 2238 h 3239"/>
                <a:gd name="T18" fmla="*/ 291 w 3227"/>
                <a:gd name="T19" fmla="*/ 2544 h 3239"/>
                <a:gd name="T20" fmla="*/ 537 w 3227"/>
                <a:gd name="T21" fmla="*/ 2820 h 3239"/>
                <a:gd name="T22" fmla="*/ 825 w 3227"/>
                <a:gd name="T23" fmla="*/ 3034 h 3239"/>
                <a:gd name="T24" fmla="*/ 1144 w 3227"/>
                <a:gd name="T25" fmla="*/ 3172 h 3239"/>
                <a:gd name="T26" fmla="*/ 1490 w 3227"/>
                <a:gd name="T27" fmla="*/ 3235 h 3239"/>
                <a:gd name="T28" fmla="*/ 1856 w 3227"/>
                <a:gd name="T29" fmla="*/ 3223 h 3239"/>
                <a:gd name="T30" fmla="*/ 2198 w 3227"/>
                <a:gd name="T31" fmla="*/ 3133 h 3239"/>
                <a:gd name="T32" fmla="*/ 2511 w 3227"/>
                <a:gd name="T33" fmla="*/ 2969 h 3239"/>
                <a:gd name="T34" fmla="*/ 2795 w 3227"/>
                <a:gd name="T35" fmla="*/ 2729 h 3239"/>
                <a:gd name="T36" fmla="*/ 3010 w 3227"/>
                <a:gd name="T37" fmla="*/ 2451 h 3239"/>
                <a:gd name="T38" fmla="*/ 3152 w 3227"/>
                <a:gd name="T39" fmla="*/ 2136 h 3239"/>
                <a:gd name="T40" fmla="*/ 3221 w 3227"/>
                <a:gd name="T41" fmla="*/ 1786 h 3239"/>
                <a:gd name="T42" fmla="*/ 3216 w 3227"/>
                <a:gd name="T43" fmla="*/ 1412 h 3239"/>
                <a:gd name="T44" fmla="*/ 3139 w 3227"/>
                <a:gd name="T45" fmla="*/ 1066 h 3239"/>
                <a:gd name="T46" fmla="*/ 2986 w 3227"/>
                <a:gd name="T47" fmla="*/ 751 h 3239"/>
                <a:gd name="T48" fmla="*/ 2759 w 3227"/>
                <a:gd name="T49" fmla="*/ 471 h 3239"/>
                <a:gd name="T50" fmla="*/ 2479 w 3227"/>
                <a:gd name="T51" fmla="*/ 243 h 3239"/>
                <a:gd name="T52" fmla="*/ 2166 w 3227"/>
                <a:gd name="T53" fmla="*/ 91 h 3239"/>
                <a:gd name="T54" fmla="*/ 1819 w 3227"/>
                <a:gd name="T55" fmla="*/ 12 h 3239"/>
                <a:gd name="T56" fmla="*/ 1717 w 3227"/>
                <a:gd name="T57" fmla="*/ 296 h 3239"/>
                <a:gd name="T58" fmla="*/ 2005 w 3227"/>
                <a:gd name="T59" fmla="*/ 347 h 3239"/>
                <a:gd name="T60" fmla="*/ 2266 w 3227"/>
                <a:gd name="T61" fmla="*/ 459 h 3239"/>
                <a:gd name="T62" fmla="*/ 2501 w 3227"/>
                <a:gd name="T63" fmla="*/ 634 h 3239"/>
                <a:gd name="T64" fmla="*/ 2700 w 3227"/>
                <a:gd name="T65" fmla="*/ 857 h 3239"/>
                <a:gd name="T66" fmla="*/ 2840 w 3227"/>
                <a:gd name="T67" fmla="*/ 1108 h 3239"/>
                <a:gd name="T68" fmla="*/ 2918 w 3227"/>
                <a:gd name="T69" fmla="*/ 1385 h 3239"/>
                <a:gd name="T70" fmla="*/ 2935 w 3227"/>
                <a:gd name="T71" fmla="*/ 1689 h 3239"/>
                <a:gd name="T72" fmla="*/ 2892 w 3227"/>
                <a:gd name="T73" fmla="*/ 1982 h 3239"/>
                <a:gd name="T74" fmla="*/ 2789 w 3227"/>
                <a:gd name="T75" fmla="*/ 2244 h 3239"/>
                <a:gd name="T76" fmla="*/ 2625 w 3227"/>
                <a:gd name="T77" fmla="*/ 2477 h 3239"/>
                <a:gd name="T78" fmla="*/ 2403 w 3227"/>
                <a:gd name="T79" fmla="*/ 2682 h 3239"/>
                <a:gd name="T80" fmla="*/ 2151 w 3227"/>
                <a:gd name="T81" fmla="*/ 2832 h 3239"/>
                <a:gd name="T82" fmla="*/ 1878 w 3227"/>
                <a:gd name="T83" fmla="*/ 2920 h 3239"/>
                <a:gd name="T84" fmla="*/ 1582 w 3227"/>
                <a:gd name="T85" fmla="*/ 2944 h 3239"/>
                <a:gd name="T86" fmla="*/ 1292 w 3227"/>
                <a:gd name="T87" fmla="*/ 2906 h 3239"/>
                <a:gd name="T88" fmla="*/ 1026 w 3227"/>
                <a:gd name="T89" fmla="*/ 2806 h 3239"/>
                <a:gd name="T90" fmla="*/ 783 w 3227"/>
                <a:gd name="T91" fmla="*/ 2643 h 3239"/>
                <a:gd name="T92" fmla="*/ 570 w 3227"/>
                <a:gd name="T93" fmla="*/ 2425 h 3239"/>
                <a:gd name="T94" fmla="*/ 415 w 3227"/>
                <a:gd name="T95" fmla="*/ 2180 h 3239"/>
                <a:gd name="T96" fmla="*/ 321 w 3227"/>
                <a:gd name="T97" fmla="*/ 1912 h 3239"/>
                <a:gd name="T98" fmla="*/ 291 w 3227"/>
                <a:gd name="T99" fmla="*/ 1620 h 3239"/>
                <a:gd name="T100" fmla="*/ 322 w 3227"/>
                <a:gd name="T101" fmla="*/ 1329 h 3239"/>
                <a:gd name="T102" fmla="*/ 416 w 3227"/>
                <a:gd name="T103" fmla="*/ 1058 h 3239"/>
                <a:gd name="T104" fmla="*/ 573 w 3227"/>
                <a:gd name="T105" fmla="*/ 809 h 3239"/>
                <a:gd name="T106" fmla="*/ 785 w 3227"/>
                <a:gd name="T107" fmla="*/ 590 h 3239"/>
                <a:gd name="T108" fmla="*/ 1023 w 3227"/>
                <a:gd name="T109" fmla="*/ 429 h 3239"/>
                <a:gd name="T110" fmla="*/ 1289 w 3227"/>
                <a:gd name="T111" fmla="*/ 330 h 3239"/>
                <a:gd name="T112" fmla="*/ 1581 w 3227"/>
                <a:gd name="T113" fmla="*/ 293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27" h="3239">
                  <a:moveTo>
                    <a:pt x="1611" y="0"/>
                  </a:moveTo>
                  <a:lnTo>
                    <a:pt x="1570" y="1"/>
                  </a:lnTo>
                  <a:lnTo>
                    <a:pt x="1529" y="3"/>
                  </a:lnTo>
                  <a:lnTo>
                    <a:pt x="1488" y="5"/>
                  </a:lnTo>
                  <a:lnTo>
                    <a:pt x="1448" y="8"/>
                  </a:lnTo>
                  <a:lnTo>
                    <a:pt x="1407" y="12"/>
                  </a:lnTo>
                  <a:lnTo>
                    <a:pt x="1367" y="17"/>
                  </a:lnTo>
                  <a:lnTo>
                    <a:pt x="1329" y="23"/>
                  </a:lnTo>
                  <a:lnTo>
                    <a:pt x="1289" y="30"/>
                  </a:lnTo>
                  <a:lnTo>
                    <a:pt x="1251" y="38"/>
                  </a:lnTo>
                  <a:lnTo>
                    <a:pt x="1213" y="47"/>
                  </a:lnTo>
                  <a:lnTo>
                    <a:pt x="1175" y="56"/>
                  </a:lnTo>
                  <a:lnTo>
                    <a:pt x="1138" y="66"/>
                  </a:lnTo>
                  <a:lnTo>
                    <a:pt x="1101" y="78"/>
                  </a:lnTo>
                  <a:lnTo>
                    <a:pt x="1064" y="91"/>
                  </a:lnTo>
                  <a:lnTo>
                    <a:pt x="1028" y="104"/>
                  </a:lnTo>
                  <a:lnTo>
                    <a:pt x="992" y="118"/>
                  </a:lnTo>
                  <a:lnTo>
                    <a:pt x="957" y="133"/>
                  </a:lnTo>
                  <a:lnTo>
                    <a:pt x="923" y="149"/>
                  </a:lnTo>
                  <a:lnTo>
                    <a:pt x="888" y="166"/>
                  </a:lnTo>
                  <a:lnTo>
                    <a:pt x="854" y="184"/>
                  </a:lnTo>
                  <a:lnTo>
                    <a:pt x="820" y="203"/>
                  </a:lnTo>
                  <a:lnTo>
                    <a:pt x="787" y="222"/>
                  </a:lnTo>
                  <a:lnTo>
                    <a:pt x="754" y="243"/>
                  </a:lnTo>
                  <a:lnTo>
                    <a:pt x="722" y="265"/>
                  </a:lnTo>
                  <a:lnTo>
                    <a:pt x="690" y="287"/>
                  </a:lnTo>
                  <a:lnTo>
                    <a:pt x="658" y="310"/>
                  </a:lnTo>
                  <a:lnTo>
                    <a:pt x="627" y="336"/>
                  </a:lnTo>
                  <a:lnTo>
                    <a:pt x="596" y="361"/>
                  </a:lnTo>
                  <a:lnTo>
                    <a:pt x="566" y="387"/>
                  </a:lnTo>
                  <a:lnTo>
                    <a:pt x="535" y="413"/>
                  </a:lnTo>
                  <a:lnTo>
                    <a:pt x="506" y="441"/>
                  </a:lnTo>
                  <a:lnTo>
                    <a:pt x="477" y="471"/>
                  </a:lnTo>
                  <a:lnTo>
                    <a:pt x="448" y="501"/>
                  </a:lnTo>
                  <a:lnTo>
                    <a:pt x="418" y="532"/>
                  </a:lnTo>
                  <a:lnTo>
                    <a:pt x="391" y="563"/>
                  </a:lnTo>
                  <a:lnTo>
                    <a:pt x="365" y="594"/>
                  </a:lnTo>
                  <a:lnTo>
                    <a:pt x="339" y="627"/>
                  </a:lnTo>
                  <a:lnTo>
                    <a:pt x="315" y="659"/>
                  </a:lnTo>
                  <a:lnTo>
                    <a:pt x="291" y="692"/>
                  </a:lnTo>
                  <a:lnTo>
                    <a:pt x="268" y="724"/>
                  </a:lnTo>
                  <a:lnTo>
                    <a:pt x="246" y="758"/>
                  </a:lnTo>
                  <a:lnTo>
                    <a:pt x="225" y="791"/>
                  </a:lnTo>
                  <a:lnTo>
                    <a:pt x="205" y="826"/>
                  </a:lnTo>
                  <a:lnTo>
                    <a:pt x="186" y="859"/>
                  </a:lnTo>
                  <a:lnTo>
                    <a:pt x="168" y="895"/>
                  </a:lnTo>
                  <a:lnTo>
                    <a:pt x="151" y="930"/>
                  </a:lnTo>
                  <a:lnTo>
                    <a:pt x="134" y="965"/>
                  </a:lnTo>
                  <a:lnTo>
                    <a:pt x="119" y="1001"/>
                  </a:lnTo>
                  <a:lnTo>
                    <a:pt x="104" y="1036"/>
                  </a:lnTo>
                  <a:lnTo>
                    <a:pt x="92" y="1073"/>
                  </a:lnTo>
                  <a:lnTo>
                    <a:pt x="78" y="1110"/>
                  </a:lnTo>
                  <a:lnTo>
                    <a:pt x="67" y="1147"/>
                  </a:lnTo>
                  <a:lnTo>
                    <a:pt x="56" y="1185"/>
                  </a:lnTo>
                  <a:lnTo>
                    <a:pt x="47" y="1223"/>
                  </a:lnTo>
                  <a:lnTo>
                    <a:pt x="37" y="1261"/>
                  </a:lnTo>
                  <a:lnTo>
                    <a:pt x="30" y="1299"/>
                  </a:lnTo>
                  <a:lnTo>
                    <a:pt x="23" y="1338"/>
                  </a:lnTo>
                  <a:lnTo>
                    <a:pt x="16" y="1378"/>
                  </a:lnTo>
                  <a:lnTo>
                    <a:pt x="11" y="1417"/>
                  </a:lnTo>
                  <a:lnTo>
                    <a:pt x="7" y="1457"/>
                  </a:lnTo>
                  <a:lnTo>
                    <a:pt x="4" y="1497"/>
                  </a:lnTo>
                  <a:lnTo>
                    <a:pt x="2" y="1538"/>
                  </a:lnTo>
                  <a:lnTo>
                    <a:pt x="1" y="1579"/>
                  </a:lnTo>
                  <a:lnTo>
                    <a:pt x="0" y="1620"/>
                  </a:lnTo>
                  <a:lnTo>
                    <a:pt x="1" y="1662"/>
                  </a:lnTo>
                  <a:lnTo>
                    <a:pt x="2" y="1703"/>
                  </a:lnTo>
                  <a:lnTo>
                    <a:pt x="4" y="1743"/>
                  </a:lnTo>
                  <a:lnTo>
                    <a:pt x="7" y="1783"/>
                  </a:lnTo>
                  <a:lnTo>
                    <a:pt x="11" y="1823"/>
                  </a:lnTo>
                  <a:lnTo>
                    <a:pt x="16" y="1863"/>
                  </a:lnTo>
                  <a:lnTo>
                    <a:pt x="23" y="1902"/>
                  </a:lnTo>
                  <a:lnTo>
                    <a:pt x="30" y="1940"/>
                  </a:lnTo>
                  <a:lnTo>
                    <a:pt x="37" y="1979"/>
                  </a:lnTo>
                  <a:lnTo>
                    <a:pt x="47" y="2017"/>
                  </a:lnTo>
                  <a:lnTo>
                    <a:pt x="56" y="2055"/>
                  </a:lnTo>
                  <a:lnTo>
                    <a:pt x="67" y="2092"/>
                  </a:lnTo>
                  <a:lnTo>
                    <a:pt x="78" y="2129"/>
                  </a:lnTo>
                  <a:lnTo>
                    <a:pt x="92" y="2166"/>
                  </a:lnTo>
                  <a:lnTo>
                    <a:pt x="104" y="2202"/>
                  </a:lnTo>
                  <a:lnTo>
                    <a:pt x="119" y="2238"/>
                  </a:lnTo>
                  <a:lnTo>
                    <a:pt x="134" y="2273"/>
                  </a:lnTo>
                  <a:lnTo>
                    <a:pt x="151" y="2308"/>
                  </a:lnTo>
                  <a:lnTo>
                    <a:pt x="168" y="2343"/>
                  </a:lnTo>
                  <a:lnTo>
                    <a:pt x="186" y="2377"/>
                  </a:lnTo>
                  <a:lnTo>
                    <a:pt x="205" y="2412"/>
                  </a:lnTo>
                  <a:lnTo>
                    <a:pt x="225" y="2445"/>
                  </a:lnTo>
                  <a:lnTo>
                    <a:pt x="246" y="2479"/>
                  </a:lnTo>
                  <a:lnTo>
                    <a:pt x="268" y="2511"/>
                  </a:lnTo>
                  <a:lnTo>
                    <a:pt x="291" y="2544"/>
                  </a:lnTo>
                  <a:lnTo>
                    <a:pt x="315" y="2576"/>
                  </a:lnTo>
                  <a:lnTo>
                    <a:pt x="339" y="2608"/>
                  </a:lnTo>
                  <a:lnTo>
                    <a:pt x="365" y="2640"/>
                  </a:lnTo>
                  <a:lnTo>
                    <a:pt x="391" y="2671"/>
                  </a:lnTo>
                  <a:lnTo>
                    <a:pt x="418" y="2702"/>
                  </a:lnTo>
                  <a:lnTo>
                    <a:pt x="448" y="2732"/>
                  </a:lnTo>
                  <a:lnTo>
                    <a:pt x="477" y="2762"/>
                  </a:lnTo>
                  <a:lnTo>
                    <a:pt x="506" y="2791"/>
                  </a:lnTo>
                  <a:lnTo>
                    <a:pt x="537" y="2820"/>
                  </a:lnTo>
                  <a:lnTo>
                    <a:pt x="568" y="2848"/>
                  </a:lnTo>
                  <a:lnTo>
                    <a:pt x="599" y="2874"/>
                  </a:lnTo>
                  <a:lnTo>
                    <a:pt x="630" y="2900"/>
                  </a:lnTo>
                  <a:lnTo>
                    <a:pt x="662" y="2924"/>
                  </a:lnTo>
                  <a:lnTo>
                    <a:pt x="694" y="2948"/>
                  </a:lnTo>
                  <a:lnTo>
                    <a:pt x="726" y="2971"/>
                  </a:lnTo>
                  <a:lnTo>
                    <a:pt x="759" y="2993"/>
                  </a:lnTo>
                  <a:lnTo>
                    <a:pt x="792" y="3014"/>
                  </a:lnTo>
                  <a:lnTo>
                    <a:pt x="825" y="3034"/>
                  </a:lnTo>
                  <a:lnTo>
                    <a:pt x="860" y="3053"/>
                  </a:lnTo>
                  <a:lnTo>
                    <a:pt x="894" y="3072"/>
                  </a:lnTo>
                  <a:lnTo>
                    <a:pt x="929" y="3088"/>
                  </a:lnTo>
                  <a:lnTo>
                    <a:pt x="963" y="3105"/>
                  </a:lnTo>
                  <a:lnTo>
                    <a:pt x="999" y="3120"/>
                  </a:lnTo>
                  <a:lnTo>
                    <a:pt x="1034" y="3135"/>
                  </a:lnTo>
                  <a:lnTo>
                    <a:pt x="1071" y="3148"/>
                  </a:lnTo>
                  <a:lnTo>
                    <a:pt x="1107" y="3161"/>
                  </a:lnTo>
                  <a:lnTo>
                    <a:pt x="1144" y="3172"/>
                  </a:lnTo>
                  <a:lnTo>
                    <a:pt x="1180" y="3183"/>
                  </a:lnTo>
                  <a:lnTo>
                    <a:pt x="1218" y="3193"/>
                  </a:lnTo>
                  <a:lnTo>
                    <a:pt x="1256" y="3202"/>
                  </a:lnTo>
                  <a:lnTo>
                    <a:pt x="1294" y="3210"/>
                  </a:lnTo>
                  <a:lnTo>
                    <a:pt x="1333" y="3217"/>
                  </a:lnTo>
                  <a:lnTo>
                    <a:pt x="1371" y="3223"/>
                  </a:lnTo>
                  <a:lnTo>
                    <a:pt x="1410" y="3228"/>
                  </a:lnTo>
                  <a:lnTo>
                    <a:pt x="1450" y="3232"/>
                  </a:lnTo>
                  <a:lnTo>
                    <a:pt x="1490" y="3235"/>
                  </a:lnTo>
                  <a:lnTo>
                    <a:pt x="1530" y="3238"/>
                  </a:lnTo>
                  <a:lnTo>
                    <a:pt x="1571" y="3239"/>
                  </a:lnTo>
                  <a:lnTo>
                    <a:pt x="1611" y="3239"/>
                  </a:lnTo>
                  <a:lnTo>
                    <a:pt x="1653" y="3239"/>
                  </a:lnTo>
                  <a:lnTo>
                    <a:pt x="1694" y="3238"/>
                  </a:lnTo>
                  <a:lnTo>
                    <a:pt x="1736" y="3235"/>
                  </a:lnTo>
                  <a:lnTo>
                    <a:pt x="1775" y="3232"/>
                  </a:lnTo>
                  <a:lnTo>
                    <a:pt x="1816" y="3228"/>
                  </a:lnTo>
                  <a:lnTo>
                    <a:pt x="1856" y="3223"/>
                  </a:lnTo>
                  <a:lnTo>
                    <a:pt x="1895" y="3216"/>
                  </a:lnTo>
                  <a:lnTo>
                    <a:pt x="1934" y="3210"/>
                  </a:lnTo>
                  <a:lnTo>
                    <a:pt x="1973" y="3202"/>
                  </a:lnTo>
                  <a:lnTo>
                    <a:pt x="2011" y="3192"/>
                  </a:lnTo>
                  <a:lnTo>
                    <a:pt x="2049" y="3183"/>
                  </a:lnTo>
                  <a:lnTo>
                    <a:pt x="2086" y="3172"/>
                  </a:lnTo>
                  <a:lnTo>
                    <a:pt x="2124" y="3160"/>
                  </a:lnTo>
                  <a:lnTo>
                    <a:pt x="2162" y="3147"/>
                  </a:lnTo>
                  <a:lnTo>
                    <a:pt x="2198" y="3133"/>
                  </a:lnTo>
                  <a:lnTo>
                    <a:pt x="2234" y="3119"/>
                  </a:lnTo>
                  <a:lnTo>
                    <a:pt x="2270" y="3104"/>
                  </a:lnTo>
                  <a:lnTo>
                    <a:pt x="2306" y="3087"/>
                  </a:lnTo>
                  <a:lnTo>
                    <a:pt x="2341" y="3070"/>
                  </a:lnTo>
                  <a:lnTo>
                    <a:pt x="2376" y="3052"/>
                  </a:lnTo>
                  <a:lnTo>
                    <a:pt x="2410" y="3032"/>
                  </a:lnTo>
                  <a:lnTo>
                    <a:pt x="2444" y="3012"/>
                  </a:lnTo>
                  <a:lnTo>
                    <a:pt x="2478" y="2991"/>
                  </a:lnTo>
                  <a:lnTo>
                    <a:pt x="2511" y="2969"/>
                  </a:lnTo>
                  <a:lnTo>
                    <a:pt x="2545" y="2946"/>
                  </a:lnTo>
                  <a:lnTo>
                    <a:pt x="2578" y="2922"/>
                  </a:lnTo>
                  <a:lnTo>
                    <a:pt x="2610" y="2897"/>
                  </a:lnTo>
                  <a:lnTo>
                    <a:pt x="2642" y="2871"/>
                  </a:lnTo>
                  <a:lnTo>
                    <a:pt x="2674" y="2844"/>
                  </a:lnTo>
                  <a:lnTo>
                    <a:pt x="2705" y="2816"/>
                  </a:lnTo>
                  <a:lnTo>
                    <a:pt x="2737" y="2788"/>
                  </a:lnTo>
                  <a:lnTo>
                    <a:pt x="2767" y="2757"/>
                  </a:lnTo>
                  <a:lnTo>
                    <a:pt x="2795" y="2729"/>
                  </a:lnTo>
                  <a:lnTo>
                    <a:pt x="2823" y="2700"/>
                  </a:lnTo>
                  <a:lnTo>
                    <a:pt x="2850" y="2671"/>
                  </a:lnTo>
                  <a:lnTo>
                    <a:pt x="2876" y="2640"/>
                  </a:lnTo>
                  <a:lnTo>
                    <a:pt x="2900" y="2610"/>
                  </a:lnTo>
                  <a:lnTo>
                    <a:pt x="2924" y="2578"/>
                  </a:lnTo>
                  <a:lnTo>
                    <a:pt x="2947" y="2547"/>
                  </a:lnTo>
                  <a:lnTo>
                    <a:pt x="2969" y="2515"/>
                  </a:lnTo>
                  <a:lnTo>
                    <a:pt x="2990" y="2483"/>
                  </a:lnTo>
                  <a:lnTo>
                    <a:pt x="3010" y="2451"/>
                  </a:lnTo>
                  <a:lnTo>
                    <a:pt x="3029" y="2417"/>
                  </a:lnTo>
                  <a:lnTo>
                    <a:pt x="3048" y="2383"/>
                  </a:lnTo>
                  <a:lnTo>
                    <a:pt x="3066" y="2350"/>
                  </a:lnTo>
                  <a:lnTo>
                    <a:pt x="3082" y="2315"/>
                  </a:lnTo>
                  <a:lnTo>
                    <a:pt x="3098" y="2280"/>
                  </a:lnTo>
                  <a:lnTo>
                    <a:pt x="3113" y="2245"/>
                  </a:lnTo>
                  <a:lnTo>
                    <a:pt x="3127" y="2209"/>
                  </a:lnTo>
                  <a:lnTo>
                    <a:pt x="3140" y="2173"/>
                  </a:lnTo>
                  <a:lnTo>
                    <a:pt x="3152" y="2136"/>
                  </a:lnTo>
                  <a:lnTo>
                    <a:pt x="3163" y="2100"/>
                  </a:lnTo>
                  <a:lnTo>
                    <a:pt x="3173" y="2062"/>
                  </a:lnTo>
                  <a:lnTo>
                    <a:pt x="3183" y="2024"/>
                  </a:lnTo>
                  <a:lnTo>
                    <a:pt x="3192" y="1985"/>
                  </a:lnTo>
                  <a:lnTo>
                    <a:pt x="3199" y="1947"/>
                  </a:lnTo>
                  <a:lnTo>
                    <a:pt x="3205" y="1907"/>
                  </a:lnTo>
                  <a:lnTo>
                    <a:pt x="3212" y="1867"/>
                  </a:lnTo>
                  <a:lnTo>
                    <a:pt x="3217" y="1827"/>
                  </a:lnTo>
                  <a:lnTo>
                    <a:pt x="3221" y="1786"/>
                  </a:lnTo>
                  <a:lnTo>
                    <a:pt x="3224" y="1746"/>
                  </a:lnTo>
                  <a:lnTo>
                    <a:pt x="3226" y="1705"/>
                  </a:lnTo>
                  <a:lnTo>
                    <a:pt x="3227" y="1663"/>
                  </a:lnTo>
                  <a:lnTo>
                    <a:pt x="3227" y="1620"/>
                  </a:lnTo>
                  <a:lnTo>
                    <a:pt x="3227" y="1578"/>
                  </a:lnTo>
                  <a:lnTo>
                    <a:pt x="3226" y="1536"/>
                  </a:lnTo>
                  <a:lnTo>
                    <a:pt x="3223" y="1494"/>
                  </a:lnTo>
                  <a:lnTo>
                    <a:pt x="3220" y="1453"/>
                  </a:lnTo>
                  <a:lnTo>
                    <a:pt x="3216" y="1412"/>
                  </a:lnTo>
                  <a:lnTo>
                    <a:pt x="3212" y="1373"/>
                  </a:lnTo>
                  <a:lnTo>
                    <a:pt x="3205" y="1333"/>
                  </a:lnTo>
                  <a:lnTo>
                    <a:pt x="3198" y="1293"/>
                  </a:lnTo>
                  <a:lnTo>
                    <a:pt x="3191" y="1254"/>
                  </a:lnTo>
                  <a:lnTo>
                    <a:pt x="3183" y="1216"/>
                  </a:lnTo>
                  <a:lnTo>
                    <a:pt x="3172" y="1178"/>
                  </a:lnTo>
                  <a:lnTo>
                    <a:pt x="3162" y="1140"/>
                  </a:lnTo>
                  <a:lnTo>
                    <a:pt x="3150" y="1102"/>
                  </a:lnTo>
                  <a:lnTo>
                    <a:pt x="3139" y="1066"/>
                  </a:lnTo>
                  <a:lnTo>
                    <a:pt x="3125" y="1029"/>
                  </a:lnTo>
                  <a:lnTo>
                    <a:pt x="3110" y="992"/>
                  </a:lnTo>
                  <a:lnTo>
                    <a:pt x="3096" y="957"/>
                  </a:lnTo>
                  <a:lnTo>
                    <a:pt x="3079" y="921"/>
                  </a:lnTo>
                  <a:lnTo>
                    <a:pt x="3062" y="887"/>
                  </a:lnTo>
                  <a:lnTo>
                    <a:pt x="3045" y="852"/>
                  </a:lnTo>
                  <a:lnTo>
                    <a:pt x="3026" y="819"/>
                  </a:lnTo>
                  <a:lnTo>
                    <a:pt x="3006" y="785"/>
                  </a:lnTo>
                  <a:lnTo>
                    <a:pt x="2986" y="751"/>
                  </a:lnTo>
                  <a:lnTo>
                    <a:pt x="2964" y="718"/>
                  </a:lnTo>
                  <a:lnTo>
                    <a:pt x="2941" y="685"/>
                  </a:lnTo>
                  <a:lnTo>
                    <a:pt x="2918" y="654"/>
                  </a:lnTo>
                  <a:lnTo>
                    <a:pt x="2894" y="623"/>
                  </a:lnTo>
                  <a:lnTo>
                    <a:pt x="2869" y="591"/>
                  </a:lnTo>
                  <a:lnTo>
                    <a:pt x="2843" y="561"/>
                  </a:lnTo>
                  <a:lnTo>
                    <a:pt x="2816" y="530"/>
                  </a:lnTo>
                  <a:lnTo>
                    <a:pt x="2788" y="500"/>
                  </a:lnTo>
                  <a:lnTo>
                    <a:pt x="2759" y="471"/>
                  </a:lnTo>
                  <a:lnTo>
                    <a:pt x="2729" y="441"/>
                  </a:lnTo>
                  <a:lnTo>
                    <a:pt x="2700" y="413"/>
                  </a:lnTo>
                  <a:lnTo>
                    <a:pt x="2670" y="387"/>
                  </a:lnTo>
                  <a:lnTo>
                    <a:pt x="2639" y="361"/>
                  </a:lnTo>
                  <a:lnTo>
                    <a:pt x="2607" y="336"/>
                  </a:lnTo>
                  <a:lnTo>
                    <a:pt x="2576" y="310"/>
                  </a:lnTo>
                  <a:lnTo>
                    <a:pt x="2544" y="287"/>
                  </a:lnTo>
                  <a:lnTo>
                    <a:pt x="2511" y="265"/>
                  </a:lnTo>
                  <a:lnTo>
                    <a:pt x="2479" y="243"/>
                  </a:lnTo>
                  <a:lnTo>
                    <a:pt x="2446" y="222"/>
                  </a:lnTo>
                  <a:lnTo>
                    <a:pt x="2412" y="203"/>
                  </a:lnTo>
                  <a:lnTo>
                    <a:pt x="2379" y="184"/>
                  </a:lnTo>
                  <a:lnTo>
                    <a:pt x="2344" y="166"/>
                  </a:lnTo>
                  <a:lnTo>
                    <a:pt x="2309" y="149"/>
                  </a:lnTo>
                  <a:lnTo>
                    <a:pt x="2273" y="133"/>
                  </a:lnTo>
                  <a:lnTo>
                    <a:pt x="2238" y="118"/>
                  </a:lnTo>
                  <a:lnTo>
                    <a:pt x="2202" y="104"/>
                  </a:lnTo>
                  <a:lnTo>
                    <a:pt x="2166" y="91"/>
                  </a:lnTo>
                  <a:lnTo>
                    <a:pt x="2128" y="78"/>
                  </a:lnTo>
                  <a:lnTo>
                    <a:pt x="2092" y="66"/>
                  </a:lnTo>
                  <a:lnTo>
                    <a:pt x="2054" y="56"/>
                  </a:lnTo>
                  <a:lnTo>
                    <a:pt x="2015" y="47"/>
                  </a:lnTo>
                  <a:lnTo>
                    <a:pt x="1977" y="38"/>
                  </a:lnTo>
                  <a:lnTo>
                    <a:pt x="1938" y="30"/>
                  </a:lnTo>
                  <a:lnTo>
                    <a:pt x="1899" y="23"/>
                  </a:lnTo>
                  <a:lnTo>
                    <a:pt x="1859" y="17"/>
                  </a:lnTo>
                  <a:lnTo>
                    <a:pt x="1819" y="12"/>
                  </a:lnTo>
                  <a:lnTo>
                    <a:pt x="1779" y="8"/>
                  </a:lnTo>
                  <a:lnTo>
                    <a:pt x="1737" y="5"/>
                  </a:lnTo>
                  <a:lnTo>
                    <a:pt x="1696" y="3"/>
                  </a:lnTo>
                  <a:lnTo>
                    <a:pt x="1654" y="1"/>
                  </a:lnTo>
                  <a:lnTo>
                    <a:pt x="1611" y="0"/>
                  </a:lnTo>
                  <a:close/>
                  <a:moveTo>
                    <a:pt x="1616" y="293"/>
                  </a:moveTo>
                  <a:lnTo>
                    <a:pt x="1650" y="293"/>
                  </a:lnTo>
                  <a:lnTo>
                    <a:pt x="1684" y="294"/>
                  </a:lnTo>
                  <a:lnTo>
                    <a:pt x="1717" y="296"/>
                  </a:lnTo>
                  <a:lnTo>
                    <a:pt x="1750" y="298"/>
                  </a:lnTo>
                  <a:lnTo>
                    <a:pt x="1784" y="302"/>
                  </a:lnTo>
                  <a:lnTo>
                    <a:pt x="1816" y="306"/>
                  </a:lnTo>
                  <a:lnTo>
                    <a:pt x="1848" y="310"/>
                  </a:lnTo>
                  <a:lnTo>
                    <a:pt x="1880" y="317"/>
                  </a:lnTo>
                  <a:lnTo>
                    <a:pt x="1912" y="323"/>
                  </a:lnTo>
                  <a:lnTo>
                    <a:pt x="1943" y="330"/>
                  </a:lnTo>
                  <a:lnTo>
                    <a:pt x="1974" y="338"/>
                  </a:lnTo>
                  <a:lnTo>
                    <a:pt x="2005" y="347"/>
                  </a:lnTo>
                  <a:lnTo>
                    <a:pt x="2035" y="357"/>
                  </a:lnTo>
                  <a:lnTo>
                    <a:pt x="2065" y="367"/>
                  </a:lnTo>
                  <a:lnTo>
                    <a:pt x="2095" y="378"/>
                  </a:lnTo>
                  <a:lnTo>
                    <a:pt x="2124" y="389"/>
                  </a:lnTo>
                  <a:lnTo>
                    <a:pt x="2153" y="402"/>
                  </a:lnTo>
                  <a:lnTo>
                    <a:pt x="2181" y="415"/>
                  </a:lnTo>
                  <a:lnTo>
                    <a:pt x="2210" y="429"/>
                  </a:lnTo>
                  <a:lnTo>
                    <a:pt x="2238" y="445"/>
                  </a:lnTo>
                  <a:lnTo>
                    <a:pt x="2266" y="459"/>
                  </a:lnTo>
                  <a:lnTo>
                    <a:pt x="2293" y="476"/>
                  </a:lnTo>
                  <a:lnTo>
                    <a:pt x="2320" y="493"/>
                  </a:lnTo>
                  <a:lnTo>
                    <a:pt x="2346" y="511"/>
                  </a:lnTo>
                  <a:lnTo>
                    <a:pt x="2374" y="529"/>
                  </a:lnTo>
                  <a:lnTo>
                    <a:pt x="2400" y="549"/>
                  </a:lnTo>
                  <a:lnTo>
                    <a:pt x="2425" y="569"/>
                  </a:lnTo>
                  <a:lnTo>
                    <a:pt x="2451" y="590"/>
                  </a:lnTo>
                  <a:lnTo>
                    <a:pt x="2476" y="611"/>
                  </a:lnTo>
                  <a:lnTo>
                    <a:pt x="2501" y="634"/>
                  </a:lnTo>
                  <a:lnTo>
                    <a:pt x="2525" y="657"/>
                  </a:lnTo>
                  <a:lnTo>
                    <a:pt x="2549" y="681"/>
                  </a:lnTo>
                  <a:lnTo>
                    <a:pt x="2573" y="705"/>
                  </a:lnTo>
                  <a:lnTo>
                    <a:pt x="2596" y="729"/>
                  </a:lnTo>
                  <a:lnTo>
                    <a:pt x="2619" y="755"/>
                  </a:lnTo>
                  <a:lnTo>
                    <a:pt x="2640" y="780"/>
                  </a:lnTo>
                  <a:lnTo>
                    <a:pt x="2661" y="805"/>
                  </a:lnTo>
                  <a:lnTo>
                    <a:pt x="2681" y="831"/>
                  </a:lnTo>
                  <a:lnTo>
                    <a:pt x="2700" y="857"/>
                  </a:lnTo>
                  <a:lnTo>
                    <a:pt x="2719" y="883"/>
                  </a:lnTo>
                  <a:lnTo>
                    <a:pt x="2737" y="911"/>
                  </a:lnTo>
                  <a:lnTo>
                    <a:pt x="2753" y="938"/>
                  </a:lnTo>
                  <a:lnTo>
                    <a:pt x="2770" y="965"/>
                  </a:lnTo>
                  <a:lnTo>
                    <a:pt x="2786" y="993"/>
                  </a:lnTo>
                  <a:lnTo>
                    <a:pt x="2800" y="1022"/>
                  </a:lnTo>
                  <a:lnTo>
                    <a:pt x="2814" y="1050"/>
                  </a:lnTo>
                  <a:lnTo>
                    <a:pt x="2828" y="1079"/>
                  </a:lnTo>
                  <a:lnTo>
                    <a:pt x="2840" y="1108"/>
                  </a:lnTo>
                  <a:lnTo>
                    <a:pt x="2852" y="1138"/>
                  </a:lnTo>
                  <a:lnTo>
                    <a:pt x="2863" y="1167"/>
                  </a:lnTo>
                  <a:lnTo>
                    <a:pt x="2872" y="1198"/>
                  </a:lnTo>
                  <a:lnTo>
                    <a:pt x="2883" y="1228"/>
                  </a:lnTo>
                  <a:lnTo>
                    <a:pt x="2891" y="1260"/>
                  </a:lnTo>
                  <a:lnTo>
                    <a:pt x="2900" y="1290"/>
                  </a:lnTo>
                  <a:lnTo>
                    <a:pt x="2906" y="1321"/>
                  </a:lnTo>
                  <a:lnTo>
                    <a:pt x="2913" y="1354"/>
                  </a:lnTo>
                  <a:lnTo>
                    <a:pt x="2918" y="1385"/>
                  </a:lnTo>
                  <a:lnTo>
                    <a:pt x="2924" y="1419"/>
                  </a:lnTo>
                  <a:lnTo>
                    <a:pt x="2928" y="1451"/>
                  </a:lnTo>
                  <a:lnTo>
                    <a:pt x="2931" y="1485"/>
                  </a:lnTo>
                  <a:lnTo>
                    <a:pt x="2934" y="1518"/>
                  </a:lnTo>
                  <a:lnTo>
                    <a:pt x="2935" y="1552"/>
                  </a:lnTo>
                  <a:lnTo>
                    <a:pt x="2936" y="1585"/>
                  </a:lnTo>
                  <a:lnTo>
                    <a:pt x="2937" y="1620"/>
                  </a:lnTo>
                  <a:lnTo>
                    <a:pt x="2936" y="1655"/>
                  </a:lnTo>
                  <a:lnTo>
                    <a:pt x="2935" y="1689"/>
                  </a:lnTo>
                  <a:lnTo>
                    <a:pt x="2934" y="1724"/>
                  </a:lnTo>
                  <a:lnTo>
                    <a:pt x="2931" y="1757"/>
                  </a:lnTo>
                  <a:lnTo>
                    <a:pt x="2928" y="1791"/>
                  </a:lnTo>
                  <a:lnTo>
                    <a:pt x="2924" y="1823"/>
                  </a:lnTo>
                  <a:lnTo>
                    <a:pt x="2918" y="1856"/>
                  </a:lnTo>
                  <a:lnTo>
                    <a:pt x="2913" y="1888"/>
                  </a:lnTo>
                  <a:lnTo>
                    <a:pt x="2907" y="1919"/>
                  </a:lnTo>
                  <a:lnTo>
                    <a:pt x="2900" y="1951"/>
                  </a:lnTo>
                  <a:lnTo>
                    <a:pt x="2892" y="1982"/>
                  </a:lnTo>
                  <a:lnTo>
                    <a:pt x="2884" y="2013"/>
                  </a:lnTo>
                  <a:lnTo>
                    <a:pt x="2875" y="2043"/>
                  </a:lnTo>
                  <a:lnTo>
                    <a:pt x="2864" y="2072"/>
                  </a:lnTo>
                  <a:lnTo>
                    <a:pt x="2854" y="2103"/>
                  </a:lnTo>
                  <a:lnTo>
                    <a:pt x="2842" y="2131"/>
                  </a:lnTo>
                  <a:lnTo>
                    <a:pt x="2830" y="2160"/>
                  </a:lnTo>
                  <a:lnTo>
                    <a:pt x="2817" y="2189"/>
                  </a:lnTo>
                  <a:lnTo>
                    <a:pt x="2804" y="2217"/>
                  </a:lnTo>
                  <a:lnTo>
                    <a:pt x="2789" y="2244"/>
                  </a:lnTo>
                  <a:lnTo>
                    <a:pt x="2773" y="2271"/>
                  </a:lnTo>
                  <a:lnTo>
                    <a:pt x="2758" y="2299"/>
                  </a:lnTo>
                  <a:lnTo>
                    <a:pt x="2741" y="2325"/>
                  </a:lnTo>
                  <a:lnTo>
                    <a:pt x="2723" y="2351"/>
                  </a:lnTo>
                  <a:lnTo>
                    <a:pt x="2705" y="2377"/>
                  </a:lnTo>
                  <a:lnTo>
                    <a:pt x="2687" y="2402"/>
                  </a:lnTo>
                  <a:lnTo>
                    <a:pt x="2667" y="2427"/>
                  </a:lnTo>
                  <a:lnTo>
                    <a:pt x="2646" y="2453"/>
                  </a:lnTo>
                  <a:lnTo>
                    <a:pt x="2625" y="2477"/>
                  </a:lnTo>
                  <a:lnTo>
                    <a:pt x="2603" y="2501"/>
                  </a:lnTo>
                  <a:lnTo>
                    <a:pt x="2580" y="2524"/>
                  </a:lnTo>
                  <a:lnTo>
                    <a:pt x="2557" y="2548"/>
                  </a:lnTo>
                  <a:lnTo>
                    <a:pt x="2532" y="2572"/>
                  </a:lnTo>
                  <a:lnTo>
                    <a:pt x="2507" y="2595"/>
                  </a:lnTo>
                  <a:lnTo>
                    <a:pt x="2481" y="2618"/>
                  </a:lnTo>
                  <a:lnTo>
                    <a:pt x="2455" y="2640"/>
                  </a:lnTo>
                  <a:lnTo>
                    <a:pt x="2429" y="2662"/>
                  </a:lnTo>
                  <a:lnTo>
                    <a:pt x="2403" y="2682"/>
                  </a:lnTo>
                  <a:lnTo>
                    <a:pt x="2376" y="2702"/>
                  </a:lnTo>
                  <a:lnTo>
                    <a:pt x="2348" y="2721"/>
                  </a:lnTo>
                  <a:lnTo>
                    <a:pt x="2321" y="2740"/>
                  </a:lnTo>
                  <a:lnTo>
                    <a:pt x="2293" y="2756"/>
                  </a:lnTo>
                  <a:lnTo>
                    <a:pt x="2266" y="2773"/>
                  </a:lnTo>
                  <a:lnTo>
                    <a:pt x="2238" y="2789"/>
                  </a:lnTo>
                  <a:lnTo>
                    <a:pt x="2209" y="2805"/>
                  </a:lnTo>
                  <a:lnTo>
                    <a:pt x="2180" y="2818"/>
                  </a:lnTo>
                  <a:lnTo>
                    <a:pt x="2151" y="2832"/>
                  </a:lnTo>
                  <a:lnTo>
                    <a:pt x="2122" y="2845"/>
                  </a:lnTo>
                  <a:lnTo>
                    <a:pt x="2093" y="2857"/>
                  </a:lnTo>
                  <a:lnTo>
                    <a:pt x="2062" y="2868"/>
                  </a:lnTo>
                  <a:lnTo>
                    <a:pt x="2032" y="2879"/>
                  </a:lnTo>
                  <a:lnTo>
                    <a:pt x="2002" y="2888"/>
                  </a:lnTo>
                  <a:lnTo>
                    <a:pt x="1972" y="2897"/>
                  </a:lnTo>
                  <a:lnTo>
                    <a:pt x="1940" y="2905"/>
                  </a:lnTo>
                  <a:lnTo>
                    <a:pt x="1909" y="2912"/>
                  </a:lnTo>
                  <a:lnTo>
                    <a:pt x="1878" y="2920"/>
                  </a:lnTo>
                  <a:lnTo>
                    <a:pt x="1846" y="2925"/>
                  </a:lnTo>
                  <a:lnTo>
                    <a:pt x="1814" y="2930"/>
                  </a:lnTo>
                  <a:lnTo>
                    <a:pt x="1782" y="2934"/>
                  </a:lnTo>
                  <a:lnTo>
                    <a:pt x="1749" y="2938"/>
                  </a:lnTo>
                  <a:lnTo>
                    <a:pt x="1716" y="2941"/>
                  </a:lnTo>
                  <a:lnTo>
                    <a:pt x="1682" y="2943"/>
                  </a:lnTo>
                  <a:lnTo>
                    <a:pt x="1649" y="2944"/>
                  </a:lnTo>
                  <a:lnTo>
                    <a:pt x="1616" y="2944"/>
                  </a:lnTo>
                  <a:lnTo>
                    <a:pt x="1582" y="2944"/>
                  </a:lnTo>
                  <a:lnTo>
                    <a:pt x="1549" y="2943"/>
                  </a:lnTo>
                  <a:lnTo>
                    <a:pt x="1515" y="2941"/>
                  </a:lnTo>
                  <a:lnTo>
                    <a:pt x="1483" y="2938"/>
                  </a:lnTo>
                  <a:lnTo>
                    <a:pt x="1451" y="2934"/>
                  </a:lnTo>
                  <a:lnTo>
                    <a:pt x="1418" y="2930"/>
                  </a:lnTo>
                  <a:lnTo>
                    <a:pt x="1386" y="2925"/>
                  </a:lnTo>
                  <a:lnTo>
                    <a:pt x="1355" y="2920"/>
                  </a:lnTo>
                  <a:lnTo>
                    <a:pt x="1323" y="2914"/>
                  </a:lnTo>
                  <a:lnTo>
                    <a:pt x="1292" y="2906"/>
                  </a:lnTo>
                  <a:lnTo>
                    <a:pt x="1262" y="2898"/>
                  </a:lnTo>
                  <a:lnTo>
                    <a:pt x="1230" y="2888"/>
                  </a:lnTo>
                  <a:lnTo>
                    <a:pt x="1200" y="2879"/>
                  </a:lnTo>
                  <a:lnTo>
                    <a:pt x="1171" y="2868"/>
                  </a:lnTo>
                  <a:lnTo>
                    <a:pt x="1141" y="2858"/>
                  </a:lnTo>
                  <a:lnTo>
                    <a:pt x="1111" y="2845"/>
                  </a:lnTo>
                  <a:lnTo>
                    <a:pt x="1083" y="2833"/>
                  </a:lnTo>
                  <a:lnTo>
                    <a:pt x="1054" y="2820"/>
                  </a:lnTo>
                  <a:lnTo>
                    <a:pt x="1026" y="2806"/>
                  </a:lnTo>
                  <a:lnTo>
                    <a:pt x="998" y="2791"/>
                  </a:lnTo>
                  <a:lnTo>
                    <a:pt x="969" y="2775"/>
                  </a:lnTo>
                  <a:lnTo>
                    <a:pt x="942" y="2758"/>
                  </a:lnTo>
                  <a:lnTo>
                    <a:pt x="915" y="2742"/>
                  </a:lnTo>
                  <a:lnTo>
                    <a:pt x="888" y="2723"/>
                  </a:lnTo>
                  <a:lnTo>
                    <a:pt x="861" y="2704"/>
                  </a:lnTo>
                  <a:lnTo>
                    <a:pt x="835" y="2685"/>
                  </a:lnTo>
                  <a:lnTo>
                    <a:pt x="809" y="2664"/>
                  </a:lnTo>
                  <a:lnTo>
                    <a:pt x="783" y="2643"/>
                  </a:lnTo>
                  <a:lnTo>
                    <a:pt x="758" y="2621"/>
                  </a:lnTo>
                  <a:lnTo>
                    <a:pt x="733" y="2599"/>
                  </a:lnTo>
                  <a:lnTo>
                    <a:pt x="707" y="2575"/>
                  </a:lnTo>
                  <a:lnTo>
                    <a:pt x="682" y="2551"/>
                  </a:lnTo>
                  <a:lnTo>
                    <a:pt x="658" y="2527"/>
                  </a:lnTo>
                  <a:lnTo>
                    <a:pt x="635" y="2502"/>
                  </a:lnTo>
                  <a:lnTo>
                    <a:pt x="612" y="2477"/>
                  </a:lnTo>
                  <a:lnTo>
                    <a:pt x="591" y="2451"/>
                  </a:lnTo>
                  <a:lnTo>
                    <a:pt x="570" y="2425"/>
                  </a:lnTo>
                  <a:lnTo>
                    <a:pt x="550" y="2399"/>
                  </a:lnTo>
                  <a:lnTo>
                    <a:pt x="530" y="2373"/>
                  </a:lnTo>
                  <a:lnTo>
                    <a:pt x="511" y="2346"/>
                  </a:lnTo>
                  <a:lnTo>
                    <a:pt x="493" y="2319"/>
                  </a:lnTo>
                  <a:lnTo>
                    <a:pt x="476" y="2291"/>
                  </a:lnTo>
                  <a:lnTo>
                    <a:pt x="459" y="2264"/>
                  </a:lnTo>
                  <a:lnTo>
                    <a:pt x="443" y="2237"/>
                  </a:lnTo>
                  <a:lnTo>
                    <a:pt x="429" y="2209"/>
                  </a:lnTo>
                  <a:lnTo>
                    <a:pt x="415" y="2180"/>
                  </a:lnTo>
                  <a:lnTo>
                    <a:pt x="402" y="2151"/>
                  </a:lnTo>
                  <a:lnTo>
                    <a:pt x="389" y="2123"/>
                  </a:lnTo>
                  <a:lnTo>
                    <a:pt x="377" y="2093"/>
                  </a:lnTo>
                  <a:lnTo>
                    <a:pt x="366" y="2064"/>
                  </a:lnTo>
                  <a:lnTo>
                    <a:pt x="356" y="2034"/>
                  </a:lnTo>
                  <a:lnTo>
                    <a:pt x="346" y="2003"/>
                  </a:lnTo>
                  <a:lnTo>
                    <a:pt x="337" y="1973"/>
                  </a:lnTo>
                  <a:lnTo>
                    <a:pt x="329" y="1942"/>
                  </a:lnTo>
                  <a:lnTo>
                    <a:pt x="321" y="1912"/>
                  </a:lnTo>
                  <a:lnTo>
                    <a:pt x="315" y="1881"/>
                  </a:lnTo>
                  <a:lnTo>
                    <a:pt x="310" y="1849"/>
                  </a:lnTo>
                  <a:lnTo>
                    <a:pt x="305" y="1817"/>
                  </a:lnTo>
                  <a:lnTo>
                    <a:pt x="300" y="1785"/>
                  </a:lnTo>
                  <a:lnTo>
                    <a:pt x="297" y="1753"/>
                  </a:lnTo>
                  <a:lnTo>
                    <a:pt x="294" y="1720"/>
                  </a:lnTo>
                  <a:lnTo>
                    <a:pt x="292" y="1687"/>
                  </a:lnTo>
                  <a:lnTo>
                    <a:pt x="291" y="1653"/>
                  </a:lnTo>
                  <a:lnTo>
                    <a:pt x="291" y="1620"/>
                  </a:lnTo>
                  <a:lnTo>
                    <a:pt x="291" y="1586"/>
                  </a:lnTo>
                  <a:lnTo>
                    <a:pt x="292" y="1554"/>
                  </a:lnTo>
                  <a:lnTo>
                    <a:pt x="294" y="1520"/>
                  </a:lnTo>
                  <a:lnTo>
                    <a:pt x="297" y="1488"/>
                  </a:lnTo>
                  <a:lnTo>
                    <a:pt x="300" y="1455"/>
                  </a:lnTo>
                  <a:lnTo>
                    <a:pt x="305" y="1423"/>
                  </a:lnTo>
                  <a:lnTo>
                    <a:pt x="310" y="1392"/>
                  </a:lnTo>
                  <a:lnTo>
                    <a:pt x="315" y="1360"/>
                  </a:lnTo>
                  <a:lnTo>
                    <a:pt x="322" y="1329"/>
                  </a:lnTo>
                  <a:lnTo>
                    <a:pt x="330" y="1297"/>
                  </a:lnTo>
                  <a:lnTo>
                    <a:pt x="338" y="1267"/>
                  </a:lnTo>
                  <a:lnTo>
                    <a:pt x="346" y="1235"/>
                  </a:lnTo>
                  <a:lnTo>
                    <a:pt x="356" y="1205"/>
                  </a:lnTo>
                  <a:lnTo>
                    <a:pt x="366" y="1176"/>
                  </a:lnTo>
                  <a:lnTo>
                    <a:pt x="378" y="1145"/>
                  </a:lnTo>
                  <a:lnTo>
                    <a:pt x="390" y="1116"/>
                  </a:lnTo>
                  <a:lnTo>
                    <a:pt x="403" y="1087"/>
                  </a:lnTo>
                  <a:lnTo>
                    <a:pt x="416" y="1058"/>
                  </a:lnTo>
                  <a:lnTo>
                    <a:pt x="430" y="1029"/>
                  </a:lnTo>
                  <a:lnTo>
                    <a:pt x="445" y="1001"/>
                  </a:lnTo>
                  <a:lnTo>
                    <a:pt x="461" y="973"/>
                  </a:lnTo>
                  <a:lnTo>
                    <a:pt x="478" y="945"/>
                  </a:lnTo>
                  <a:lnTo>
                    <a:pt x="496" y="917"/>
                  </a:lnTo>
                  <a:lnTo>
                    <a:pt x="513" y="890"/>
                  </a:lnTo>
                  <a:lnTo>
                    <a:pt x="532" y="863"/>
                  </a:lnTo>
                  <a:lnTo>
                    <a:pt x="552" y="836"/>
                  </a:lnTo>
                  <a:lnTo>
                    <a:pt x="573" y="809"/>
                  </a:lnTo>
                  <a:lnTo>
                    <a:pt x="594" y="783"/>
                  </a:lnTo>
                  <a:lnTo>
                    <a:pt x="616" y="758"/>
                  </a:lnTo>
                  <a:lnTo>
                    <a:pt x="639" y="732"/>
                  </a:lnTo>
                  <a:lnTo>
                    <a:pt x="663" y="706"/>
                  </a:lnTo>
                  <a:lnTo>
                    <a:pt x="687" y="681"/>
                  </a:lnTo>
                  <a:lnTo>
                    <a:pt x="711" y="657"/>
                  </a:lnTo>
                  <a:lnTo>
                    <a:pt x="735" y="634"/>
                  </a:lnTo>
                  <a:lnTo>
                    <a:pt x="760" y="611"/>
                  </a:lnTo>
                  <a:lnTo>
                    <a:pt x="785" y="590"/>
                  </a:lnTo>
                  <a:lnTo>
                    <a:pt x="810" y="569"/>
                  </a:lnTo>
                  <a:lnTo>
                    <a:pt x="835" y="549"/>
                  </a:lnTo>
                  <a:lnTo>
                    <a:pt x="861" y="529"/>
                  </a:lnTo>
                  <a:lnTo>
                    <a:pt x="887" y="511"/>
                  </a:lnTo>
                  <a:lnTo>
                    <a:pt x="914" y="493"/>
                  </a:lnTo>
                  <a:lnTo>
                    <a:pt x="940" y="476"/>
                  </a:lnTo>
                  <a:lnTo>
                    <a:pt x="967" y="459"/>
                  </a:lnTo>
                  <a:lnTo>
                    <a:pt x="996" y="445"/>
                  </a:lnTo>
                  <a:lnTo>
                    <a:pt x="1023" y="429"/>
                  </a:lnTo>
                  <a:lnTo>
                    <a:pt x="1052" y="415"/>
                  </a:lnTo>
                  <a:lnTo>
                    <a:pt x="1080" y="402"/>
                  </a:lnTo>
                  <a:lnTo>
                    <a:pt x="1109" y="389"/>
                  </a:lnTo>
                  <a:lnTo>
                    <a:pt x="1138" y="378"/>
                  </a:lnTo>
                  <a:lnTo>
                    <a:pt x="1168" y="367"/>
                  </a:lnTo>
                  <a:lnTo>
                    <a:pt x="1197" y="357"/>
                  </a:lnTo>
                  <a:lnTo>
                    <a:pt x="1227" y="347"/>
                  </a:lnTo>
                  <a:lnTo>
                    <a:pt x="1259" y="338"/>
                  </a:lnTo>
                  <a:lnTo>
                    <a:pt x="1289" y="330"/>
                  </a:lnTo>
                  <a:lnTo>
                    <a:pt x="1320" y="323"/>
                  </a:lnTo>
                  <a:lnTo>
                    <a:pt x="1352" y="317"/>
                  </a:lnTo>
                  <a:lnTo>
                    <a:pt x="1384" y="310"/>
                  </a:lnTo>
                  <a:lnTo>
                    <a:pt x="1416" y="306"/>
                  </a:lnTo>
                  <a:lnTo>
                    <a:pt x="1449" y="302"/>
                  </a:lnTo>
                  <a:lnTo>
                    <a:pt x="1481" y="298"/>
                  </a:lnTo>
                  <a:lnTo>
                    <a:pt x="1514" y="296"/>
                  </a:lnTo>
                  <a:lnTo>
                    <a:pt x="1548" y="294"/>
                  </a:lnTo>
                  <a:lnTo>
                    <a:pt x="1581" y="293"/>
                  </a:lnTo>
                  <a:lnTo>
                    <a:pt x="1616" y="293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2" name="Obdélník 1"/>
          <p:cNvSpPr/>
          <p:nvPr/>
        </p:nvSpPr>
        <p:spPr>
          <a:xfrm>
            <a:off x="1728216" y="1298448"/>
            <a:ext cx="847648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u="sng" dirty="0">
                <a:solidFill>
                  <a:srgbClr val="FFC000"/>
                </a:solidFill>
              </a:rPr>
              <a:t>AKTIVITA: PRÁCE VE </a:t>
            </a:r>
            <a:r>
              <a:rPr lang="cs-CZ" sz="3200" b="1" u="sng" dirty="0" smtClean="0">
                <a:solidFill>
                  <a:srgbClr val="FFC000"/>
                </a:solidFill>
              </a:rPr>
              <a:t>SKUPINÁCH</a:t>
            </a:r>
          </a:p>
          <a:p>
            <a:endParaRPr lang="cs-CZ" sz="3200" b="1" u="sng" dirty="0">
              <a:solidFill>
                <a:srgbClr val="FFC000"/>
              </a:solidFill>
            </a:endParaRPr>
          </a:p>
          <a:p>
            <a:pPr fontAlgn="base"/>
            <a:r>
              <a:rPr lang="cs-CZ" sz="3200" dirty="0">
                <a:solidFill>
                  <a:schemeClr val="bg1"/>
                </a:solidFill>
              </a:rPr>
              <a:t>Žáci mají své práce </a:t>
            </a:r>
            <a:r>
              <a:rPr lang="cs-CZ" sz="3200" dirty="0" smtClean="0">
                <a:solidFill>
                  <a:schemeClr val="bg1"/>
                </a:solidFill>
              </a:rPr>
              <a:t>(procvičovací verzi v </a:t>
            </a:r>
            <a:r>
              <a:rPr lang="cs-CZ" sz="3200" dirty="0" err="1" smtClean="0">
                <a:solidFill>
                  <a:schemeClr val="bg1"/>
                </a:solidFill>
              </a:rPr>
              <a:t>LearningApps</a:t>
            </a:r>
            <a:r>
              <a:rPr lang="cs-CZ" sz="3200" dirty="0" smtClean="0">
                <a:solidFill>
                  <a:schemeClr val="bg1"/>
                </a:solidFill>
              </a:rPr>
              <a:t>) odeslat </a:t>
            </a:r>
            <a:r>
              <a:rPr lang="cs-CZ" sz="3200" dirty="0">
                <a:solidFill>
                  <a:schemeClr val="bg1"/>
                </a:solidFill>
              </a:rPr>
              <a:t>emailem </a:t>
            </a:r>
            <a:r>
              <a:rPr lang="cs-CZ" sz="3200" dirty="0" smtClean="0">
                <a:solidFill>
                  <a:schemeClr val="bg1"/>
                </a:solidFill>
              </a:rPr>
              <a:t>vyučujícímu (1 za trojici).</a:t>
            </a:r>
            <a:endParaRPr lang="cs-CZ" sz="3200" dirty="0" smtClean="0">
              <a:solidFill>
                <a:schemeClr val="bg1"/>
              </a:solidFill>
            </a:endParaRPr>
          </a:p>
          <a:p>
            <a:pPr fontAlgn="base"/>
            <a:endParaRPr lang="cs-CZ" sz="3200" dirty="0">
              <a:solidFill>
                <a:schemeClr val="bg1"/>
              </a:solidFill>
            </a:endParaRPr>
          </a:p>
          <a:p>
            <a:pPr fontAlgn="base"/>
            <a:r>
              <a:rPr lang="cs-CZ" sz="3200" b="1" dirty="0">
                <a:solidFill>
                  <a:srgbClr val="FFC000"/>
                </a:solidFill>
              </a:rPr>
              <a:t>Která kritéria byste pro žáky nastavili v rámci odesílání e-mailu?</a:t>
            </a:r>
          </a:p>
          <a:p>
            <a:pPr fontAlgn="base"/>
            <a:r>
              <a:rPr lang="cs-CZ" sz="3200" b="1" dirty="0" smtClean="0">
                <a:solidFill>
                  <a:srgbClr val="FFC000"/>
                </a:solidFill>
              </a:rPr>
              <a:t>Co vše má obsahovat email? Co žákům připomenout v rámci </a:t>
            </a:r>
            <a:r>
              <a:rPr lang="cs-CZ" sz="3200" b="1" dirty="0" err="1" smtClean="0">
                <a:solidFill>
                  <a:srgbClr val="FFC000"/>
                </a:solidFill>
              </a:rPr>
              <a:t>netikety</a:t>
            </a:r>
            <a:r>
              <a:rPr lang="cs-CZ" sz="3200" b="1" dirty="0" smtClean="0">
                <a:solidFill>
                  <a:srgbClr val="FFC000"/>
                </a:solidFill>
              </a:rPr>
              <a:t>?</a:t>
            </a:r>
            <a:endParaRPr lang="cs-CZ" sz="3200" b="1" dirty="0">
              <a:solidFill>
                <a:srgbClr val="FFC000"/>
              </a:solidFill>
            </a:endParaRPr>
          </a:p>
          <a:p>
            <a:endParaRPr lang="cs-CZ" sz="1800" b="1" u="sng" dirty="0" smtClean="0">
              <a:solidFill>
                <a:srgbClr val="FFFF00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230" y="4938522"/>
            <a:ext cx="8604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09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Vlastní 1">
      <a:dk1>
        <a:srgbClr val="5F7184"/>
      </a:dk1>
      <a:lt1>
        <a:srgbClr val="FFFFFF"/>
      </a:lt1>
      <a:dk2>
        <a:srgbClr val="07477F"/>
      </a:dk2>
      <a:lt2>
        <a:srgbClr val="F7F9FB"/>
      </a:lt2>
      <a:accent1>
        <a:srgbClr val="FF7558"/>
      </a:accent1>
      <a:accent2>
        <a:srgbClr val="549FD7"/>
      </a:accent2>
      <a:accent3>
        <a:srgbClr val="F5B614"/>
      </a:accent3>
      <a:accent4>
        <a:srgbClr val="C3D5E4"/>
      </a:accent4>
      <a:accent5>
        <a:srgbClr val="5B9BD5"/>
      </a:accent5>
      <a:accent6>
        <a:srgbClr val="70AD47"/>
      </a:accent6>
      <a:hlink>
        <a:srgbClr val="002060"/>
      </a:hlink>
      <a:folHlink>
        <a:srgbClr val="D8D8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D00526E8B1ED47B9B71D7F1E9FD4E5" ma:contentTypeVersion="16" ma:contentTypeDescription="Vytvoří nový dokument" ma:contentTypeScope="" ma:versionID="f75ef27cc15220c7a6d1ec71d3fd7c36">
  <xsd:schema xmlns:xsd="http://www.w3.org/2001/XMLSchema" xmlns:xs="http://www.w3.org/2001/XMLSchema" xmlns:p="http://schemas.microsoft.com/office/2006/metadata/properties" xmlns:ns2="a6633470-b070-4f0d-a470-25090f74f613" xmlns:ns3="730021cc-8db8-4e1c-9568-239c77a8710c" targetNamespace="http://schemas.microsoft.com/office/2006/metadata/properties" ma:root="true" ma:fieldsID="96e9504e61ce2c8991d78d75c924b98d" ns2:_="" ns3:_="">
    <xsd:import namespace="a6633470-b070-4f0d-a470-25090f74f613"/>
    <xsd:import namespace="730021cc-8db8-4e1c-9568-239c77a871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633470-b070-4f0d-a470-25090f74f6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Značky obrázků" ma:readOnly="false" ma:fieldId="{5cf76f15-5ced-4ddc-b409-7134ff3c332f}" ma:taxonomyMulti="true" ma:sspId="27dd16fa-df82-42a5-acbd-34776075af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021cc-8db8-4e1c-9568-239c77a8710c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ecb30808-77a0-44c6-8e95-4190de94267b}" ma:internalName="TaxCatchAll" ma:showField="CatchAllData" ma:web="730021cc-8db8-4e1c-9568-239c77a871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0021cc-8db8-4e1c-9568-239c77a8710c" xsi:nil="true"/>
    <lcf76f155ced4ddcb4097134ff3c332f xmlns="a6633470-b070-4f0d-a470-25090f74f61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A4FD74E-45D9-432B-9C2D-84CA6392EC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DD0987-B48F-47B6-85DC-C7A753741C25}">
  <ds:schemaRefs>
    <ds:schemaRef ds:uri="730021cc-8db8-4e1c-9568-239c77a8710c"/>
    <ds:schemaRef ds:uri="a6633470-b070-4f0d-a470-25090f74f61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D888423-8D34-47B5-9F2F-3CE51627B4A4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730021cc-8db8-4e1c-9568-239c77a8710c"/>
    <ds:schemaRef ds:uri="a6633470-b070-4f0d-a470-25090f74f61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274</Words>
  <Application>Microsoft Office PowerPoint</Application>
  <PresentationFormat>Vlastní</PresentationFormat>
  <Paragraphs>81</Paragraphs>
  <Slides>13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Roboto</vt:lpstr>
      <vt:lpstr>Bitter</vt:lpstr>
      <vt:lpstr>Motiv Office</vt:lpstr>
      <vt:lpstr>Prezentace aplikace PowerPoint</vt:lpstr>
      <vt:lpstr>Co nabízíme? </vt:lpstr>
      <vt:lpstr>Otázka směrem k žákům:   Týkají se vás osobně rozhodnutí obce? (žáci se rozmístí na názorové přímce, zdůvodní své místo) Napadá vás, za co je zodpovědný kraj? Za co odpovídá stát?  AKTIVITA: NÁZOROVÁ PŘÍMKA </vt:lpstr>
      <vt:lpstr>AKTIVITA: PRÁCE VE SKUPINÁCH ve třídě  Využití aplikace Flippity k rozdělení do trojic:   https://www.flippity.net/  https://www.flippity.net/RandomNamePicker.htm    </vt:lpstr>
      <vt:lpstr>AKTIVITA: PRÁCE VE SKUPINÁCH ve třídě  Každá skupina obdrží obálku se situacemi. Situace na pracovním listě – cíl:   rozdělit, co dělají obce, co kraje, co stát (vyhledávají a ověřují si informace na internetu)  Prostor k zamyšlení:  Jak postupovat při vyhledávání a ověřování informací?  Pokuste se uvést tip pro efektivní vyhledávání, ověřování .    Jak vyhledávají naši žáci/studenti? Co využívají?   </vt:lpstr>
      <vt:lpstr>Možné situace na papírkách:  zřizování mateřských škol svoz komunálního odpadu zřizování hřbitovů vyhlašování přírodního parku zřizování středních škol stavba a údržba silnic II.třídy výše spotřební daně řešení strategie ochrany vodních zdrojů schvalování státního rozpočtu …apod.      </vt:lpstr>
      <vt:lpstr>   </vt:lpstr>
      <vt:lpstr>   </vt:lpstr>
      <vt:lpstr>   </vt:lpstr>
      <vt:lpstr>Zpětná vazba směrem k žákům:  Setkali jste se již s nějakým rozhodnutím obce nebo kraje?  Jak vás situace ovlivnila? Jak jste ji vnímali?  (Možné využití MENTIMETER.) https://www.mentimeter.com/  </vt:lpstr>
      <vt:lpstr>SHRNUTÍ: Kdo má jaké kompetence…?</vt:lpstr>
      <vt:lpstr>Prezentace aplikace PowerPoint</vt:lpstr>
      <vt:lpstr>Děkuji za pozornost.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 Cerna</dc:creator>
  <cp:lastModifiedBy>Slámová Petra</cp:lastModifiedBy>
  <cp:revision>55</cp:revision>
  <dcterms:created xsi:type="dcterms:W3CDTF">2022-07-19T07:12:53Z</dcterms:created>
  <dcterms:modified xsi:type="dcterms:W3CDTF">2023-12-29T15:29:28Z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0x010100D03793149F3835488CC506E292D7DE60</vt:lpwstr>
  </property>
  <property fmtid="{D5CDD505-2E9C-101B-9397-08002B2CF9AE}" pid="3" name="MediaServiceImageTags">
    <vt:lpwstr/>
  </property>
</Properties>
</file>