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6" r:id="rId7"/>
    <p:sldId id="260" r:id="rId8"/>
    <p:sldId id="263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Nejčastěji zasažené sektory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Zábava</c:v>
                </c:pt>
                <c:pt idx="1">
                  <c:v>Móda</c:v>
                </c:pt>
                <c:pt idx="2">
                  <c:v>Sport</c:v>
                </c:pt>
                <c:pt idx="3">
                  <c:v>Podnikání</c:v>
                </c:pt>
                <c:pt idx="4">
                  <c:v>Politika</c:v>
                </c:pt>
                <c:pt idx="5">
                  <c:v>Ostatní</c:v>
                </c:pt>
              </c:strCache>
            </c:strRef>
          </c:cat>
          <c:val>
            <c:numRef>
              <c:f>List1!$B$2:$B$7</c:f>
              <c:numCache>
                <c:formatCode>0.00%</c:formatCode>
                <c:ptCount val="6"/>
                <c:pt idx="0">
                  <c:v>0.627</c:v>
                </c:pt>
                <c:pt idx="1">
                  <c:v>0.217</c:v>
                </c:pt>
                <c:pt idx="2">
                  <c:v>4.2999999999999997E-2</c:v>
                </c:pt>
                <c:pt idx="3">
                  <c:v>4.1000000000000002E-2</c:v>
                </c:pt>
                <c:pt idx="4" formatCode="0%">
                  <c:v>0.04</c:v>
                </c:pt>
                <c:pt idx="5">
                  <c:v>3.2000000000000001E-2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77203101526093"/>
          <c:y val="0.90238855128470463"/>
          <c:w val="0.61926648254801653"/>
          <c:h val="8.9926095546085688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Deepfake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JAK HO ROZPOZNAT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2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Ukázka:</a:t>
            </a:r>
            <a:endParaRPr lang="cs-CZ" dirty="0"/>
          </a:p>
        </p:txBody>
      </p:sp>
      <p:pic>
        <p:nvPicPr>
          <p:cNvPr id="4" name="2. zema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1854" y="1577787"/>
            <a:ext cx="8320692" cy="46800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71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837765"/>
            <a:ext cx="9601200" cy="3581400"/>
          </a:xfrm>
        </p:spPr>
        <p:txBody>
          <a:bodyPr/>
          <a:lstStyle/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Deepfake je technologie, která za použití umělé inteligence napodobuje nebo simuluje lidskou řeč,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pohyby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gesta nebo výrazy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vzniku se podílí strojové učení počítače – deep learning</a:t>
            </a:r>
          </a:p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je zaměňovaný za Shallow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fake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" name="Picture 2" descr="Odeslaný screenshot obrázek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93" y="3827930"/>
            <a:ext cx="5411014" cy="259699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Shallow </a:t>
            </a:r>
            <a:r>
              <a:rPr lang="cs-CZ" dirty="0" err="1" smtClean="0"/>
              <a:t>fake</a:t>
            </a:r>
            <a:endParaRPr lang="cs-CZ" dirty="0"/>
          </a:p>
        </p:txBody>
      </p:sp>
      <p:pic>
        <p:nvPicPr>
          <p:cNvPr id="1026" name="Picture 2" descr="Koláž, která se na titulní stranu Reflexu nedostala. Co mělo být v  aktuálním čísle a není? | Reflex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7" y="1726031"/>
            <a:ext cx="320864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hiv vydání 2020 | Reflex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0" y="1726031"/>
            <a:ext cx="32319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chiv vydání 2020 | Reflex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289" y="1726031"/>
            <a:ext cx="32319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deepfake vznikl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Deepfake se začal šířit na sociální síti Reddit v roce 2017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první zasažené sektory patřila pornografie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00" y="3639671"/>
            <a:ext cx="4032000" cy="25200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774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deepfake vyskytuje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388202"/>
              </p:ext>
            </p:extLst>
          </p:nvPr>
        </p:nvGraphicFramePr>
        <p:xfrm>
          <a:off x="1900517" y="1595719"/>
          <a:ext cx="8390966" cy="495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83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 rozpoznáme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Pracovat se zkušenostmi a s kontextem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Kriticky přemýšlet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Zaměřit se na emocionální stránku videa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Zamyslet se nad pravděpodobností daného výroku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 rozpoznáme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Nepřirozený pohyb očí, mrkání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Nepřirozené výrazy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Postavení těla a obličeje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Vlasy, zejména u kudrnatých lidí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Nedostatek emocí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Nepřirozené nebo trhané pohyby těla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Nepřirozené </a:t>
            </a: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zbarvení, přechody barev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0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ho rozpoznáme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Nekonzistentní audio, „kovový hlas“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Pohyby úst neodpovídají tomu, co osoba říká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cs-CZ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se jedná o známou osobu, ověřit, jak vypadá a jaký má hlas</a:t>
            </a:r>
          </a:p>
          <a:p>
            <a:pPr marL="457200" indent="-457200">
              <a:buFont typeface="+mj-lt"/>
              <a:buAutoNum type="arabicPeriod" startAt="8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6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Ukázka:</a:t>
            </a:r>
            <a:endParaRPr lang="cs-CZ" dirty="0"/>
          </a:p>
        </p:txBody>
      </p:sp>
      <p:pic>
        <p:nvPicPr>
          <p:cNvPr id="4" name="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661" y="1496412"/>
            <a:ext cx="8320692" cy="46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6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102</TotalTime>
  <Words>164</Words>
  <Application>Microsoft Office PowerPoint</Application>
  <PresentationFormat>Širokoúhlá obrazovka</PresentationFormat>
  <Paragraphs>32</Paragraphs>
  <Slides>10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Franklin Gothic Book</vt:lpstr>
      <vt:lpstr>Crop</vt:lpstr>
      <vt:lpstr>Deepfake</vt:lpstr>
      <vt:lpstr>Charakteristika</vt:lpstr>
      <vt:lpstr>Shallow fake</vt:lpstr>
      <vt:lpstr>Jak deepfake vznikl</vt:lpstr>
      <vt:lpstr>Kde se deepfake vyskytuje</vt:lpstr>
      <vt:lpstr>Jak ho rozpoznáme</vt:lpstr>
      <vt:lpstr>Jak ho rozpoznáme</vt:lpstr>
      <vt:lpstr>Jak ho rozpoznáme</vt:lpstr>
      <vt:lpstr>Ukázka:</vt:lpstr>
      <vt:lpstr>Ukázka: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Deepfake</dc:title>
  <dc:creator>Radovan Štencel</dc:creator>
  <cp:lastModifiedBy>Radovan Štencel</cp:lastModifiedBy>
  <cp:revision>14</cp:revision>
  <dcterms:created xsi:type="dcterms:W3CDTF">2020-12-01T15:29:18Z</dcterms:created>
  <dcterms:modified xsi:type="dcterms:W3CDTF">2020-12-08T14:09:52Z</dcterms:modified>
</cp:coreProperties>
</file>